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Lst>
  <p:notesMasterIdLst>
    <p:notesMasterId r:id="rId58"/>
  </p:notesMasterIdLst>
  <p:sldIdLst>
    <p:sldId id="297" r:id="rId6"/>
    <p:sldId id="307" r:id="rId7"/>
    <p:sldId id="308" r:id="rId8"/>
    <p:sldId id="309" r:id="rId9"/>
    <p:sldId id="257" r:id="rId10"/>
    <p:sldId id="258" r:id="rId11"/>
    <p:sldId id="259" r:id="rId12"/>
    <p:sldId id="299" r:id="rId13"/>
    <p:sldId id="256" r:id="rId14"/>
    <p:sldId id="300" r:id="rId15"/>
    <p:sldId id="301" r:id="rId16"/>
    <p:sldId id="260" r:id="rId17"/>
    <p:sldId id="261" r:id="rId18"/>
    <p:sldId id="262" r:id="rId19"/>
    <p:sldId id="263" r:id="rId20"/>
    <p:sldId id="302"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303" r:id="rId34"/>
    <p:sldId id="276" r:id="rId35"/>
    <p:sldId id="277" r:id="rId36"/>
    <p:sldId id="304" r:id="rId37"/>
    <p:sldId id="278" r:id="rId38"/>
    <p:sldId id="305" r:id="rId39"/>
    <p:sldId id="279" r:id="rId40"/>
    <p:sldId id="280" r:id="rId41"/>
    <p:sldId id="281" r:id="rId42"/>
    <p:sldId id="282" r:id="rId43"/>
    <p:sldId id="283" r:id="rId44"/>
    <p:sldId id="284" r:id="rId45"/>
    <p:sldId id="285" r:id="rId46"/>
    <p:sldId id="286" r:id="rId47"/>
    <p:sldId id="287" r:id="rId48"/>
    <p:sldId id="288" r:id="rId49"/>
    <p:sldId id="306" r:id="rId50"/>
    <p:sldId id="289" r:id="rId51"/>
    <p:sldId id="296" r:id="rId52"/>
    <p:sldId id="291" r:id="rId53"/>
    <p:sldId id="293" r:id="rId54"/>
    <p:sldId id="295" r:id="rId55"/>
    <p:sldId id="310" r:id="rId56"/>
    <p:sldId id="294" r:id="rId57"/>
  </p:sldIdLst>
  <p:sldSz cx="11520488" cy="6480175"/>
  <p:notesSz cx="6858000" cy="9144000"/>
  <p:embeddedFontLst>
    <p:embeddedFont>
      <p:font typeface="Allianz Neo PPT" panose="020B0504020203020204" pitchFamily="34" charset="77"/>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5" autoAdjust="0"/>
    <p:restoredTop sz="94660"/>
  </p:normalViewPr>
  <p:slideViewPr>
    <p:cSldViewPr snapToGrid="0" showGuides="1">
      <p:cViewPr varScale="1">
        <p:scale>
          <a:sx n="134" d="100"/>
          <a:sy n="134"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85 %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rgbClr val="5FCD8A"/>
              </a:solidFill>
              <a:ln w="19050">
                <a:noFill/>
              </a:ln>
              <a:effectLst/>
            </c:spPr>
            <c:extLst>
              <c:ext xmlns:c16="http://schemas.microsoft.com/office/drawing/2014/chart" uri="{C3380CC4-5D6E-409C-BE32-E72D297353CC}">
                <c16:uniqueId val="{00000003-6015-45EC-A97B-AF2EFE57C56B}"/>
              </c:ext>
            </c:extLst>
          </c:dPt>
          <c:dPt>
            <c:idx val="1"/>
            <c:bubble3D val="0"/>
            <c:spPr>
              <a:solidFill>
                <a:schemeClr val="tx2"/>
              </a:solidFill>
              <a:ln w="19050">
                <a:noFill/>
              </a:ln>
              <a:effectLst/>
            </c:spPr>
            <c:extLst>
              <c:ext xmlns:c16="http://schemas.microsoft.com/office/drawing/2014/chart" uri="{C3380CC4-5D6E-409C-BE32-E72D297353CC}">
                <c16:uniqueId val="{00000002-6015-45EC-A97B-AF2EFE57C56B}"/>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22D7-45EF-AA7C-C6C501A67B92}"/>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22D7-45EF-AA7C-C6C501A67B92}"/>
              </c:ext>
            </c:extLst>
          </c:dPt>
          <c:cat>
            <c:strRef>
              <c:f>Tabelle1!$A$2:$A$5</c:f>
              <c:strCache>
                <c:ptCount val="1"/>
                <c:pt idx="0">
                  <c:v>1. Quartal</c:v>
                </c:pt>
              </c:strCache>
            </c:strRef>
          </c:cat>
          <c:val>
            <c:numRef>
              <c:f>Tabelle1!$B$2:$B$5</c:f>
              <c:numCache>
                <c:formatCode>General</c:formatCode>
                <c:ptCount val="4"/>
                <c:pt idx="0">
                  <c:v>85</c:v>
                </c:pt>
                <c:pt idx="1">
                  <c:v>15</c:v>
                </c:pt>
              </c:numCache>
            </c:numRef>
          </c:val>
          <c:extLst>
            <c:ext xmlns:c16="http://schemas.microsoft.com/office/drawing/2014/chart" uri="{C3380CC4-5D6E-409C-BE32-E72D297353CC}">
              <c16:uniqueId val="{00000000-6015-45EC-A97B-AF2EFE57C56B}"/>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Data series 1</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C107-4687-B1EF-33BD278F54DC}"/>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C107-4687-B1EF-33BD278F54DC}"/>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C107-4687-B1EF-33BD278F54DC}"/>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C107-4687-B1EF-33BD278F54D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Tabelle1!$B$2:$B$5</c:f>
              <c:numCache>
                <c:formatCode>General</c:formatCode>
                <c:ptCount val="4"/>
                <c:pt idx="0">
                  <c:v>45</c:v>
                </c:pt>
                <c:pt idx="1">
                  <c:v>35</c:v>
                </c:pt>
                <c:pt idx="2">
                  <c:v>25</c:v>
                </c:pt>
                <c:pt idx="3">
                  <c:v>20</c:v>
                </c:pt>
              </c:numCache>
            </c:numRef>
          </c:val>
          <c:extLst>
            <c:ext xmlns:c16="http://schemas.microsoft.com/office/drawing/2014/chart" uri="{C3380CC4-5D6E-409C-BE32-E72D297353CC}">
              <c16:uniqueId val="{0000000C-C107-4687-B1EF-33BD278F54DC}"/>
            </c:ext>
          </c:extLst>
        </c:ser>
        <c:ser>
          <c:idx val="1"/>
          <c:order val="1"/>
          <c:tx>
            <c:strRef>
              <c:f>Tabelle1!$C$1</c:f>
              <c:strCache>
                <c:ptCount val="1"/>
                <c:pt idx="0">
                  <c:v>Data series 2</c:v>
                </c:pt>
              </c:strCache>
            </c:strRef>
          </c:tx>
          <c:spPr>
            <a:solidFill>
              <a:srgbClr val="B5DAE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Tabelle1!$C$2:$C$5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E-C107-4687-B1EF-33BD278F54DC}"/>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noFill/>
            <a:ln w="12700">
              <a:solidFill>
                <a:srgbClr val="13A0D3"/>
              </a:solidFill>
            </a:ln>
          </c:spPr>
          <c:dPt>
            <c:idx val="0"/>
            <c:bubble3D val="0"/>
            <c:spPr>
              <a:noFill/>
              <a:ln w="12700">
                <a:solidFill>
                  <a:srgbClr val="13A0D3"/>
                </a:solidFill>
              </a:ln>
              <a:effectLst/>
            </c:spPr>
            <c:extLst>
              <c:ext xmlns:c16="http://schemas.microsoft.com/office/drawing/2014/chart" uri="{C3380CC4-5D6E-409C-BE32-E72D297353CC}">
                <c16:uniqueId val="{00000001-1C63-40A2-89D4-7A8CFD7568C7}"/>
              </c:ext>
            </c:extLst>
          </c:dPt>
          <c:dPt>
            <c:idx val="1"/>
            <c:bubble3D val="0"/>
            <c:spPr>
              <a:noFill/>
              <a:ln w="12700">
                <a:solidFill>
                  <a:srgbClr val="13A0D3"/>
                </a:solidFill>
              </a:ln>
              <a:effectLst/>
            </c:spPr>
            <c:extLst>
              <c:ext xmlns:c16="http://schemas.microsoft.com/office/drawing/2014/chart" uri="{C3380CC4-5D6E-409C-BE32-E72D297353CC}">
                <c16:uniqueId val="{00000003-1C63-40A2-89D4-7A8CFD7568C7}"/>
              </c:ext>
            </c:extLst>
          </c:dPt>
          <c:dPt>
            <c:idx val="2"/>
            <c:bubble3D val="0"/>
            <c:spPr>
              <a:noFill/>
              <a:ln w="12700">
                <a:solidFill>
                  <a:srgbClr val="13A0D3"/>
                </a:solidFill>
              </a:ln>
              <a:effectLst/>
            </c:spPr>
            <c:extLst>
              <c:ext xmlns:c16="http://schemas.microsoft.com/office/drawing/2014/chart" uri="{C3380CC4-5D6E-409C-BE32-E72D297353CC}">
                <c16:uniqueId val="{00000005-1C63-40A2-89D4-7A8CFD7568C7}"/>
              </c:ext>
            </c:extLst>
          </c:dPt>
          <c:dPt>
            <c:idx val="3"/>
            <c:bubble3D val="0"/>
            <c:spPr>
              <a:noFill/>
              <a:ln w="12700">
                <a:solidFill>
                  <a:srgbClr val="13A0D3"/>
                </a:solidFill>
              </a:ln>
              <a:effectLst/>
            </c:spPr>
            <c:extLst>
              <c:ext xmlns:c16="http://schemas.microsoft.com/office/drawing/2014/chart" uri="{C3380CC4-5D6E-409C-BE32-E72D297353CC}">
                <c16:uniqueId val="{00000007-1C63-40A2-89D4-7A8CFD7568C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0-9EBA-455D-8F5E-F5E29085DD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accent6"/>
            </a:solidFill>
            <a:ln w="19050">
              <a:solidFill>
                <a:srgbClr val="122B54"/>
              </a:solidFill>
            </a:ln>
            <a:effectLst/>
          </c:spP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8-21B4-4FD8-AC6F-61747BE40E4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Verkauf</c:v>
                </c:pt>
              </c:strCache>
            </c:strRef>
          </c:tx>
          <c:spPr>
            <a:noFill/>
            <a:ln w="12700">
              <a:solidFill>
                <a:srgbClr val="13A0D3"/>
              </a:solidFill>
            </a:ln>
            <a:effectLst/>
          </c:spPr>
          <c:invertIfNegative val="0"/>
          <c:dPt>
            <c:idx val="0"/>
            <c:invertIfNegative val="0"/>
            <c:bubble3D val="0"/>
            <c:spPr>
              <a:noFill/>
              <a:ln w="12700">
                <a:solidFill>
                  <a:srgbClr val="13A0D3"/>
                </a:solidFill>
              </a:ln>
              <a:effectLst/>
            </c:spPr>
            <c:extLst>
              <c:ext xmlns:c16="http://schemas.microsoft.com/office/drawing/2014/chart" uri="{C3380CC4-5D6E-409C-BE32-E72D297353CC}">
                <c16:uniqueId val="{00000001-8B88-4E2A-89DD-C3B36FEF361C}"/>
              </c:ext>
            </c:extLst>
          </c:dPt>
          <c:dPt>
            <c:idx val="1"/>
            <c:invertIfNegative val="0"/>
            <c:bubble3D val="0"/>
            <c:spPr>
              <a:noFill/>
              <a:ln w="12700">
                <a:solidFill>
                  <a:srgbClr val="13A0D3"/>
                </a:solidFill>
              </a:ln>
              <a:effectLst/>
            </c:spPr>
            <c:extLst>
              <c:ext xmlns:c16="http://schemas.microsoft.com/office/drawing/2014/chart" uri="{C3380CC4-5D6E-409C-BE32-E72D297353CC}">
                <c16:uniqueId val="{00000003-8B88-4E2A-89DD-C3B36FEF361C}"/>
              </c:ext>
            </c:extLst>
          </c:dPt>
          <c:dPt>
            <c:idx val="2"/>
            <c:invertIfNegative val="0"/>
            <c:bubble3D val="0"/>
            <c:spPr>
              <a:noFill/>
              <a:ln w="12700">
                <a:solidFill>
                  <a:srgbClr val="13A0D3"/>
                </a:solidFill>
              </a:ln>
              <a:effectLst/>
            </c:spPr>
            <c:extLst>
              <c:ext xmlns:c16="http://schemas.microsoft.com/office/drawing/2014/chart" uri="{C3380CC4-5D6E-409C-BE32-E72D297353CC}">
                <c16:uniqueId val="{00000005-8B88-4E2A-89DD-C3B36FEF361C}"/>
              </c:ext>
            </c:extLst>
          </c:dPt>
          <c:dPt>
            <c:idx val="3"/>
            <c:invertIfNegative val="0"/>
            <c:bubble3D val="0"/>
            <c:spPr>
              <a:noFill/>
              <a:ln w="12700">
                <a:solidFill>
                  <a:srgbClr val="13A0D3"/>
                </a:solidFill>
              </a:ln>
              <a:effectLst/>
            </c:spPr>
            <c:extLst>
              <c:ext xmlns:c16="http://schemas.microsoft.com/office/drawing/2014/chart" uri="{C3380CC4-5D6E-409C-BE32-E72D297353CC}">
                <c16:uniqueId val="{00000007-8B88-4E2A-89DD-C3B36FEF361C}"/>
              </c:ext>
            </c:extLst>
          </c:dPt>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40</c:v>
                </c:pt>
              </c:numCache>
            </c:numRef>
          </c:val>
          <c:extLst>
            <c:ext xmlns:c16="http://schemas.microsoft.com/office/drawing/2014/chart" uri="{C3380CC4-5D6E-409C-BE32-E72D297353CC}">
              <c16:uniqueId val="{00000008-8B88-4E2A-89DD-C3B36FEF361C}"/>
            </c:ext>
          </c:extLst>
        </c:ser>
        <c:dLbls>
          <c:dLblPos val="inEnd"/>
          <c:showLegendKey val="0"/>
          <c:showVal val="1"/>
          <c:showCatName val="0"/>
          <c:showSerName val="0"/>
          <c:showPercent val="0"/>
          <c:showBubbleSize val="0"/>
        </c:dLbls>
        <c:gapWidth val="5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52354715854"/>
          <c:y val="8.819444444444445E-2"/>
          <c:w val="0.72017715469001631"/>
          <c:h val="0.82361111111111107"/>
        </c:manualLayout>
      </c:layout>
      <c:barChart>
        <c:barDir val="bar"/>
        <c:grouping val="stacked"/>
        <c:varyColors val="0"/>
        <c:ser>
          <c:idx val="0"/>
          <c:order val="0"/>
          <c:tx>
            <c:strRef>
              <c:f>Tabelle1!$B$1</c:f>
              <c:strCache>
                <c:ptCount val="1"/>
                <c:pt idx="0">
                  <c:v>Verkauf</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AA2E-4CE2-BB0F-17D4F05DA736}"/>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AA2E-4CE2-BB0F-17D4F05DA736}"/>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AA2E-4CE2-BB0F-17D4F05DA736}"/>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AA2E-4CE2-BB0F-17D4F05DA736}"/>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35</c:v>
                </c:pt>
              </c:numCache>
            </c:numRef>
          </c:val>
          <c:extLst>
            <c:ext xmlns:c16="http://schemas.microsoft.com/office/drawing/2014/chart" uri="{C3380CC4-5D6E-409C-BE32-E72D297353CC}">
              <c16:uniqueId val="{00000008-AA2E-4CE2-BB0F-17D4F05DA736}"/>
            </c:ext>
          </c:extLst>
        </c:ser>
        <c:ser>
          <c:idx val="1"/>
          <c:order val="1"/>
          <c:tx>
            <c:strRef>
              <c:f>Tabelle1!$C$1</c:f>
              <c:strCache>
                <c:ptCount val="1"/>
                <c:pt idx="0">
                  <c:v>Spalte1</c:v>
                </c:pt>
              </c:strCache>
            </c:strRef>
          </c:tx>
          <c:spPr>
            <a:solidFill>
              <a:schemeClr val="accent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Tabelle1!$C$2:$C$5</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A-AA2E-4CE2-BB0F-17D4F05DA736}"/>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Data series 1</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C107-4687-B1EF-33BD278F54DC}"/>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C107-4687-B1EF-33BD278F54DC}"/>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C107-4687-B1EF-33BD278F54DC}"/>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C107-4687-B1EF-33BD278F54D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Tabelle1!$B$2:$B$5</c:f>
              <c:numCache>
                <c:formatCode>General</c:formatCode>
                <c:ptCount val="4"/>
                <c:pt idx="0">
                  <c:v>45</c:v>
                </c:pt>
                <c:pt idx="1">
                  <c:v>35</c:v>
                </c:pt>
                <c:pt idx="2">
                  <c:v>25</c:v>
                </c:pt>
                <c:pt idx="3">
                  <c:v>20</c:v>
                </c:pt>
              </c:numCache>
            </c:numRef>
          </c:val>
          <c:extLst>
            <c:ext xmlns:c16="http://schemas.microsoft.com/office/drawing/2014/chart" uri="{C3380CC4-5D6E-409C-BE32-E72D297353CC}">
              <c16:uniqueId val="{0000000C-C107-4687-B1EF-33BD278F54DC}"/>
            </c:ext>
          </c:extLst>
        </c:ser>
        <c:ser>
          <c:idx val="1"/>
          <c:order val="1"/>
          <c:tx>
            <c:strRef>
              <c:f>Tabelle1!$C$1</c:f>
              <c:strCache>
                <c:ptCount val="1"/>
                <c:pt idx="0">
                  <c:v>Data series 2</c:v>
                </c:pt>
              </c:strCache>
            </c:strRef>
          </c:tx>
          <c:spPr>
            <a:solidFill>
              <a:srgbClr val="B5DAE6"/>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1</c:v>
                </c:pt>
                <c:pt idx="1">
                  <c:v>seg 2</c:v>
                </c:pt>
                <c:pt idx="2">
                  <c:v>seg 3</c:v>
                </c:pt>
                <c:pt idx="3">
                  <c:v>seg 4</c:v>
                </c:pt>
              </c:strCache>
            </c:strRef>
          </c:cat>
          <c:val>
            <c:numRef>
              <c:f>Tabelle1!$C$2:$C$5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E-C107-4687-B1EF-33BD278F54DC}"/>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Verkauf</c:v>
                </c:pt>
              </c:strCache>
            </c:strRef>
          </c:tx>
          <c:spPr>
            <a:noFill/>
            <a:ln w="12700">
              <a:solidFill>
                <a:schemeClr val="accent5"/>
              </a:solidFill>
            </a:ln>
            <a:effectLst/>
          </c:spPr>
          <c:invertIfNegative val="0"/>
          <c:dPt>
            <c:idx val="0"/>
            <c:invertIfNegative val="0"/>
            <c:bubble3D val="0"/>
            <c:spPr>
              <a:noFill/>
              <a:ln w="12700">
                <a:solidFill>
                  <a:schemeClr val="accent5"/>
                </a:solidFill>
              </a:ln>
              <a:effectLst/>
            </c:spPr>
            <c:extLst>
              <c:ext xmlns:c16="http://schemas.microsoft.com/office/drawing/2014/chart" uri="{C3380CC4-5D6E-409C-BE32-E72D297353CC}">
                <c16:uniqueId val="{00000001-B6C7-472C-861D-E192A85B35FF}"/>
              </c:ext>
            </c:extLst>
          </c:dPt>
          <c:dPt>
            <c:idx val="1"/>
            <c:invertIfNegative val="0"/>
            <c:bubble3D val="0"/>
            <c:spPr>
              <a:noFill/>
              <a:ln w="12700">
                <a:solidFill>
                  <a:schemeClr val="accent5"/>
                </a:solidFill>
              </a:ln>
              <a:effectLst/>
            </c:spPr>
            <c:extLst>
              <c:ext xmlns:c16="http://schemas.microsoft.com/office/drawing/2014/chart" uri="{C3380CC4-5D6E-409C-BE32-E72D297353CC}">
                <c16:uniqueId val="{00000003-B6C7-472C-861D-E192A85B35FF}"/>
              </c:ext>
            </c:extLst>
          </c:dPt>
          <c:dPt>
            <c:idx val="2"/>
            <c:invertIfNegative val="0"/>
            <c:bubble3D val="0"/>
            <c:spPr>
              <a:noFill/>
              <a:ln w="12700">
                <a:solidFill>
                  <a:schemeClr val="accent4"/>
                </a:solidFill>
              </a:ln>
              <a:effectLst/>
            </c:spPr>
            <c:extLst>
              <c:ext xmlns:c16="http://schemas.microsoft.com/office/drawing/2014/chart" uri="{C3380CC4-5D6E-409C-BE32-E72D297353CC}">
                <c16:uniqueId val="{00000005-B6C7-472C-861D-E192A85B35FF}"/>
              </c:ext>
            </c:extLst>
          </c:dPt>
          <c:dPt>
            <c:idx val="3"/>
            <c:invertIfNegative val="0"/>
            <c:bubble3D val="0"/>
            <c:spPr>
              <a:noFill/>
              <a:ln w="12700">
                <a:solidFill>
                  <a:schemeClr val="accent3"/>
                </a:solidFill>
              </a:ln>
              <a:effectLst/>
            </c:spPr>
            <c:extLst>
              <c:ext xmlns:c16="http://schemas.microsoft.com/office/drawing/2014/chart" uri="{C3380CC4-5D6E-409C-BE32-E72D297353CC}">
                <c16:uniqueId val="{00000007-B6C7-472C-861D-E192A85B35FF}"/>
              </c:ext>
            </c:extLst>
          </c:dPt>
          <c:dPt>
            <c:idx val="4"/>
            <c:invertIfNegative val="0"/>
            <c:bubble3D val="0"/>
            <c:spPr>
              <a:noFill/>
              <a:ln w="12700">
                <a:solidFill>
                  <a:schemeClr val="accent2"/>
                </a:solidFill>
              </a:ln>
              <a:effectLst/>
            </c:spPr>
            <c:extLst>
              <c:ext xmlns:c16="http://schemas.microsoft.com/office/drawing/2014/chart" uri="{C3380CC4-5D6E-409C-BE32-E72D297353CC}">
                <c16:uniqueId val="{0000000A-B6C7-472C-861D-E192A85B35FF}"/>
              </c:ext>
            </c:extLst>
          </c:dPt>
          <c:dPt>
            <c:idx val="5"/>
            <c:invertIfNegative val="0"/>
            <c:bubble3D val="0"/>
            <c:spPr>
              <a:noFill/>
              <a:ln w="12700">
                <a:solidFill>
                  <a:schemeClr val="accent2"/>
                </a:solidFill>
              </a:ln>
              <a:effectLst/>
            </c:spPr>
            <c:extLst>
              <c:ext xmlns:c16="http://schemas.microsoft.com/office/drawing/2014/chart" uri="{C3380CC4-5D6E-409C-BE32-E72D297353CC}">
                <c16:uniqueId val="{0000000B-B6C7-472C-861D-E192A85B35F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seg 1</c:v>
                </c:pt>
                <c:pt idx="1">
                  <c:v>seg 2</c:v>
                </c:pt>
                <c:pt idx="2">
                  <c:v>seg 3</c:v>
                </c:pt>
                <c:pt idx="3">
                  <c:v>seg 4</c:v>
                </c:pt>
                <c:pt idx="4">
                  <c:v>seg 5</c:v>
                </c:pt>
                <c:pt idx="5">
                  <c:v>seg 6</c:v>
                </c:pt>
              </c:strCache>
            </c:strRef>
          </c:cat>
          <c:val>
            <c:numRef>
              <c:f>Tabelle1!$B$2:$B$7</c:f>
              <c:numCache>
                <c:formatCode>General</c:formatCode>
                <c:ptCount val="6"/>
                <c:pt idx="0">
                  <c:v>20</c:v>
                </c:pt>
                <c:pt idx="1">
                  <c:v>30</c:v>
                </c:pt>
                <c:pt idx="2">
                  <c:v>40</c:v>
                </c:pt>
                <c:pt idx="3">
                  <c:v>50</c:v>
                </c:pt>
                <c:pt idx="4">
                  <c:v>60</c:v>
                </c:pt>
                <c:pt idx="5">
                  <c:v>70</c:v>
                </c:pt>
              </c:numCache>
            </c:numRef>
          </c:val>
          <c:extLst>
            <c:ext xmlns:c16="http://schemas.microsoft.com/office/drawing/2014/chart" uri="{C3380CC4-5D6E-409C-BE32-E72D297353CC}">
              <c16:uniqueId val="{00000008-B6C7-472C-861D-E192A85B35FF}"/>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tx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60 %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rgbClr val="13A0D3"/>
              </a:solidFill>
              <a:ln w="19050">
                <a:noFill/>
              </a:ln>
              <a:effectLst/>
            </c:spPr>
            <c:extLst>
              <c:ext xmlns:c16="http://schemas.microsoft.com/office/drawing/2014/chart" uri="{C3380CC4-5D6E-409C-BE32-E72D297353CC}">
                <c16:uniqueId val="{00000001-0838-46CE-B4A1-73E0E539D457}"/>
              </c:ext>
            </c:extLst>
          </c:dPt>
          <c:dPt>
            <c:idx val="1"/>
            <c:bubble3D val="0"/>
            <c:spPr>
              <a:solidFill>
                <a:schemeClr val="tx2"/>
              </a:solidFill>
              <a:ln w="19050">
                <a:noFill/>
              </a:ln>
              <a:effectLst/>
            </c:spPr>
            <c:extLst>
              <c:ext xmlns:c16="http://schemas.microsoft.com/office/drawing/2014/chart" uri="{C3380CC4-5D6E-409C-BE32-E72D297353CC}">
                <c16:uniqueId val="{00000003-0838-46CE-B4A1-73E0E539D457}"/>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0838-46CE-B4A1-73E0E539D457}"/>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0838-46CE-B4A1-73E0E539D457}"/>
              </c:ext>
            </c:extLst>
          </c:dPt>
          <c:cat>
            <c:strRef>
              <c:f>Tabelle1!$A$2:$A$5</c:f>
              <c:strCache>
                <c:ptCount val="2"/>
                <c:pt idx="0">
                  <c:v>1. Quartal</c:v>
                </c:pt>
                <c:pt idx="1">
                  <c:v>40</c:v>
                </c:pt>
              </c:strCache>
            </c:strRef>
          </c:cat>
          <c:val>
            <c:numRef>
              <c:f>Tabelle1!$B$2:$B$5</c:f>
              <c:numCache>
                <c:formatCode>General</c:formatCode>
                <c:ptCount val="4"/>
                <c:pt idx="0">
                  <c:v>60</c:v>
                </c:pt>
                <c:pt idx="1">
                  <c:v>40</c:v>
                </c:pt>
              </c:numCache>
            </c:numRef>
          </c:val>
          <c:extLst>
            <c:ext xmlns:c16="http://schemas.microsoft.com/office/drawing/2014/chart" uri="{C3380CC4-5D6E-409C-BE32-E72D297353CC}">
              <c16:uniqueId val="{00000008-0838-46CE-B4A1-73E0E539D45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700">
                <a:solidFill>
                  <a:schemeClr val="bg1"/>
                </a:solidFill>
              </a:rPr>
              <a:t>72 %</a:t>
            </a:r>
          </a:p>
        </c:rich>
      </c:tx>
      <c:layout>
        <c:manualLayout>
          <c:xMode val="edge"/>
          <c:yMode val="edge"/>
          <c:x val="0.31127160163194256"/>
          <c:y val="0.37530860027956503"/>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Tabelle1!$B$1</c:f>
              <c:strCache>
                <c:ptCount val="1"/>
                <c:pt idx="0">
                  <c:v>Verkauf</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CC6-493F-8202-56CDE520BFC0}"/>
              </c:ext>
            </c:extLst>
          </c:dPt>
          <c:dPt>
            <c:idx val="1"/>
            <c:bubble3D val="0"/>
            <c:spPr>
              <a:solidFill>
                <a:schemeClr val="tx2"/>
              </a:solidFill>
              <a:ln w="19050">
                <a:noFill/>
              </a:ln>
              <a:effectLst/>
            </c:spPr>
            <c:extLst>
              <c:ext xmlns:c16="http://schemas.microsoft.com/office/drawing/2014/chart" uri="{C3380CC4-5D6E-409C-BE32-E72D297353CC}">
                <c16:uniqueId val="{00000003-ACC6-493F-8202-56CDE520BFC0}"/>
              </c:ext>
            </c:extLst>
          </c:dPt>
          <c:dPt>
            <c:idx val="2"/>
            <c:bubble3D val="0"/>
            <c:spPr>
              <a:solidFill>
                <a:schemeClr val="accent4">
                  <a:tint val="86000"/>
                </a:schemeClr>
              </a:solidFill>
              <a:ln w="19050">
                <a:noFill/>
              </a:ln>
              <a:effectLst/>
            </c:spPr>
            <c:extLst>
              <c:ext xmlns:c16="http://schemas.microsoft.com/office/drawing/2014/chart" uri="{C3380CC4-5D6E-409C-BE32-E72D297353CC}">
                <c16:uniqueId val="{00000005-ACC6-493F-8202-56CDE520BFC0}"/>
              </c:ext>
            </c:extLst>
          </c:dPt>
          <c:dPt>
            <c:idx val="3"/>
            <c:bubble3D val="0"/>
            <c:spPr>
              <a:solidFill>
                <a:schemeClr val="accent4">
                  <a:tint val="58000"/>
                </a:schemeClr>
              </a:solidFill>
              <a:ln w="19050">
                <a:noFill/>
              </a:ln>
              <a:effectLst/>
            </c:spPr>
            <c:extLst>
              <c:ext xmlns:c16="http://schemas.microsoft.com/office/drawing/2014/chart" uri="{C3380CC4-5D6E-409C-BE32-E72D297353CC}">
                <c16:uniqueId val="{00000007-ACC6-493F-8202-56CDE520BFC0}"/>
              </c:ext>
            </c:extLst>
          </c:dPt>
          <c:cat>
            <c:strRef>
              <c:f>Tabelle1!$A$2:$A$5</c:f>
              <c:strCache>
                <c:ptCount val="1"/>
                <c:pt idx="0">
                  <c:v>1. Quartal</c:v>
                </c:pt>
              </c:strCache>
            </c:strRef>
          </c:cat>
          <c:val>
            <c:numRef>
              <c:f>Tabelle1!$B$2:$B$5</c:f>
              <c:numCache>
                <c:formatCode>General</c:formatCode>
                <c:ptCount val="4"/>
                <c:pt idx="0">
                  <c:v>72</c:v>
                </c:pt>
                <c:pt idx="1">
                  <c:v>28</c:v>
                </c:pt>
              </c:numCache>
            </c:numRef>
          </c:val>
          <c:extLst>
            <c:ext xmlns:c16="http://schemas.microsoft.com/office/drawing/2014/chart" uri="{C3380CC4-5D6E-409C-BE32-E72D297353CC}">
              <c16:uniqueId val="{00000008-ACC6-493F-8202-56CDE520BFC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Data series 1</c:v>
                </c:pt>
              </c:strCache>
            </c:strRef>
          </c:tx>
          <c:spPr>
            <a:ln w="28575" cap="rnd">
              <a:solidFill>
                <a:schemeClr val="accent1"/>
              </a:solidFill>
              <a:round/>
            </a:ln>
            <a:effectLst/>
          </c:spPr>
          <c:marker>
            <c:symbol val="none"/>
          </c:marker>
          <c:cat>
            <c:strRef>
              <c:f>Tabelle1!$A$2:$A$5</c:f>
              <c:strCache>
                <c:ptCount val="4"/>
                <c:pt idx="0">
                  <c:v>Topic 1</c:v>
                </c:pt>
                <c:pt idx="1">
                  <c:v>Topic 2</c:v>
                </c:pt>
                <c:pt idx="2">
                  <c:v>Topic 3</c:v>
                </c:pt>
                <c:pt idx="3">
                  <c:v>Topic 4</c:v>
                </c:pt>
              </c:strCache>
            </c:strRef>
          </c:cat>
          <c:val>
            <c:numRef>
              <c:f>Tabelle1!$B$2:$B$5</c:f>
              <c:numCache>
                <c:formatCode>General</c:formatCode>
                <c:ptCount val="4"/>
                <c:pt idx="0">
                  <c:v>8</c:v>
                </c:pt>
                <c:pt idx="1">
                  <c:v>8.5</c:v>
                </c:pt>
                <c:pt idx="2">
                  <c:v>7.5</c:v>
                </c:pt>
                <c:pt idx="3">
                  <c:v>11.5</c:v>
                </c:pt>
              </c:numCache>
            </c:numRef>
          </c:val>
          <c:smooth val="0"/>
          <c:extLst>
            <c:ext xmlns:c16="http://schemas.microsoft.com/office/drawing/2014/chart" uri="{C3380CC4-5D6E-409C-BE32-E72D297353CC}">
              <c16:uniqueId val="{00000000-8289-461D-AB6D-921E42CEA4CD}"/>
            </c:ext>
          </c:extLst>
        </c:ser>
        <c:ser>
          <c:idx val="1"/>
          <c:order val="1"/>
          <c:tx>
            <c:strRef>
              <c:f>Tabelle1!$C$1</c:f>
              <c:strCache>
                <c:ptCount val="1"/>
                <c:pt idx="0">
                  <c:v>Data series 2</c:v>
                </c:pt>
              </c:strCache>
            </c:strRef>
          </c:tx>
          <c:spPr>
            <a:ln w="28575" cap="rnd">
              <a:solidFill>
                <a:srgbClr val="5FCD8A"/>
              </a:solidFill>
              <a:round/>
            </a:ln>
            <a:effectLst/>
          </c:spPr>
          <c:marker>
            <c:symbol val="none"/>
          </c:marker>
          <c:cat>
            <c:strRef>
              <c:f>Tabelle1!$A$2:$A$5</c:f>
              <c:strCache>
                <c:ptCount val="4"/>
                <c:pt idx="0">
                  <c:v>Topic 1</c:v>
                </c:pt>
                <c:pt idx="1">
                  <c:v>Topic 2</c:v>
                </c:pt>
                <c:pt idx="2">
                  <c:v>Topic 3</c:v>
                </c:pt>
                <c:pt idx="3">
                  <c:v>Topic 4</c:v>
                </c:pt>
              </c:strCache>
            </c:strRef>
          </c:cat>
          <c:val>
            <c:numRef>
              <c:f>Tabelle1!$C$2:$C$5</c:f>
              <c:numCache>
                <c:formatCode>General</c:formatCode>
                <c:ptCount val="4"/>
                <c:pt idx="0">
                  <c:v>6</c:v>
                </c:pt>
                <c:pt idx="1">
                  <c:v>6</c:v>
                </c:pt>
                <c:pt idx="2">
                  <c:v>5</c:v>
                </c:pt>
                <c:pt idx="3">
                  <c:v>7</c:v>
                </c:pt>
              </c:numCache>
            </c:numRef>
          </c:val>
          <c:smooth val="0"/>
          <c:extLst>
            <c:ext xmlns:c16="http://schemas.microsoft.com/office/drawing/2014/chart" uri="{C3380CC4-5D6E-409C-BE32-E72D297353CC}">
              <c16:uniqueId val="{00000001-8289-461D-AB6D-921E42CEA4CD}"/>
            </c:ext>
          </c:extLst>
        </c:ser>
        <c:ser>
          <c:idx val="2"/>
          <c:order val="2"/>
          <c:tx>
            <c:strRef>
              <c:f>Tabelle1!$D$1</c:f>
              <c:strCache>
                <c:ptCount val="1"/>
                <c:pt idx="0">
                  <c:v>Data series 3</c:v>
                </c:pt>
              </c:strCache>
            </c:strRef>
          </c:tx>
          <c:spPr>
            <a:ln w="28575" cap="rnd">
              <a:solidFill>
                <a:schemeClr val="accent3"/>
              </a:solidFill>
              <a:round/>
            </a:ln>
            <a:effectLst/>
          </c:spPr>
          <c:marker>
            <c:symbol val="none"/>
          </c:marker>
          <c:cat>
            <c:strRef>
              <c:f>Tabelle1!$A$2:$A$5</c:f>
              <c:strCache>
                <c:ptCount val="4"/>
                <c:pt idx="0">
                  <c:v>Topic 1</c:v>
                </c:pt>
                <c:pt idx="1">
                  <c:v>Topic 2</c:v>
                </c:pt>
                <c:pt idx="2">
                  <c:v>Topic 3</c:v>
                </c:pt>
                <c:pt idx="3">
                  <c:v>Topic 4</c:v>
                </c:pt>
              </c:strCache>
            </c:strRef>
          </c:cat>
          <c:val>
            <c:numRef>
              <c:f>Tabelle1!$D$2:$D$5</c:f>
              <c:numCache>
                <c:formatCode>General</c:formatCode>
                <c:ptCount val="4"/>
                <c:pt idx="0">
                  <c:v>4</c:v>
                </c:pt>
                <c:pt idx="1">
                  <c:v>2</c:v>
                </c:pt>
                <c:pt idx="2">
                  <c:v>3</c:v>
                </c:pt>
                <c:pt idx="3">
                  <c:v>5</c:v>
                </c:pt>
              </c:numCache>
            </c:numRef>
          </c:val>
          <c:smooth val="0"/>
          <c:extLst>
            <c:ext xmlns:c16="http://schemas.microsoft.com/office/drawing/2014/chart" uri="{C3380CC4-5D6E-409C-BE32-E72D297353CC}">
              <c16:uniqueId val="{00000002-8289-461D-AB6D-921E42CEA4CD}"/>
            </c:ext>
          </c:extLst>
        </c:ser>
        <c:dLbls>
          <c:showLegendKey val="0"/>
          <c:showVal val="0"/>
          <c:showCatName val="0"/>
          <c:showSerName val="0"/>
          <c:showPercent val="0"/>
          <c:showBubbleSize val="0"/>
        </c:dLbls>
        <c:smooth val="0"/>
        <c:axId val="486556064"/>
        <c:axId val="486558032"/>
      </c:lineChart>
      <c:catAx>
        <c:axId val="486556064"/>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486558032"/>
        <c:crosses val="autoZero"/>
        <c:auto val="1"/>
        <c:lblAlgn val="ctr"/>
        <c:lblOffset val="100"/>
        <c:noMultiLvlLbl val="0"/>
      </c:catAx>
      <c:valAx>
        <c:axId val="486558032"/>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a:solidFill>
              <a:schemeClr val="bg1"/>
            </a:solidFill>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486556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Verkauf</c:v>
                </c:pt>
              </c:strCache>
            </c:strRef>
          </c:tx>
          <c:spPr>
            <a:noFill/>
            <a:ln w="12700">
              <a:solidFill>
                <a:schemeClr val="accent5"/>
              </a:solidFill>
            </a:ln>
            <a:effectLst/>
          </c:spPr>
          <c:invertIfNegative val="0"/>
          <c:dPt>
            <c:idx val="0"/>
            <c:invertIfNegative val="0"/>
            <c:bubble3D val="0"/>
            <c:spPr>
              <a:noFill/>
              <a:ln w="12700">
                <a:solidFill>
                  <a:schemeClr val="accent5"/>
                </a:solidFill>
              </a:ln>
              <a:effectLst/>
            </c:spPr>
            <c:extLst>
              <c:ext xmlns:c16="http://schemas.microsoft.com/office/drawing/2014/chart" uri="{C3380CC4-5D6E-409C-BE32-E72D297353CC}">
                <c16:uniqueId val="{00000001-B6C7-472C-861D-E192A85B35FF}"/>
              </c:ext>
            </c:extLst>
          </c:dPt>
          <c:dPt>
            <c:idx val="1"/>
            <c:invertIfNegative val="0"/>
            <c:bubble3D val="0"/>
            <c:spPr>
              <a:noFill/>
              <a:ln w="12700">
                <a:solidFill>
                  <a:schemeClr val="accent5"/>
                </a:solidFill>
              </a:ln>
              <a:effectLst/>
            </c:spPr>
            <c:extLst>
              <c:ext xmlns:c16="http://schemas.microsoft.com/office/drawing/2014/chart" uri="{C3380CC4-5D6E-409C-BE32-E72D297353CC}">
                <c16:uniqueId val="{00000003-B6C7-472C-861D-E192A85B35FF}"/>
              </c:ext>
            </c:extLst>
          </c:dPt>
          <c:dPt>
            <c:idx val="2"/>
            <c:invertIfNegative val="0"/>
            <c:bubble3D val="0"/>
            <c:spPr>
              <a:noFill/>
              <a:ln w="12700">
                <a:solidFill>
                  <a:schemeClr val="accent4"/>
                </a:solidFill>
              </a:ln>
              <a:effectLst/>
            </c:spPr>
            <c:extLst>
              <c:ext xmlns:c16="http://schemas.microsoft.com/office/drawing/2014/chart" uri="{C3380CC4-5D6E-409C-BE32-E72D297353CC}">
                <c16:uniqueId val="{00000005-B6C7-472C-861D-E192A85B35FF}"/>
              </c:ext>
            </c:extLst>
          </c:dPt>
          <c:dPt>
            <c:idx val="3"/>
            <c:invertIfNegative val="0"/>
            <c:bubble3D val="0"/>
            <c:spPr>
              <a:noFill/>
              <a:ln w="12700">
                <a:solidFill>
                  <a:schemeClr val="accent3"/>
                </a:solidFill>
              </a:ln>
              <a:effectLst/>
            </c:spPr>
            <c:extLst>
              <c:ext xmlns:c16="http://schemas.microsoft.com/office/drawing/2014/chart" uri="{C3380CC4-5D6E-409C-BE32-E72D297353CC}">
                <c16:uniqueId val="{00000007-B6C7-472C-861D-E192A85B35FF}"/>
              </c:ext>
            </c:extLst>
          </c:dPt>
          <c:dPt>
            <c:idx val="4"/>
            <c:invertIfNegative val="0"/>
            <c:bubble3D val="0"/>
            <c:spPr>
              <a:noFill/>
              <a:ln w="12700">
                <a:solidFill>
                  <a:schemeClr val="accent2"/>
                </a:solidFill>
              </a:ln>
              <a:effectLst/>
            </c:spPr>
            <c:extLst>
              <c:ext xmlns:c16="http://schemas.microsoft.com/office/drawing/2014/chart" uri="{C3380CC4-5D6E-409C-BE32-E72D297353CC}">
                <c16:uniqueId val="{0000000A-B6C7-472C-861D-E192A85B35FF}"/>
              </c:ext>
            </c:extLst>
          </c:dPt>
          <c:dPt>
            <c:idx val="5"/>
            <c:invertIfNegative val="0"/>
            <c:bubble3D val="0"/>
            <c:spPr>
              <a:noFill/>
              <a:ln w="12700">
                <a:solidFill>
                  <a:schemeClr val="accent1"/>
                </a:solidFill>
              </a:ln>
              <a:effectLst/>
            </c:spPr>
            <c:extLst>
              <c:ext xmlns:c16="http://schemas.microsoft.com/office/drawing/2014/chart" uri="{C3380CC4-5D6E-409C-BE32-E72D297353CC}">
                <c16:uniqueId val="{0000000B-B6C7-472C-861D-E192A85B35FF}"/>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seg 1</c:v>
                </c:pt>
                <c:pt idx="1">
                  <c:v>seg 2</c:v>
                </c:pt>
                <c:pt idx="2">
                  <c:v>seg 3</c:v>
                </c:pt>
                <c:pt idx="3">
                  <c:v>seg 4</c:v>
                </c:pt>
                <c:pt idx="4">
                  <c:v>seg 5</c:v>
                </c:pt>
                <c:pt idx="5">
                  <c:v>seg 6</c:v>
                </c:pt>
              </c:strCache>
            </c:strRef>
          </c:cat>
          <c:val>
            <c:numRef>
              <c:f>Tabelle1!$B$2:$B$7</c:f>
              <c:numCache>
                <c:formatCode>General</c:formatCode>
                <c:ptCount val="6"/>
                <c:pt idx="0">
                  <c:v>20</c:v>
                </c:pt>
                <c:pt idx="1">
                  <c:v>30</c:v>
                </c:pt>
                <c:pt idx="2">
                  <c:v>40</c:v>
                </c:pt>
                <c:pt idx="3">
                  <c:v>50</c:v>
                </c:pt>
                <c:pt idx="4">
                  <c:v>60</c:v>
                </c:pt>
                <c:pt idx="5">
                  <c:v>70</c:v>
                </c:pt>
              </c:numCache>
            </c:numRef>
          </c:val>
          <c:extLst>
            <c:ext xmlns:c16="http://schemas.microsoft.com/office/drawing/2014/chart" uri="{C3380CC4-5D6E-409C-BE32-E72D297353CC}">
              <c16:uniqueId val="{00000008-B6C7-472C-861D-E192A85B35FF}"/>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noFill/>
            <a:ln w="12700">
              <a:solidFill>
                <a:srgbClr val="13A0D3"/>
              </a:solidFill>
            </a:ln>
          </c:spPr>
          <c:dPt>
            <c:idx val="0"/>
            <c:bubble3D val="0"/>
            <c:spPr>
              <a:noFill/>
              <a:ln w="12700">
                <a:solidFill>
                  <a:srgbClr val="13A0D3"/>
                </a:solidFill>
              </a:ln>
              <a:effectLst/>
            </c:spPr>
            <c:extLst>
              <c:ext xmlns:c16="http://schemas.microsoft.com/office/drawing/2014/chart" uri="{C3380CC4-5D6E-409C-BE32-E72D297353CC}">
                <c16:uniqueId val="{00000001-1C63-40A2-89D4-7A8CFD7568C7}"/>
              </c:ext>
            </c:extLst>
          </c:dPt>
          <c:dPt>
            <c:idx val="1"/>
            <c:bubble3D val="0"/>
            <c:spPr>
              <a:noFill/>
              <a:ln w="12700">
                <a:solidFill>
                  <a:srgbClr val="13A0D3"/>
                </a:solidFill>
              </a:ln>
              <a:effectLst/>
            </c:spPr>
            <c:extLst>
              <c:ext xmlns:c16="http://schemas.microsoft.com/office/drawing/2014/chart" uri="{C3380CC4-5D6E-409C-BE32-E72D297353CC}">
                <c16:uniqueId val="{00000003-1C63-40A2-89D4-7A8CFD7568C7}"/>
              </c:ext>
            </c:extLst>
          </c:dPt>
          <c:dPt>
            <c:idx val="2"/>
            <c:bubble3D val="0"/>
            <c:spPr>
              <a:noFill/>
              <a:ln w="12700">
                <a:solidFill>
                  <a:srgbClr val="13A0D3"/>
                </a:solidFill>
              </a:ln>
              <a:effectLst/>
            </c:spPr>
            <c:extLst>
              <c:ext xmlns:c16="http://schemas.microsoft.com/office/drawing/2014/chart" uri="{C3380CC4-5D6E-409C-BE32-E72D297353CC}">
                <c16:uniqueId val="{00000005-1C63-40A2-89D4-7A8CFD7568C7}"/>
              </c:ext>
            </c:extLst>
          </c:dPt>
          <c:dPt>
            <c:idx val="3"/>
            <c:bubble3D val="0"/>
            <c:spPr>
              <a:noFill/>
              <a:ln w="12700">
                <a:solidFill>
                  <a:srgbClr val="13A0D3"/>
                </a:solidFill>
              </a:ln>
              <a:effectLst/>
            </c:spPr>
            <c:extLst>
              <c:ext xmlns:c16="http://schemas.microsoft.com/office/drawing/2014/chart" uri="{C3380CC4-5D6E-409C-BE32-E72D297353CC}">
                <c16:uniqueId val="{00000007-1C63-40A2-89D4-7A8CFD7568C7}"/>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0-9EBA-455D-8F5E-F5E29085DD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Tabelle1!$B$1</c:f>
              <c:strCache>
                <c:ptCount val="1"/>
                <c:pt idx="0">
                  <c:v>Verkauf</c:v>
                </c:pt>
              </c:strCache>
            </c:strRef>
          </c:tx>
          <c:spPr>
            <a:solidFill>
              <a:schemeClr val="accent6"/>
            </a:solidFill>
            <a:ln w="19050">
              <a:solidFill>
                <a:schemeClr val="lt1"/>
              </a:solidFill>
            </a:ln>
            <a:effectLst/>
          </c:spPr>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1. Quartal</c:v>
                </c:pt>
                <c:pt idx="1">
                  <c:v>2. Quartal</c:v>
                </c:pt>
                <c:pt idx="2">
                  <c:v>3. Quartal</c:v>
                </c:pt>
                <c:pt idx="3">
                  <c:v>4. Quartal</c:v>
                </c:pt>
              </c:strCache>
            </c:strRef>
          </c:cat>
          <c:val>
            <c:numRef>
              <c:f>Tabelle1!$B$2:$B$5</c:f>
              <c:numCache>
                <c:formatCode>General</c:formatCode>
                <c:ptCount val="4"/>
                <c:pt idx="0">
                  <c:v>35</c:v>
                </c:pt>
                <c:pt idx="1">
                  <c:v>20</c:v>
                </c:pt>
                <c:pt idx="2">
                  <c:v>16</c:v>
                </c:pt>
                <c:pt idx="3">
                  <c:v>9</c:v>
                </c:pt>
              </c:numCache>
            </c:numRef>
          </c:val>
          <c:extLst>
            <c:ext xmlns:c16="http://schemas.microsoft.com/office/drawing/2014/chart" uri="{C3380CC4-5D6E-409C-BE32-E72D297353CC}">
              <c16:uniqueId val="{00000008-21B4-4FD8-AC6F-61747BE40E46}"/>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Verkauf</c:v>
                </c:pt>
              </c:strCache>
            </c:strRef>
          </c:tx>
          <c:spPr>
            <a:noFill/>
            <a:ln w="12700">
              <a:solidFill>
                <a:srgbClr val="13A0D3"/>
              </a:solidFill>
            </a:ln>
            <a:effectLst/>
          </c:spPr>
          <c:invertIfNegative val="0"/>
          <c:dPt>
            <c:idx val="0"/>
            <c:invertIfNegative val="0"/>
            <c:bubble3D val="0"/>
            <c:spPr>
              <a:noFill/>
              <a:ln w="12700">
                <a:solidFill>
                  <a:srgbClr val="13A0D3"/>
                </a:solidFill>
              </a:ln>
              <a:effectLst/>
            </c:spPr>
            <c:extLst>
              <c:ext xmlns:c16="http://schemas.microsoft.com/office/drawing/2014/chart" uri="{C3380CC4-5D6E-409C-BE32-E72D297353CC}">
                <c16:uniqueId val="{00000001-8B88-4E2A-89DD-C3B36FEF361C}"/>
              </c:ext>
            </c:extLst>
          </c:dPt>
          <c:dPt>
            <c:idx val="1"/>
            <c:invertIfNegative val="0"/>
            <c:bubble3D val="0"/>
            <c:spPr>
              <a:noFill/>
              <a:ln w="12700">
                <a:solidFill>
                  <a:srgbClr val="13A0D3"/>
                </a:solidFill>
              </a:ln>
              <a:effectLst/>
            </c:spPr>
            <c:extLst>
              <c:ext xmlns:c16="http://schemas.microsoft.com/office/drawing/2014/chart" uri="{C3380CC4-5D6E-409C-BE32-E72D297353CC}">
                <c16:uniqueId val="{00000003-8B88-4E2A-89DD-C3B36FEF361C}"/>
              </c:ext>
            </c:extLst>
          </c:dPt>
          <c:dPt>
            <c:idx val="2"/>
            <c:invertIfNegative val="0"/>
            <c:bubble3D val="0"/>
            <c:spPr>
              <a:noFill/>
              <a:ln w="12700">
                <a:solidFill>
                  <a:srgbClr val="13A0D3"/>
                </a:solidFill>
              </a:ln>
              <a:effectLst/>
            </c:spPr>
            <c:extLst>
              <c:ext xmlns:c16="http://schemas.microsoft.com/office/drawing/2014/chart" uri="{C3380CC4-5D6E-409C-BE32-E72D297353CC}">
                <c16:uniqueId val="{00000005-8B88-4E2A-89DD-C3B36FEF361C}"/>
              </c:ext>
            </c:extLst>
          </c:dPt>
          <c:dPt>
            <c:idx val="3"/>
            <c:invertIfNegative val="0"/>
            <c:bubble3D val="0"/>
            <c:spPr>
              <a:noFill/>
              <a:ln w="12700">
                <a:solidFill>
                  <a:srgbClr val="13A0D3"/>
                </a:solidFill>
              </a:ln>
              <a:effectLst/>
            </c:spPr>
            <c:extLst>
              <c:ext xmlns:c16="http://schemas.microsoft.com/office/drawing/2014/chart" uri="{C3380CC4-5D6E-409C-BE32-E72D297353CC}">
                <c16:uniqueId val="{00000007-8B88-4E2A-89DD-C3B36FEF361C}"/>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40</c:v>
                </c:pt>
              </c:numCache>
            </c:numRef>
          </c:val>
          <c:extLst>
            <c:ext xmlns:c16="http://schemas.microsoft.com/office/drawing/2014/chart" uri="{C3380CC4-5D6E-409C-BE32-E72D297353CC}">
              <c16:uniqueId val="{00000008-8B88-4E2A-89DD-C3B36FEF361C}"/>
            </c:ext>
          </c:extLst>
        </c:ser>
        <c:dLbls>
          <c:dLblPos val="inEnd"/>
          <c:showLegendKey val="0"/>
          <c:showVal val="1"/>
          <c:showCatName val="0"/>
          <c:showSerName val="0"/>
          <c:showPercent val="0"/>
          <c:showBubbleSize val="0"/>
        </c:dLbls>
        <c:gapWidth val="5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26852354715854"/>
          <c:y val="8.819444444444445E-2"/>
          <c:w val="0.72017715469001631"/>
          <c:h val="0.82361111111111107"/>
        </c:manualLayout>
      </c:layout>
      <c:barChart>
        <c:barDir val="bar"/>
        <c:grouping val="stacked"/>
        <c:varyColors val="0"/>
        <c:ser>
          <c:idx val="0"/>
          <c:order val="0"/>
          <c:tx>
            <c:strRef>
              <c:f>Tabelle1!$B$1</c:f>
              <c:strCache>
                <c:ptCount val="1"/>
                <c:pt idx="0">
                  <c:v>Verkauf</c:v>
                </c:pt>
              </c:strCache>
            </c:strRef>
          </c:tx>
          <c:spPr>
            <a:solidFill>
              <a:srgbClr val="DFEFF2"/>
            </a:solidFill>
            <a:ln w="12700">
              <a:noFill/>
            </a:ln>
            <a:effectLst/>
          </c:spPr>
          <c:invertIfNegative val="0"/>
          <c:dPt>
            <c:idx val="0"/>
            <c:invertIfNegative val="0"/>
            <c:bubble3D val="0"/>
            <c:spPr>
              <a:solidFill>
                <a:srgbClr val="DFEFF2"/>
              </a:solidFill>
              <a:ln w="12700">
                <a:noFill/>
              </a:ln>
              <a:effectLst/>
            </c:spPr>
            <c:extLst>
              <c:ext xmlns:c16="http://schemas.microsoft.com/office/drawing/2014/chart" uri="{C3380CC4-5D6E-409C-BE32-E72D297353CC}">
                <c16:uniqueId val="{00000001-AA2E-4CE2-BB0F-17D4F05DA736}"/>
              </c:ext>
            </c:extLst>
          </c:dPt>
          <c:dPt>
            <c:idx val="1"/>
            <c:invertIfNegative val="0"/>
            <c:bubble3D val="0"/>
            <c:spPr>
              <a:solidFill>
                <a:srgbClr val="DFEFF2"/>
              </a:solidFill>
              <a:ln w="12700">
                <a:noFill/>
              </a:ln>
              <a:effectLst/>
            </c:spPr>
            <c:extLst>
              <c:ext xmlns:c16="http://schemas.microsoft.com/office/drawing/2014/chart" uri="{C3380CC4-5D6E-409C-BE32-E72D297353CC}">
                <c16:uniqueId val="{00000003-AA2E-4CE2-BB0F-17D4F05DA736}"/>
              </c:ext>
            </c:extLst>
          </c:dPt>
          <c:dPt>
            <c:idx val="2"/>
            <c:invertIfNegative val="0"/>
            <c:bubble3D val="0"/>
            <c:spPr>
              <a:solidFill>
                <a:srgbClr val="DFEFF2"/>
              </a:solidFill>
              <a:ln w="12700">
                <a:noFill/>
              </a:ln>
              <a:effectLst/>
            </c:spPr>
            <c:extLst>
              <c:ext xmlns:c16="http://schemas.microsoft.com/office/drawing/2014/chart" uri="{C3380CC4-5D6E-409C-BE32-E72D297353CC}">
                <c16:uniqueId val="{00000005-AA2E-4CE2-BB0F-17D4F05DA736}"/>
              </c:ext>
            </c:extLst>
          </c:dPt>
          <c:dPt>
            <c:idx val="3"/>
            <c:invertIfNegative val="0"/>
            <c:bubble3D val="0"/>
            <c:spPr>
              <a:solidFill>
                <a:srgbClr val="DFEFF2"/>
              </a:solidFill>
              <a:ln w="12700">
                <a:noFill/>
              </a:ln>
              <a:effectLst/>
            </c:spPr>
            <c:extLst>
              <c:ext xmlns:c16="http://schemas.microsoft.com/office/drawing/2014/chart" uri="{C3380CC4-5D6E-409C-BE32-E72D297353CC}">
                <c16:uniqueId val="{00000007-AA2E-4CE2-BB0F-17D4F05DA736}"/>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Tabelle1!$B$2:$B$5</c:f>
              <c:numCache>
                <c:formatCode>General</c:formatCode>
                <c:ptCount val="4"/>
                <c:pt idx="0">
                  <c:v>9</c:v>
                </c:pt>
                <c:pt idx="1">
                  <c:v>16</c:v>
                </c:pt>
                <c:pt idx="2">
                  <c:v>20</c:v>
                </c:pt>
                <c:pt idx="3">
                  <c:v>35</c:v>
                </c:pt>
              </c:numCache>
            </c:numRef>
          </c:val>
          <c:extLst>
            <c:ext xmlns:c16="http://schemas.microsoft.com/office/drawing/2014/chart" uri="{C3380CC4-5D6E-409C-BE32-E72D297353CC}">
              <c16:uniqueId val="{00000008-AA2E-4CE2-BB0F-17D4F05DA736}"/>
            </c:ext>
          </c:extLst>
        </c:ser>
        <c:ser>
          <c:idx val="1"/>
          <c:order val="1"/>
          <c:tx>
            <c:strRef>
              <c:f>Tabelle1!$C$1</c:f>
              <c:strCache>
                <c:ptCount val="1"/>
                <c:pt idx="0">
                  <c:v>Spalte1</c:v>
                </c:pt>
              </c:strCache>
            </c:strRef>
          </c:tx>
          <c:spPr>
            <a:solidFill>
              <a:schemeClr val="accent5"/>
            </a:solidFill>
            <a:ln w="1905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seg 4</c:v>
                </c:pt>
                <c:pt idx="1">
                  <c:v>seg 3</c:v>
                </c:pt>
                <c:pt idx="2">
                  <c:v>seg 2</c:v>
                </c:pt>
                <c:pt idx="3">
                  <c:v>seg 1</c:v>
                </c:pt>
              </c:strCache>
            </c:strRef>
          </c:cat>
          <c:val>
            <c:numRef>
              <c:f>Tabelle1!$C$2:$C$5</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A-AA2E-4CE2-BB0F-17D4F05DA736}"/>
            </c:ext>
          </c:extLst>
        </c:ser>
        <c:dLbls>
          <c:dLblPos val="inEnd"/>
          <c:showLegendKey val="0"/>
          <c:showVal val="1"/>
          <c:showCatName val="0"/>
          <c:showSerName val="0"/>
          <c:showPercent val="0"/>
          <c:showBubbleSize val="0"/>
        </c:dLbls>
        <c:gapWidth val="50"/>
        <c:overlap val="100"/>
        <c:axId val="682318632"/>
        <c:axId val="682324208"/>
      </c:barChart>
      <c:valAx>
        <c:axId val="682324208"/>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682318632"/>
        <c:crosses val="autoZero"/>
        <c:crossBetween val="between"/>
      </c:valAx>
      <c:catAx>
        <c:axId val="68231863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en-US"/>
          </a:p>
        </c:txPr>
        <c:crossAx val="6823242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19D41B-BF24-4484-8E01-0C84FF4FDA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CD15A4A2-2FDC-41BC-AB6E-37B5996B37ED}">
      <dgm:prSet phldrT="[Text]" custT="1"/>
      <dgm:spPr>
        <a:solidFill>
          <a:srgbClr val="DFEFF2"/>
        </a:solidFill>
        <a:ln>
          <a:noFill/>
        </a:ln>
      </dgm:spPr>
      <dgm:t>
        <a:bodyPr/>
        <a:lstStyle/>
        <a:p>
          <a:r>
            <a:rPr lang="de-DE" sz="1500">
              <a:solidFill>
                <a:schemeClr val="bg1"/>
              </a:solidFill>
            </a:rPr>
            <a:t>Tier One</a:t>
          </a:r>
        </a:p>
      </dgm:t>
    </dgm:pt>
    <dgm:pt modelId="{052BD824-E44A-4624-9823-5D703D742A67}" type="parTrans" cxnId="{D1E8990F-51C6-4AA8-A5C1-7FB3B93C97D9}">
      <dgm:prSet/>
      <dgm:spPr/>
      <dgm:t>
        <a:bodyPr/>
        <a:lstStyle/>
        <a:p>
          <a:endParaRPr lang="de-DE"/>
        </a:p>
      </dgm:t>
    </dgm:pt>
    <dgm:pt modelId="{0166F17A-448D-4393-9A9A-D0DD487B60FC}" type="sibTrans" cxnId="{D1E8990F-51C6-4AA8-A5C1-7FB3B93C97D9}">
      <dgm:prSet/>
      <dgm:spPr/>
      <dgm:t>
        <a:bodyPr/>
        <a:lstStyle/>
        <a:p>
          <a:endParaRPr lang="de-DE"/>
        </a:p>
      </dgm:t>
    </dgm:pt>
    <dgm:pt modelId="{98CB2E9A-1237-44AA-AEBD-F5A15A734FEF}">
      <dgm:prSet phldrT="[Text]" custT="1"/>
      <dgm:spPr>
        <a:solidFill>
          <a:srgbClr val="DFEFF2"/>
        </a:solidFill>
        <a:ln>
          <a:noFill/>
        </a:ln>
      </dgm:spPr>
      <dgm:t>
        <a:bodyPr lIns="72000" tIns="0" rIns="0" bIns="0"/>
        <a:lstStyle/>
        <a:p>
          <a:pPr algn="l"/>
          <a:r>
            <a:rPr lang="de-DE" sz="1500">
              <a:solidFill>
                <a:schemeClr val="bg1"/>
              </a:solidFill>
            </a:rPr>
            <a:t>Tier Two B</a:t>
          </a:r>
        </a:p>
      </dgm:t>
    </dgm:pt>
    <dgm:pt modelId="{C3DF788D-FDEB-4E77-8AAB-5AE24F92449A}" type="parTrans" cxnId="{84111E17-7261-4FC2-805C-307B67413CB8}">
      <dgm:prSet/>
      <dgm:spPr>
        <a:ln w="12700"/>
      </dgm:spPr>
      <dgm:t>
        <a:bodyPr/>
        <a:lstStyle/>
        <a:p>
          <a:endParaRPr lang="de-DE"/>
        </a:p>
      </dgm:t>
    </dgm:pt>
    <dgm:pt modelId="{DC86A884-10C5-4C17-9056-4DB22DABDA01}" type="sibTrans" cxnId="{84111E17-7261-4FC2-805C-307B67413CB8}">
      <dgm:prSet/>
      <dgm:spPr/>
      <dgm:t>
        <a:bodyPr/>
        <a:lstStyle/>
        <a:p>
          <a:endParaRPr lang="de-DE"/>
        </a:p>
      </dgm:t>
    </dgm:pt>
    <dgm:pt modelId="{FC413A24-E02F-4031-B375-76399DEE89AA}">
      <dgm:prSet phldrT="[Text]" custT="1"/>
      <dgm:spPr>
        <a:solidFill>
          <a:srgbClr val="DFEFF2"/>
        </a:solidFill>
        <a:ln>
          <a:noFill/>
        </a:ln>
      </dgm:spPr>
      <dgm:t>
        <a:bodyPr lIns="72000" tIns="0" rIns="0" bIns="0"/>
        <a:lstStyle/>
        <a:p>
          <a:pPr algn="l"/>
          <a:r>
            <a:rPr lang="de-DE" sz="1500">
              <a:solidFill>
                <a:schemeClr val="bg1"/>
              </a:solidFill>
            </a:rPr>
            <a:t>Tier Two C</a:t>
          </a:r>
        </a:p>
      </dgm:t>
    </dgm:pt>
    <dgm:pt modelId="{D8C968F5-A672-444F-AEED-3F51C7568872}" type="parTrans" cxnId="{FEE8B3F0-C783-4DCE-BD33-44511859EB1D}">
      <dgm:prSet/>
      <dgm:spPr>
        <a:ln w="12700">
          <a:solidFill>
            <a:schemeClr val="bg1"/>
          </a:solidFill>
        </a:ln>
      </dgm:spPr>
      <dgm:t>
        <a:bodyPr/>
        <a:lstStyle/>
        <a:p>
          <a:endParaRPr lang="de-DE"/>
        </a:p>
      </dgm:t>
    </dgm:pt>
    <dgm:pt modelId="{C3C60C89-35D5-4BA8-834C-8216E87871DE}" type="sibTrans" cxnId="{FEE8B3F0-C783-4DCE-BD33-44511859EB1D}">
      <dgm:prSet/>
      <dgm:spPr/>
      <dgm:t>
        <a:bodyPr/>
        <a:lstStyle/>
        <a:p>
          <a:endParaRPr lang="de-DE"/>
        </a:p>
      </dgm:t>
    </dgm:pt>
    <dgm:pt modelId="{7E235412-6FE2-4CDC-A5A7-C78E9896EA1E}">
      <dgm:prSet phldrT="[Text]" custT="1"/>
      <dgm:spPr>
        <a:solidFill>
          <a:srgbClr val="DFEFF2"/>
        </a:solidFill>
        <a:ln>
          <a:noFill/>
        </a:ln>
      </dgm:spPr>
      <dgm:t>
        <a:bodyPr lIns="72000" tIns="0" rIns="0" bIns="0"/>
        <a:lstStyle/>
        <a:p>
          <a:pPr algn="l"/>
          <a:r>
            <a:rPr lang="de-DE" sz="1500">
              <a:solidFill>
                <a:schemeClr val="bg1"/>
              </a:solidFill>
            </a:rPr>
            <a:t>Tier Two D</a:t>
          </a:r>
        </a:p>
      </dgm:t>
    </dgm:pt>
    <dgm:pt modelId="{5A74CE03-CCF0-48DF-B91C-6A88E07EB49B}" type="parTrans" cxnId="{F7DED798-F6B0-4491-A83E-F664BAAA203D}">
      <dgm:prSet/>
      <dgm:spPr>
        <a:ln w="12700">
          <a:solidFill>
            <a:schemeClr val="bg1"/>
          </a:solidFill>
        </a:ln>
      </dgm:spPr>
      <dgm:t>
        <a:bodyPr/>
        <a:lstStyle/>
        <a:p>
          <a:endParaRPr lang="de-DE"/>
        </a:p>
      </dgm:t>
    </dgm:pt>
    <dgm:pt modelId="{448B50C6-B3DA-439A-A258-7F503C6706AD}" type="sibTrans" cxnId="{F7DED798-F6B0-4491-A83E-F664BAAA203D}">
      <dgm:prSet/>
      <dgm:spPr/>
      <dgm:t>
        <a:bodyPr/>
        <a:lstStyle/>
        <a:p>
          <a:endParaRPr lang="de-DE"/>
        </a:p>
      </dgm:t>
    </dgm:pt>
    <dgm:pt modelId="{AD141F6A-3208-4127-89AC-0779F5BB4CDD}">
      <dgm:prSet phldrT="[Text]" custT="1"/>
      <dgm:spPr>
        <a:solidFill>
          <a:srgbClr val="DFEFF2"/>
        </a:solidFill>
        <a:ln>
          <a:noFill/>
        </a:ln>
      </dgm:spPr>
      <dgm:t>
        <a:bodyPr lIns="72000" tIns="0" rIns="0" bIns="0"/>
        <a:lstStyle/>
        <a:p>
          <a:pPr algn="l"/>
          <a:r>
            <a:rPr lang="de-DE" sz="1500">
              <a:solidFill>
                <a:schemeClr val="bg1"/>
              </a:solidFill>
            </a:rPr>
            <a:t>Tier Two A</a:t>
          </a:r>
        </a:p>
      </dgm:t>
    </dgm:pt>
    <dgm:pt modelId="{D12F7548-52F7-4961-A46D-2D7CA21F67C4}" type="parTrans" cxnId="{1104C7A3-7FFE-4651-A470-D3DB26D76218}">
      <dgm:prSet/>
      <dgm:spPr>
        <a:ln w="12700">
          <a:solidFill>
            <a:schemeClr val="bg1"/>
          </a:solidFill>
        </a:ln>
      </dgm:spPr>
      <dgm:t>
        <a:bodyPr/>
        <a:lstStyle/>
        <a:p>
          <a:endParaRPr lang="de-DE"/>
        </a:p>
      </dgm:t>
    </dgm:pt>
    <dgm:pt modelId="{46B8BADB-9A66-4FBA-9094-FEA8086B3E67}" type="sibTrans" cxnId="{1104C7A3-7FFE-4651-A470-D3DB26D76218}">
      <dgm:prSet/>
      <dgm:spPr/>
      <dgm:t>
        <a:bodyPr/>
        <a:lstStyle/>
        <a:p>
          <a:endParaRPr lang="de-DE"/>
        </a:p>
      </dgm:t>
    </dgm:pt>
    <dgm:pt modelId="{AFB116AC-185B-400E-AD78-35AA265FDFE8}" type="pres">
      <dgm:prSet presAssocID="{C119D41B-BF24-4484-8E01-0C84FF4FDA23}" presName="hierChild1" presStyleCnt="0">
        <dgm:presLayoutVars>
          <dgm:orgChart val="1"/>
          <dgm:chPref val="1"/>
          <dgm:dir/>
          <dgm:animOne val="branch"/>
          <dgm:animLvl val="lvl"/>
          <dgm:resizeHandles/>
        </dgm:presLayoutVars>
      </dgm:prSet>
      <dgm:spPr/>
    </dgm:pt>
    <dgm:pt modelId="{8793FC89-CD17-4573-8BEE-C1986F1A832D}" type="pres">
      <dgm:prSet presAssocID="{CD15A4A2-2FDC-41BC-AB6E-37B5996B37ED}" presName="hierRoot1" presStyleCnt="0">
        <dgm:presLayoutVars>
          <dgm:hierBranch val="init"/>
        </dgm:presLayoutVars>
      </dgm:prSet>
      <dgm:spPr/>
    </dgm:pt>
    <dgm:pt modelId="{66E0BA3A-CAD8-42FC-8A7C-15440DB679B0}" type="pres">
      <dgm:prSet presAssocID="{CD15A4A2-2FDC-41BC-AB6E-37B5996B37ED}" presName="rootComposite1" presStyleCnt="0"/>
      <dgm:spPr/>
    </dgm:pt>
    <dgm:pt modelId="{8D5B2DA5-22DB-41E5-9798-B317BF720905}" type="pres">
      <dgm:prSet presAssocID="{CD15A4A2-2FDC-41BC-AB6E-37B5996B37ED}" presName="rootText1" presStyleLbl="node0" presStyleIdx="0" presStyleCnt="1" custScaleY="49389">
        <dgm:presLayoutVars>
          <dgm:chPref val="3"/>
        </dgm:presLayoutVars>
      </dgm:prSet>
      <dgm:spPr/>
    </dgm:pt>
    <dgm:pt modelId="{19D212BE-A7E9-4339-A3D4-93790AC0A3E2}" type="pres">
      <dgm:prSet presAssocID="{CD15A4A2-2FDC-41BC-AB6E-37B5996B37ED}" presName="rootConnector1" presStyleLbl="node1" presStyleIdx="0" presStyleCnt="0"/>
      <dgm:spPr/>
    </dgm:pt>
    <dgm:pt modelId="{A4107BFB-54EF-4054-A031-E28398EDE48A}" type="pres">
      <dgm:prSet presAssocID="{CD15A4A2-2FDC-41BC-AB6E-37B5996B37ED}" presName="hierChild2" presStyleCnt="0"/>
      <dgm:spPr/>
    </dgm:pt>
    <dgm:pt modelId="{64A8148C-7515-4D91-8672-0403D490FF62}" type="pres">
      <dgm:prSet presAssocID="{D12F7548-52F7-4961-A46D-2D7CA21F67C4}" presName="Name37" presStyleLbl="parChTrans1D2" presStyleIdx="0" presStyleCnt="4"/>
      <dgm:spPr/>
    </dgm:pt>
    <dgm:pt modelId="{5D881C24-4766-416A-8905-3621FFE61704}" type="pres">
      <dgm:prSet presAssocID="{AD141F6A-3208-4127-89AC-0779F5BB4CDD}" presName="hierRoot2" presStyleCnt="0">
        <dgm:presLayoutVars>
          <dgm:hierBranch val="init"/>
        </dgm:presLayoutVars>
      </dgm:prSet>
      <dgm:spPr/>
    </dgm:pt>
    <dgm:pt modelId="{5B8C3DDC-08FB-4E8C-9112-A2F6FE6DAC1E}" type="pres">
      <dgm:prSet presAssocID="{AD141F6A-3208-4127-89AC-0779F5BB4CDD}" presName="rootComposite" presStyleCnt="0"/>
      <dgm:spPr/>
    </dgm:pt>
    <dgm:pt modelId="{9A0B32E7-190A-44AF-BD2E-955E2A110B6F}" type="pres">
      <dgm:prSet presAssocID="{AD141F6A-3208-4127-89AC-0779F5BB4CDD}" presName="rootText" presStyleLbl="node2" presStyleIdx="0" presStyleCnt="4" custScaleY="49389">
        <dgm:presLayoutVars>
          <dgm:chPref val="3"/>
        </dgm:presLayoutVars>
      </dgm:prSet>
      <dgm:spPr/>
    </dgm:pt>
    <dgm:pt modelId="{E79D0A60-6D0A-42CA-B8AE-D89E7D4B52E5}" type="pres">
      <dgm:prSet presAssocID="{AD141F6A-3208-4127-89AC-0779F5BB4CDD}" presName="rootConnector" presStyleLbl="node2" presStyleIdx="0" presStyleCnt="4"/>
      <dgm:spPr/>
    </dgm:pt>
    <dgm:pt modelId="{62473600-9FF2-464A-B3A3-3981095FA633}" type="pres">
      <dgm:prSet presAssocID="{AD141F6A-3208-4127-89AC-0779F5BB4CDD}" presName="hierChild4" presStyleCnt="0"/>
      <dgm:spPr/>
    </dgm:pt>
    <dgm:pt modelId="{D7589AC3-FA85-49AF-975F-83804DCDC33A}" type="pres">
      <dgm:prSet presAssocID="{AD141F6A-3208-4127-89AC-0779F5BB4CDD}" presName="hierChild5" presStyleCnt="0"/>
      <dgm:spPr/>
    </dgm:pt>
    <dgm:pt modelId="{AA96A4D1-6346-447D-AB73-9E7126D5AF11}" type="pres">
      <dgm:prSet presAssocID="{C3DF788D-FDEB-4E77-8AAB-5AE24F92449A}" presName="Name37" presStyleLbl="parChTrans1D2" presStyleIdx="1" presStyleCnt="4"/>
      <dgm:spPr/>
    </dgm:pt>
    <dgm:pt modelId="{B4749F54-8B74-4EA2-B69A-734D71B0553A}" type="pres">
      <dgm:prSet presAssocID="{98CB2E9A-1237-44AA-AEBD-F5A15A734FEF}" presName="hierRoot2" presStyleCnt="0">
        <dgm:presLayoutVars>
          <dgm:hierBranch val="init"/>
        </dgm:presLayoutVars>
      </dgm:prSet>
      <dgm:spPr/>
    </dgm:pt>
    <dgm:pt modelId="{AB88E102-21A6-4DEC-B9A0-CBD0A12527A1}" type="pres">
      <dgm:prSet presAssocID="{98CB2E9A-1237-44AA-AEBD-F5A15A734FEF}" presName="rootComposite" presStyleCnt="0"/>
      <dgm:spPr/>
    </dgm:pt>
    <dgm:pt modelId="{CA55DFF1-9E98-4779-AF67-3B21ED459103}" type="pres">
      <dgm:prSet presAssocID="{98CB2E9A-1237-44AA-AEBD-F5A15A734FEF}" presName="rootText" presStyleLbl="node2" presStyleIdx="1" presStyleCnt="4" custScaleY="49389">
        <dgm:presLayoutVars>
          <dgm:chPref val="3"/>
        </dgm:presLayoutVars>
      </dgm:prSet>
      <dgm:spPr/>
    </dgm:pt>
    <dgm:pt modelId="{AE220B0B-8105-4CF8-BC89-CE59DCFEC32B}" type="pres">
      <dgm:prSet presAssocID="{98CB2E9A-1237-44AA-AEBD-F5A15A734FEF}" presName="rootConnector" presStyleLbl="node2" presStyleIdx="1" presStyleCnt="4"/>
      <dgm:spPr/>
    </dgm:pt>
    <dgm:pt modelId="{D3BFAF11-4E54-4C36-9C36-AC1DE0BE2231}" type="pres">
      <dgm:prSet presAssocID="{98CB2E9A-1237-44AA-AEBD-F5A15A734FEF}" presName="hierChild4" presStyleCnt="0"/>
      <dgm:spPr/>
    </dgm:pt>
    <dgm:pt modelId="{1D06E3BC-7EAC-44D9-A1DC-6E97823C22AA}" type="pres">
      <dgm:prSet presAssocID="{98CB2E9A-1237-44AA-AEBD-F5A15A734FEF}" presName="hierChild5" presStyleCnt="0"/>
      <dgm:spPr/>
    </dgm:pt>
    <dgm:pt modelId="{BB15568C-A581-4767-9137-09B8B7503187}" type="pres">
      <dgm:prSet presAssocID="{D8C968F5-A672-444F-AEED-3F51C7568872}" presName="Name37" presStyleLbl="parChTrans1D2" presStyleIdx="2" presStyleCnt="4"/>
      <dgm:spPr/>
    </dgm:pt>
    <dgm:pt modelId="{183A3B12-A32D-4BAB-A231-E8558D8ED980}" type="pres">
      <dgm:prSet presAssocID="{FC413A24-E02F-4031-B375-76399DEE89AA}" presName="hierRoot2" presStyleCnt="0">
        <dgm:presLayoutVars>
          <dgm:hierBranch val="init"/>
        </dgm:presLayoutVars>
      </dgm:prSet>
      <dgm:spPr/>
    </dgm:pt>
    <dgm:pt modelId="{CED759F2-6EEF-40DF-9F59-CF8C34CD3B65}" type="pres">
      <dgm:prSet presAssocID="{FC413A24-E02F-4031-B375-76399DEE89AA}" presName="rootComposite" presStyleCnt="0"/>
      <dgm:spPr/>
    </dgm:pt>
    <dgm:pt modelId="{75C693EC-B034-48A7-A5D5-135B3FED647D}" type="pres">
      <dgm:prSet presAssocID="{FC413A24-E02F-4031-B375-76399DEE89AA}" presName="rootText" presStyleLbl="node2" presStyleIdx="2" presStyleCnt="4" custScaleY="49389">
        <dgm:presLayoutVars>
          <dgm:chPref val="3"/>
        </dgm:presLayoutVars>
      </dgm:prSet>
      <dgm:spPr/>
    </dgm:pt>
    <dgm:pt modelId="{2E161DC8-F444-40CA-A1CB-CB8F6B542DE2}" type="pres">
      <dgm:prSet presAssocID="{FC413A24-E02F-4031-B375-76399DEE89AA}" presName="rootConnector" presStyleLbl="node2" presStyleIdx="2" presStyleCnt="4"/>
      <dgm:spPr/>
    </dgm:pt>
    <dgm:pt modelId="{62DFDDF8-3F0D-4785-BDE8-58AAE3CF16E9}" type="pres">
      <dgm:prSet presAssocID="{FC413A24-E02F-4031-B375-76399DEE89AA}" presName="hierChild4" presStyleCnt="0"/>
      <dgm:spPr/>
    </dgm:pt>
    <dgm:pt modelId="{14676920-3D32-4B5A-8D26-CE2B4322E498}" type="pres">
      <dgm:prSet presAssocID="{FC413A24-E02F-4031-B375-76399DEE89AA}" presName="hierChild5" presStyleCnt="0"/>
      <dgm:spPr/>
    </dgm:pt>
    <dgm:pt modelId="{9A34AFA2-E03C-4300-A79E-028D2E42584C}" type="pres">
      <dgm:prSet presAssocID="{5A74CE03-CCF0-48DF-B91C-6A88E07EB49B}" presName="Name37" presStyleLbl="parChTrans1D2" presStyleIdx="3" presStyleCnt="4"/>
      <dgm:spPr/>
    </dgm:pt>
    <dgm:pt modelId="{448CA164-7652-4063-85AC-DF29CD2917F3}" type="pres">
      <dgm:prSet presAssocID="{7E235412-6FE2-4CDC-A5A7-C78E9896EA1E}" presName="hierRoot2" presStyleCnt="0">
        <dgm:presLayoutVars>
          <dgm:hierBranch val="init"/>
        </dgm:presLayoutVars>
      </dgm:prSet>
      <dgm:spPr/>
    </dgm:pt>
    <dgm:pt modelId="{0DA17B8C-8A13-46C4-8F9A-49E54004DB0A}" type="pres">
      <dgm:prSet presAssocID="{7E235412-6FE2-4CDC-A5A7-C78E9896EA1E}" presName="rootComposite" presStyleCnt="0"/>
      <dgm:spPr/>
    </dgm:pt>
    <dgm:pt modelId="{8270202B-05F1-4FF1-8F79-557718570059}" type="pres">
      <dgm:prSet presAssocID="{7E235412-6FE2-4CDC-A5A7-C78E9896EA1E}" presName="rootText" presStyleLbl="node2" presStyleIdx="3" presStyleCnt="4" custScaleY="49389">
        <dgm:presLayoutVars>
          <dgm:chPref val="3"/>
        </dgm:presLayoutVars>
      </dgm:prSet>
      <dgm:spPr/>
    </dgm:pt>
    <dgm:pt modelId="{94BD496E-9D5D-49A5-B6A9-3802B7F65548}" type="pres">
      <dgm:prSet presAssocID="{7E235412-6FE2-4CDC-A5A7-C78E9896EA1E}" presName="rootConnector" presStyleLbl="node2" presStyleIdx="3" presStyleCnt="4"/>
      <dgm:spPr/>
    </dgm:pt>
    <dgm:pt modelId="{D47735D3-0797-4575-B7B9-8CC07403D65E}" type="pres">
      <dgm:prSet presAssocID="{7E235412-6FE2-4CDC-A5A7-C78E9896EA1E}" presName="hierChild4" presStyleCnt="0"/>
      <dgm:spPr/>
    </dgm:pt>
    <dgm:pt modelId="{EBD38E1F-2E01-465E-BD2D-B4E8443D0A4C}" type="pres">
      <dgm:prSet presAssocID="{7E235412-6FE2-4CDC-A5A7-C78E9896EA1E}" presName="hierChild5" presStyleCnt="0"/>
      <dgm:spPr/>
    </dgm:pt>
    <dgm:pt modelId="{3B6CDCFC-3C27-4731-94FF-F38446549D68}" type="pres">
      <dgm:prSet presAssocID="{CD15A4A2-2FDC-41BC-AB6E-37B5996B37ED}" presName="hierChild3" presStyleCnt="0"/>
      <dgm:spPr/>
    </dgm:pt>
  </dgm:ptLst>
  <dgm:cxnLst>
    <dgm:cxn modelId="{D1E8990F-51C6-4AA8-A5C1-7FB3B93C97D9}" srcId="{C119D41B-BF24-4484-8E01-0C84FF4FDA23}" destId="{CD15A4A2-2FDC-41BC-AB6E-37B5996B37ED}" srcOrd="0" destOrd="0" parTransId="{052BD824-E44A-4624-9823-5D703D742A67}" sibTransId="{0166F17A-448D-4393-9A9A-D0DD487B60FC}"/>
    <dgm:cxn modelId="{84111E17-7261-4FC2-805C-307B67413CB8}" srcId="{CD15A4A2-2FDC-41BC-AB6E-37B5996B37ED}" destId="{98CB2E9A-1237-44AA-AEBD-F5A15A734FEF}" srcOrd="1" destOrd="0" parTransId="{C3DF788D-FDEB-4E77-8AAB-5AE24F92449A}" sibTransId="{DC86A884-10C5-4C17-9056-4DB22DABDA01}"/>
    <dgm:cxn modelId="{D4DF423A-F572-406E-8FA6-EBB407F11710}" type="presOf" srcId="{C3DF788D-FDEB-4E77-8AAB-5AE24F92449A}" destId="{AA96A4D1-6346-447D-AB73-9E7126D5AF11}" srcOrd="0" destOrd="0" presId="urn:microsoft.com/office/officeart/2005/8/layout/orgChart1"/>
    <dgm:cxn modelId="{E3B6E042-11F4-4910-BEB8-B0F49E0A8FD0}" type="presOf" srcId="{FC413A24-E02F-4031-B375-76399DEE89AA}" destId="{75C693EC-B034-48A7-A5D5-135B3FED647D}" srcOrd="0" destOrd="0" presId="urn:microsoft.com/office/officeart/2005/8/layout/orgChart1"/>
    <dgm:cxn modelId="{03658A47-0943-44D3-9F45-B130AF56387B}" type="presOf" srcId="{AD141F6A-3208-4127-89AC-0779F5BB4CDD}" destId="{E79D0A60-6D0A-42CA-B8AE-D89E7D4B52E5}" srcOrd="1" destOrd="0" presId="urn:microsoft.com/office/officeart/2005/8/layout/orgChart1"/>
    <dgm:cxn modelId="{EA65F348-2C95-4C51-9983-F1DE6A9826D9}" type="presOf" srcId="{C119D41B-BF24-4484-8E01-0C84FF4FDA23}" destId="{AFB116AC-185B-400E-AD78-35AA265FDFE8}" srcOrd="0" destOrd="0" presId="urn:microsoft.com/office/officeart/2005/8/layout/orgChart1"/>
    <dgm:cxn modelId="{8E847558-2824-48DB-BB5F-EDA3FEBC4D7F}" type="presOf" srcId="{5A74CE03-CCF0-48DF-B91C-6A88E07EB49B}" destId="{9A34AFA2-E03C-4300-A79E-028D2E42584C}" srcOrd="0" destOrd="0" presId="urn:microsoft.com/office/officeart/2005/8/layout/orgChart1"/>
    <dgm:cxn modelId="{B0A17A6C-261F-4B11-8DFF-F109BCD33546}" type="presOf" srcId="{CD15A4A2-2FDC-41BC-AB6E-37B5996B37ED}" destId="{19D212BE-A7E9-4339-A3D4-93790AC0A3E2}" srcOrd="1" destOrd="0" presId="urn:microsoft.com/office/officeart/2005/8/layout/orgChart1"/>
    <dgm:cxn modelId="{9FCEE383-CEE6-4694-A41B-CB6B4EBA984A}" type="presOf" srcId="{D8C968F5-A672-444F-AEED-3F51C7568872}" destId="{BB15568C-A581-4767-9137-09B8B7503187}" srcOrd="0" destOrd="0" presId="urn:microsoft.com/office/officeart/2005/8/layout/orgChart1"/>
    <dgm:cxn modelId="{F7DED798-F6B0-4491-A83E-F664BAAA203D}" srcId="{CD15A4A2-2FDC-41BC-AB6E-37B5996B37ED}" destId="{7E235412-6FE2-4CDC-A5A7-C78E9896EA1E}" srcOrd="3" destOrd="0" parTransId="{5A74CE03-CCF0-48DF-B91C-6A88E07EB49B}" sibTransId="{448B50C6-B3DA-439A-A258-7F503C6706AD}"/>
    <dgm:cxn modelId="{1104C7A3-7FFE-4651-A470-D3DB26D76218}" srcId="{CD15A4A2-2FDC-41BC-AB6E-37B5996B37ED}" destId="{AD141F6A-3208-4127-89AC-0779F5BB4CDD}" srcOrd="0" destOrd="0" parTransId="{D12F7548-52F7-4961-A46D-2D7CA21F67C4}" sibTransId="{46B8BADB-9A66-4FBA-9094-FEA8086B3E67}"/>
    <dgm:cxn modelId="{76D99BAE-B3EB-4D84-A7C2-F07A723860C6}" type="presOf" srcId="{CD15A4A2-2FDC-41BC-AB6E-37B5996B37ED}" destId="{8D5B2DA5-22DB-41E5-9798-B317BF720905}" srcOrd="0" destOrd="0" presId="urn:microsoft.com/office/officeart/2005/8/layout/orgChart1"/>
    <dgm:cxn modelId="{672D99B5-EC8A-4830-BE7B-59E7109F287E}" type="presOf" srcId="{98CB2E9A-1237-44AA-AEBD-F5A15A734FEF}" destId="{AE220B0B-8105-4CF8-BC89-CE59DCFEC32B}" srcOrd="1" destOrd="0" presId="urn:microsoft.com/office/officeart/2005/8/layout/orgChart1"/>
    <dgm:cxn modelId="{94E67AB7-7D1F-4DCF-B49D-9B843055C299}" type="presOf" srcId="{98CB2E9A-1237-44AA-AEBD-F5A15A734FEF}" destId="{CA55DFF1-9E98-4779-AF67-3B21ED459103}" srcOrd="0" destOrd="0" presId="urn:microsoft.com/office/officeart/2005/8/layout/orgChart1"/>
    <dgm:cxn modelId="{95BA48BB-872C-4640-8E33-2D0871E62860}" type="presOf" srcId="{D12F7548-52F7-4961-A46D-2D7CA21F67C4}" destId="{64A8148C-7515-4D91-8672-0403D490FF62}" srcOrd="0" destOrd="0" presId="urn:microsoft.com/office/officeart/2005/8/layout/orgChart1"/>
    <dgm:cxn modelId="{68778ED5-68E6-4845-B2DB-7FCDADF88A64}" type="presOf" srcId="{7E235412-6FE2-4CDC-A5A7-C78E9896EA1E}" destId="{8270202B-05F1-4FF1-8F79-557718570059}" srcOrd="0" destOrd="0" presId="urn:microsoft.com/office/officeart/2005/8/layout/orgChart1"/>
    <dgm:cxn modelId="{647632EA-D57E-4A06-8483-D2CBD8A9CA03}" type="presOf" srcId="{FC413A24-E02F-4031-B375-76399DEE89AA}" destId="{2E161DC8-F444-40CA-A1CB-CB8F6B542DE2}" srcOrd="1" destOrd="0" presId="urn:microsoft.com/office/officeart/2005/8/layout/orgChart1"/>
    <dgm:cxn modelId="{FEE8B3F0-C783-4DCE-BD33-44511859EB1D}" srcId="{CD15A4A2-2FDC-41BC-AB6E-37B5996B37ED}" destId="{FC413A24-E02F-4031-B375-76399DEE89AA}" srcOrd="2" destOrd="0" parTransId="{D8C968F5-A672-444F-AEED-3F51C7568872}" sibTransId="{C3C60C89-35D5-4BA8-834C-8216E87871DE}"/>
    <dgm:cxn modelId="{D299A0F4-914E-4697-B0E3-8FB0C9FB52BB}" type="presOf" srcId="{7E235412-6FE2-4CDC-A5A7-C78E9896EA1E}" destId="{94BD496E-9D5D-49A5-B6A9-3802B7F65548}" srcOrd="1" destOrd="0" presId="urn:microsoft.com/office/officeart/2005/8/layout/orgChart1"/>
    <dgm:cxn modelId="{C19D0FFF-8FD4-4DA4-AC54-B6568C981E72}" type="presOf" srcId="{AD141F6A-3208-4127-89AC-0779F5BB4CDD}" destId="{9A0B32E7-190A-44AF-BD2E-955E2A110B6F}" srcOrd="0" destOrd="0" presId="urn:microsoft.com/office/officeart/2005/8/layout/orgChart1"/>
    <dgm:cxn modelId="{9073EA76-3282-4644-95EC-F71805EB77AA}" type="presParOf" srcId="{AFB116AC-185B-400E-AD78-35AA265FDFE8}" destId="{8793FC89-CD17-4573-8BEE-C1986F1A832D}" srcOrd="0" destOrd="0" presId="urn:microsoft.com/office/officeart/2005/8/layout/orgChart1"/>
    <dgm:cxn modelId="{4FF83F95-C69F-4B18-A949-81AD531336F7}" type="presParOf" srcId="{8793FC89-CD17-4573-8BEE-C1986F1A832D}" destId="{66E0BA3A-CAD8-42FC-8A7C-15440DB679B0}" srcOrd="0" destOrd="0" presId="urn:microsoft.com/office/officeart/2005/8/layout/orgChart1"/>
    <dgm:cxn modelId="{FA776971-F156-4ED3-840D-3464721BFB31}" type="presParOf" srcId="{66E0BA3A-CAD8-42FC-8A7C-15440DB679B0}" destId="{8D5B2DA5-22DB-41E5-9798-B317BF720905}" srcOrd="0" destOrd="0" presId="urn:microsoft.com/office/officeart/2005/8/layout/orgChart1"/>
    <dgm:cxn modelId="{E3A73183-2D71-4FFC-AE86-95C4797F45C0}" type="presParOf" srcId="{66E0BA3A-CAD8-42FC-8A7C-15440DB679B0}" destId="{19D212BE-A7E9-4339-A3D4-93790AC0A3E2}" srcOrd="1" destOrd="0" presId="urn:microsoft.com/office/officeart/2005/8/layout/orgChart1"/>
    <dgm:cxn modelId="{A85FF0D8-687F-4E8E-B3E0-D49C73C94280}" type="presParOf" srcId="{8793FC89-CD17-4573-8BEE-C1986F1A832D}" destId="{A4107BFB-54EF-4054-A031-E28398EDE48A}" srcOrd="1" destOrd="0" presId="urn:microsoft.com/office/officeart/2005/8/layout/orgChart1"/>
    <dgm:cxn modelId="{81D364E3-387C-4812-AD1A-573B7E770FBF}" type="presParOf" srcId="{A4107BFB-54EF-4054-A031-E28398EDE48A}" destId="{64A8148C-7515-4D91-8672-0403D490FF62}" srcOrd="0" destOrd="0" presId="urn:microsoft.com/office/officeart/2005/8/layout/orgChart1"/>
    <dgm:cxn modelId="{A58206ED-96F7-474B-B2CD-0F6874C1A236}" type="presParOf" srcId="{A4107BFB-54EF-4054-A031-E28398EDE48A}" destId="{5D881C24-4766-416A-8905-3621FFE61704}" srcOrd="1" destOrd="0" presId="urn:microsoft.com/office/officeart/2005/8/layout/orgChart1"/>
    <dgm:cxn modelId="{9427B9B8-D6CA-424D-BD8A-55BFBD078D10}" type="presParOf" srcId="{5D881C24-4766-416A-8905-3621FFE61704}" destId="{5B8C3DDC-08FB-4E8C-9112-A2F6FE6DAC1E}" srcOrd="0" destOrd="0" presId="urn:microsoft.com/office/officeart/2005/8/layout/orgChart1"/>
    <dgm:cxn modelId="{195400B7-0BF3-40F4-9255-0CCD68361B61}" type="presParOf" srcId="{5B8C3DDC-08FB-4E8C-9112-A2F6FE6DAC1E}" destId="{9A0B32E7-190A-44AF-BD2E-955E2A110B6F}" srcOrd="0" destOrd="0" presId="urn:microsoft.com/office/officeart/2005/8/layout/orgChart1"/>
    <dgm:cxn modelId="{68E17AB3-DD0F-4952-BE7E-BC29088F754F}" type="presParOf" srcId="{5B8C3DDC-08FB-4E8C-9112-A2F6FE6DAC1E}" destId="{E79D0A60-6D0A-42CA-B8AE-D89E7D4B52E5}" srcOrd="1" destOrd="0" presId="urn:microsoft.com/office/officeart/2005/8/layout/orgChart1"/>
    <dgm:cxn modelId="{8A5FB0FD-7880-44FD-85EA-D7F785C58233}" type="presParOf" srcId="{5D881C24-4766-416A-8905-3621FFE61704}" destId="{62473600-9FF2-464A-B3A3-3981095FA633}" srcOrd="1" destOrd="0" presId="urn:microsoft.com/office/officeart/2005/8/layout/orgChart1"/>
    <dgm:cxn modelId="{074F456F-B69C-4DF5-9E15-F8C7BCFBD8F4}" type="presParOf" srcId="{5D881C24-4766-416A-8905-3621FFE61704}" destId="{D7589AC3-FA85-49AF-975F-83804DCDC33A}" srcOrd="2" destOrd="0" presId="urn:microsoft.com/office/officeart/2005/8/layout/orgChart1"/>
    <dgm:cxn modelId="{A6831172-4309-4E2E-BAD0-87C01B4D78CF}" type="presParOf" srcId="{A4107BFB-54EF-4054-A031-E28398EDE48A}" destId="{AA96A4D1-6346-447D-AB73-9E7126D5AF11}" srcOrd="2" destOrd="0" presId="urn:microsoft.com/office/officeart/2005/8/layout/orgChart1"/>
    <dgm:cxn modelId="{A1435DCF-6470-4CBB-BDF9-26D0E3AB47A6}" type="presParOf" srcId="{A4107BFB-54EF-4054-A031-E28398EDE48A}" destId="{B4749F54-8B74-4EA2-B69A-734D71B0553A}" srcOrd="3" destOrd="0" presId="urn:microsoft.com/office/officeart/2005/8/layout/orgChart1"/>
    <dgm:cxn modelId="{904E40DF-AD8B-4CD9-8AED-985562EA2531}" type="presParOf" srcId="{B4749F54-8B74-4EA2-B69A-734D71B0553A}" destId="{AB88E102-21A6-4DEC-B9A0-CBD0A12527A1}" srcOrd="0" destOrd="0" presId="urn:microsoft.com/office/officeart/2005/8/layout/orgChart1"/>
    <dgm:cxn modelId="{8C32804E-7561-482C-851B-39C168B830E0}" type="presParOf" srcId="{AB88E102-21A6-4DEC-B9A0-CBD0A12527A1}" destId="{CA55DFF1-9E98-4779-AF67-3B21ED459103}" srcOrd="0" destOrd="0" presId="urn:microsoft.com/office/officeart/2005/8/layout/orgChart1"/>
    <dgm:cxn modelId="{08CD41E3-AED9-400B-8B6E-82E2794F1030}" type="presParOf" srcId="{AB88E102-21A6-4DEC-B9A0-CBD0A12527A1}" destId="{AE220B0B-8105-4CF8-BC89-CE59DCFEC32B}" srcOrd="1" destOrd="0" presId="urn:microsoft.com/office/officeart/2005/8/layout/orgChart1"/>
    <dgm:cxn modelId="{190D7BB4-6FF4-4C26-B2C6-5B1775BF9E99}" type="presParOf" srcId="{B4749F54-8B74-4EA2-B69A-734D71B0553A}" destId="{D3BFAF11-4E54-4C36-9C36-AC1DE0BE2231}" srcOrd="1" destOrd="0" presId="urn:microsoft.com/office/officeart/2005/8/layout/orgChart1"/>
    <dgm:cxn modelId="{89645CA0-1737-4543-92EB-3A7E60ADA575}" type="presParOf" srcId="{B4749F54-8B74-4EA2-B69A-734D71B0553A}" destId="{1D06E3BC-7EAC-44D9-A1DC-6E97823C22AA}" srcOrd="2" destOrd="0" presId="urn:microsoft.com/office/officeart/2005/8/layout/orgChart1"/>
    <dgm:cxn modelId="{08311673-6852-4554-AC8E-A53D266DBC46}" type="presParOf" srcId="{A4107BFB-54EF-4054-A031-E28398EDE48A}" destId="{BB15568C-A581-4767-9137-09B8B7503187}" srcOrd="4" destOrd="0" presId="urn:microsoft.com/office/officeart/2005/8/layout/orgChart1"/>
    <dgm:cxn modelId="{1EF4F1BC-9178-4AEE-8D11-A43FE1B8FCAF}" type="presParOf" srcId="{A4107BFB-54EF-4054-A031-E28398EDE48A}" destId="{183A3B12-A32D-4BAB-A231-E8558D8ED980}" srcOrd="5" destOrd="0" presId="urn:microsoft.com/office/officeart/2005/8/layout/orgChart1"/>
    <dgm:cxn modelId="{8FAF740C-1A28-4D6D-ADD0-B1F509BAEF97}" type="presParOf" srcId="{183A3B12-A32D-4BAB-A231-E8558D8ED980}" destId="{CED759F2-6EEF-40DF-9F59-CF8C34CD3B65}" srcOrd="0" destOrd="0" presId="urn:microsoft.com/office/officeart/2005/8/layout/orgChart1"/>
    <dgm:cxn modelId="{6D7C4EA9-3529-4024-A7CC-5DF88C873847}" type="presParOf" srcId="{CED759F2-6EEF-40DF-9F59-CF8C34CD3B65}" destId="{75C693EC-B034-48A7-A5D5-135B3FED647D}" srcOrd="0" destOrd="0" presId="urn:microsoft.com/office/officeart/2005/8/layout/orgChart1"/>
    <dgm:cxn modelId="{05A15928-64E7-45AF-B549-92746F992D55}" type="presParOf" srcId="{CED759F2-6EEF-40DF-9F59-CF8C34CD3B65}" destId="{2E161DC8-F444-40CA-A1CB-CB8F6B542DE2}" srcOrd="1" destOrd="0" presId="urn:microsoft.com/office/officeart/2005/8/layout/orgChart1"/>
    <dgm:cxn modelId="{313BD73B-FAB5-4748-9A5C-6FD7816F9519}" type="presParOf" srcId="{183A3B12-A32D-4BAB-A231-E8558D8ED980}" destId="{62DFDDF8-3F0D-4785-BDE8-58AAE3CF16E9}" srcOrd="1" destOrd="0" presId="urn:microsoft.com/office/officeart/2005/8/layout/orgChart1"/>
    <dgm:cxn modelId="{2E227C14-8DD2-4450-8334-2D080CC10A21}" type="presParOf" srcId="{183A3B12-A32D-4BAB-A231-E8558D8ED980}" destId="{14676920-3D32-4B5A-8D26-CE2B4322E498}" srcOrd="2" destOrd="0" presId="urn:microsoft.com/office/officeart/2005/8/layout/orgChart1"/>
    <dgm:cxn modelId="{A4A597C5-2DB8-4797-8288-B830A947C2D5}" type="presParOf" srcId="{A4107BFB-54EF-4054-A031-E28398EDE48A}" destId="{9A34AFA2-E03C-4300-A79E-028D2E42584C}" srcOrd="6" destOrd="0" presId="urn:microsoft.com/office/officeart/2005/8/layout/orgChart1"/>
    <dgm:cxn modelId="{6B3642D5-B907-44A5-97EC-2F66D0AA7782}" type="presParOf" srcId="{A4107BFB-54EF-4054-A031-E28398EDE48A}" destId="{448CA164-7652-4063-85AC-DF29CD2917F3}" srcOrd="7" destOrd="0" presId="urn:microsoft.com/office/officeart/2005/8/layout/orgChart1"/>
    <dgm:cxn modelId="{2DE13595-EE53-4170-BDAE-1E455B0B7799}" type="presParOf" srcId="{448CA164-7652-4063-85AC-DF29CD2917F3}" destId="{0DA17B8C-8A13-46C4-8F9A-49E54004DB0A}" srcOrd="0" destOrd="0" presId="urn:microsoft.com/office/officeart/2005/8/layout/orgChart1"/>
    <dgm:cxn modelId="{22447683-EC5D-4E7F-B628-2AB2AF3E2385}" type="presParOf" srcId="{0DA17B8C-8A13-46C4-8F9A-49E54004DB0A}" destId="{8270202B-05F1-4FF1-8F79-557718570059}" srcOrd="0" destOrd="0" presId="urn:microsoft.com/office/officeart/2005/8/layout/orgChart1"/>
    <dgm:cxn modelId="{5C9175EB-04FF-4FA1-8C91-EEAE18E922C1}" type="presParOf" srcId="{0DA17B8C-8A13-46C4-8F9A-49E54004DB0A}" destId="{94BD496E-9D5D-49A5-B6A9-3802B7F65548}" srcOrd="1" destOrd="0" presId="urn:microsoft.com/office/officeart/2005/8/layout/orgChart1"/>
    <dgm:cxn modelId="{E9A72166-EF4A-4E8F-B657-C8ABE0191BCD}" type="presParOf" srcId="{448CA164-7652-4063-85AC-DF29CD2917F3}" destId="{D47735D3-0797-4575-B7B9-8CC07403D65E}" srcOrd="1" destOrd="0" presId="urn:microsoft.com/office/officeart/2005/8/layout/orgChart1"/>
    <dgm:cxn modelId="{D61FE08A-E20A-4F4E-A8F3-7C3F8EA5D118}" type="presParOf" srcId="{448CA164-7652-4063-85AC-DF29CD2917F3}" destId="{EBD38E1F-2E01-465E-BD2D-B4E8443D0A4C}" srcOrd="2" destOrd="0" presId="urn:microsoft.com/office/officeart/2005/8/layout/orgChart1"/>
    <dgm:cxn modelId="{18CB153B-6B89-488A-81BE-EE39C29EAE42}" type="presParOf" srcId="{8793FC89-CD17-4573-8BEE-C1986F1A832D}" destId="{3B6CDCFC-3C27-4731-94FF-F38446549D6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4AFA2-E03C-4300-A79E-028D2E42584C}">
      <dsp:nvSpPr>
        <dsp:cNvPr id="0" name=""/>
        <dsp:cNvSpPr/>
      </dsp:nvSpPr>
      <dsp:spPr>
        <a:xfrm>
          <a:off x="4391817" y="1457009"/>
          <a:ext cx="3439698" cy="397981"/>
        </a:xfrm>
        <a:custGeom>
          <a:avLst/>
          <a:gdLst/>
          <a:ahLst/>
          <a:cxnLst/>
          <a:rect l="0" t="0" r="0" b="0"/>
          <a:pathLst>
            <a:path>
              <a:moveTo>
                <a:pt x="0" y="0"/>
              </a:moveTo>
              <a:lnTo>
                <a:pt x="0" y="198990"/>
              </a:lnTo>
              <a:lnTo>
                <a:pt x="3439698" y="198990"/>
              </a:lnTo>
              <a:lnTo>
                <a:pt x="3439698"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B15568C-A581-4767-9137-09B8B7503187}">
      <dsp:nvSpPr>
        <dsp:cNvPr id="0" name=""/>
        <dsp:cNvSpPr/>
      </dsp:nvSpPr>
      <dsp:spPr>
        <a:xfrm>
          <a:off x="4391817" y="1457009"/>
          <a:ext cx="1146566" cy="397981"/>
        </a:xfrm>
        <a:custGeom>
          <a:avLst/>
          <a:gdLst/>
          <a:ahLst/>
          <a:cxnLst/>
          <a:rect l="0" t="0" r="0" b="0"/>
          <a:pathLst>
            <a:path>
              <a:moveTo>
                <a:pt x="0" y="0"/>
              </a:moveTo>
              <a:lnTo>
                <a:pt x="0" y="198990"/>
              </a:lnTo>
              <a:lnTo>
                <a:pt x="1146566" y="198990"/>
              </a:lnTo>
              <a:lnTo>
                <a:pt x="1146566"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A96A4D1-6346-447D-AB73-9E7126D5AF11}">
      <dsp:nvSpPr>
        <dsp:cNvPr id="0" name=""/>
        <dsp:cNvSpPr/>
      </dsp:nvSpPr>
      <dsp:spPr>
        <a:xfrm>
          <a:off x="3245250" y="1457009"/>
          <a:ext cx="1146566" cy="397981"/>
        </a:xfrm>
        <a:custGeom>
          <a:avLst/>
          <a:gdLst/>
          <a:ahLst/>
          <a:cxnLst/>
          <a:rect l="0" t="0" r="0" b="0"/>
          <a:pathLst>
            <a:path>
              <a:moveTo>
                <a:pt x="1146566" y="0"/>
              </a:moveTo>
              <a:lnTo>
                <a:pt x="1146566" y="198990"/>
              </a:lnTo>
              <a:lnTo>
                <a:pt x="0" y="198990"/>
              </a:lnTo>
              <a:lnTo>
                <a:pt x="0" y="397981"/>
              </a:lnTo>
            </a:path>
          </a:pathLst>
        </a:custGeom>
        <a:noFill/>
        <a:ln w="127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64A8148C-7515-4D91-8672-0403D490FF62}">
      <dsp:nvSpPr>
        <dsp:cNvPr id="0" name=""/>
        <dsp:cNvSpPr/>
      </dsp:nvSpPr>
      <dsp:spPr>
        <a:xfrm>
          <a:off x="952118" y="1457009"/>
          <a:ext cx="3439698" cy="397981"/>
        </a:xfrm>
        <a:custGeom>
          <a:avLst/>
          <a:gdLst/>
          <a:ahLst/>
          <a:cxnLst/>
          <a:rect l="0" t="0" r="0" b="0"/>
          <a:pathLst>
            <a:path>
              <a:moveTo>
                <a:pt x="3439698" y="0"/>
              </a:moveTo>
              <a:lnTo>
                <a:pt x="3439698" y="198990"/>
              </a:lnTo>
              <a:lnTo>
                <a:pt x="0" y="198990"/>
              </a:lnTo>
              <a:lnTo>
                <a:pt x="0" y="39798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D5B2DA5-22DB-41E5-9798-B317BF720905}">
      <dsp:nvSpPr>
        <dsp:cNvPr id="0" name=""/>
        <dsp:cNvSpPr/>
      </dsp:nvSpPr>
      <dsp:spPr>
        <a:xfrm>
          <a:off x="3444241" y="989011"/>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e-DE" sz="1500" kern="1200">
              <a:solidFill>
                <a:schemeClr val="bg1"/>
              </a:solidFill>
            </a:rPr>
            <a:t>Tier One</a:t>
          </a:r>
        </a:p>
      </dsp:txBody>
      <dsp:txXfrm>
        <a:off x="3444241" y="989011"/>
        <a:ext cx="1895150" cy="467997"/>
      </dsp:txXfrm>
    </dsp:sp>
    <dsp:sp modelId="{9A0B32E7-190A-44AF-BD2E-955E2A110B6F}">
      <dsp:nvSpPr>
        <dsp:cNvPr id="0" name=""/>
        <dsp:cNvSpPr/>
      </dsp:nvSpPr>
      <dsp:spPr>
        <a:xfrm>
          <a:off x="4543"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A</a:t>
          </a:r>
        </a:p>
      </dsp:txBody>
      <dsp:txXfrm>
        <a:off x="4543" y="1854990"/>
        <a:ext cx="1895150" cy="467997"/>
      </dsp:txXfrm>
    </dsp:sp>
    <dsp:sp modelId="{CA55DFF1-9E98-4779-AF67-3B21ED459103}">
      <dsp:nvSpPr>
        <dsp:cNvPr id="0" name=""/>
        <dsp:cNvSpPr/>
      </dsp:nvSpPr>
      <dsp:spPr>
        <a:xfrm>
          <a:off x="2297675"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B</a:t>
          </a:r>
        </a:p>
      </dsp:txBody>
      <dsp:txXfrm>
        <a:off x="2297675" y="1854990"/>
        <a:ext cx="1895150" cy="467997"/>
      </dsp:txXfrm>
    </dsp:sp>
    <dsp:sp modelId="{75C693EC-B034-48A7-A5D5-135B3FED647D}">
      <dsp:nvSpPr>
        <dsp:cNvPr id="0" name=""/>
        <dsp:cNvSpPr/>
      </dsp:nvSpPr>
      <dsp:spPr>
        <a:xfrm>
          <a:off x="4590807"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C</a:t>
          </a:r>
        </a:p>
      </dsp:txBody>
      <dsp:txXfrm>
        <a:off x="4590807" y="1854990"/>
        <a:ext cx="1895150" cy="467997"/>
      </dsp:txXfrm>
    </dsp:sp>
    <dsp:sp modelId="{8270202B-05F1-4FF1-8F79-557718570059}">
      <dsp:nvSpPr>
        <dsp:cNvPr id="0" name=""/>
        <dsp:cNvSpPr/>
      </dsp:nvSpPr>
      <dsp:spPr>
        <a:xfrm>
          <a:off x="6883939" y="1854990"/>
          <a:ext cx="1895150" cy="467997"/>
        </a:xfrm>
        <a:prstGeom prst="rect">
          <a:avLst/>
        </a:prstGeom>
        <a:solidFill>
          <a:srgbClr val="DFEFF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0" rIns="0" bIns="0" numCol="1" spcCol="1270" anchor="ctr" anchorCtr="0">
          <a:noAutofit/>
        </a:bodyPr>
        <a:lstStyle/>
        <a:p>
          <a:pPr marL="0" lvl="0" indent="0" algn="l" defTabSz="666750">
            <a:lnSpc>
              <a:spcPct val="90000"/>
            </a:lnSpc>
            <a:spcBef>
              <a:spcPct val="0"/>
            </a:spcBef>
            <a:spcAft>
              <a:spcPct val="35000"/>
            </a:spcAft>
            <a:buNone/>
          </a:pPr>
          <a:r>
            <a:rPr lang="de-DE" sz="1500" kern="1200">
              <a:solidFill>
                <a:schemeClr val="bg1"/>
              </a:solidFill>
            </a:rPr>
            <a:t>Tier Two D</a:t>
          </a:r>
        </a:p>
      </dsp:txBody>
      <dsp:txXfrm>
        <a:off x="6883939" y="1854990"/>
        <a:ext cx="1895150" cy="4679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04.02.22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pic>
        <p:nvPicPr>
          <p:cNvPr id="9" name="Picture 8">
            <a:extLst>
              <a:ext uri="{FF2B5EF4-FFF2-40B4-BE49-F238E27FC236}">
                <a16:creationId xmlns:a16="http://schemas.microsoft.com/office/drawing/2014/main" id="{4D05FD16-D639-AA48-A09F-069D7FFD2B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678" y="455590"/>
            <a:ext cx="1975514" cy="706459"/>
          </a:xfrm>
          <a:prstGeom prst="rect">
            <a:avLst/>
          </a:prstGeom>
        </p:spPr>
      </p:pic>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8" name="Picture 7">
            <a:extLst>
              <a:ext uri="{FF2B5EF4-FFF2-40B4-BE49-F238E27FC236}">
                <a16:creationId xmlns:a16="http://schemas.microsoft.com/office/drawing/2014/main" id="{1DE0CFC4-C2FD-4942-B134-6F59FBDA6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678" y="455590"/>
            <a:ext cx="1975514" cy="706459"/>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Picture 5">
            <a:extLst>
              <a:ext uri="{FF2B5EF4-FFF2-40B4-BE49-F238E27FC236}">
                <a16:creationId xmlns:a16="http://schemas.microsoft.com/office/drawing/2014/main" id="{3E85E232-1966-6F4E-8697-3BA950666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678" y="455590"/>
            <a:ext cx="1975514" cy="706459"/>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Picture 5">
            <a:extLst>
              <a:ext uri="{FF2B5EF4-FFF2-40B4-BE49-F238E27FC236}">
                <a16:creationId xmlns:a16="http://schemas.microsoft.com/office/drawing/2014/main" id="{012DF161-4338-6840-86E5-82442FE7CC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8312" y="402900"/>
            <a:ext cx="2308688" cy="562199"/>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pic>
        <p:nvPicPr>
          <p:cNvPr id="7" name="Picture 6">
            <a:extLst>
              <a:ext uri="{FF2B5EF4-FFF2-40B4-BE49-F238E27FC236}">
                <a16:creationId xmlns:a16="http://schemas.microsoft.com/office/drawing/2014/main" id="{DDCBB8F8-3B96-CE48-8293-BA5EE3DE5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1" y="465566"/>
            <a:ext cx="1944001" cy="665650"/>
          </a:xfrm>
          <a:prstGeom prst="rect">
            <a:avLst/>
          </a:prstGeom>
        </p:spPr>
      </p:pic>
    </p:spTree>
    <p:extLst>
      <p:ext uri="{BB962C8B-B14F-4D97-AF65-F5344CB8AC3E}">
        <p14:creationId xmlns:p14="http://schemas.microsoft.com/office/powerpoint/2010/main" val="155821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5" name="Picture 4">
            <a:extLst>
              <a:ext uri="{FF2B5EF4-FFF2-40B4-BE49-F238E27FC236}">
                <a16:creationId xmlns:a16="http://schemas.microsoft.com/office/drawing/2014/main" id="{5A4B25D4-361A-5F48-879C-51208378F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1" y="465566"/>
            <a:ext cx="1944001" cy="66565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a:t>
            </a:fld>
            <a:endParaRPr lang="de-DE"/>
          </a:p>
        </p:txBody>
      </p:sp>
      <p:pic>
        <p:nvPicPr>
          <p:cNvPr id="7" name="Picture 6">
            <a:extLst>
              <a:ext uri="{FF2B5EF4-FFF2-40B4-BE49-F238E27FC236}">
                <a16:creationId xmlns:a16="http://schemas.microsoft.com/office/drawing/2014/main" id="{6E83D838-235D-0345-BC43-F16B2D2C8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11" y="465566"/>
            <a:ext cx="1944001" cy="66565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5" name="Picture 4">
            <a:extLst>
              <a:ext uri="{FF2B5EF4-FFF2-40B4-BE49-F238E27FC236}">
                <a16:creationId xmlns:a16="http://schemas.microsoft.com/office/drawing/2014/main" id="{92C41B44-F5BB-EB4F-8EA0-C65E89391A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678" y="455590"/>
            <a:ext cx="1975514" cy="706459"/>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a:t>
            </a:fld>
            <a:endParaRPr lang="de-DE"/>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svg"/><Relationship Id="rId7" Type="http://schemas.openxmlformats.org/officeDocument/2006/relationships/image" Target="../media/image38.svg"/><Relationship Id="rId12"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42.svg"/><Relationship Id="rId5" Type="http://schemas.openxmlformats.org/officeDocument/2006/relationships/image" Target="../media/image37.svg"/><Relationship Id="rId10" Type="http://schemas.openxmlformats.org/officeDocument/2006/relationships/image" Target="../media/image41.png"/><Relationship Id="rId4" Type="http://schemas.openxmlformats.org/officeDocument/2006/relationships/image" Target="../media/image32.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chart" Target="../charts/chart10.xml"/><Relationship Id="rId2" Type="http://schemas.openxmlformats.org/officeDocument/2006/relationships/chart" Target="../charts/chart5.xml"/><Relationship Id="rId1" Type="http://schemas.openxmlformats.org/officeDocument/2006/relationships/slideLayout" Target="../slideLayouts/slideLayout1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chart" Target="../charts/chart11.xml"/><Relationship Id="rId1" Type="http://schemas.openxmlformats.org/officeDocument/2006/relationships/slideLayout" Target="../slideLayouts/slideLayout2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1</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4" y="1152525"/>
            <a:ext cx="3311522"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this master</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a:pPr>
            <a:r>
              <a:rPr lang="en-US"/>
              <a:t>Think of your slides as simplified, visual notecards</a:t>
            </a:r>
            <a:br>
              <a:rPr lang="en-US"/>
            </a:br>
            <a:r>
              <a:rPr lang="en-US"/>
              <a:t>that capture the main idea, not complete thoughts.</a:t>
            </a:r>
          </a:p>
          <a:p>
            <a:pPr marL="216000" indent="-216000">
              <a:spcAft>
                <a:spcPts val="2100"/>
              </a:spcAft>
              <a:buFont typeface="+mj-lt"/>
              <a:buAutoNum type="arabicPeriod"/>
            </a:pPr>
            <a:r>
              <a:rPr lang="en-US"/>
              <a:t>Generally, reduce the amount of text and design</a:t>
            </a:r>
            <a:br>
              <a:rPr lang="en-US"/>
            </a:br>
            <a:r>
              <a:rPr lang="en-US"/>
              <a:t>elements to a minimum.</a:t>
            </a:r>
          </a:p>
          <a:p>
            <a:pPr marL="216000" indent="-216000">
              <a:spcAft>
                <a:spcPts val="2100"/>
              </a:spcAft>
              <a:buFont typeface="+mj-lt"/>
              <a:buAutoNum type="arabicPeriod"/>
            </a:pPr>
            <a:r>
              <a:rPr lang="en-US"/>
              <a:t>Stick to the overarching slide layouts.</a:t>
            </a:r>
            <a:br>
              <a:rPr lang="en-US"/>
            </a:br>
            <a:r>
              <a:rPr lang="en-US"/>
              <a:t>Avoid building your own slide design.</a:t>
            </a:r>
          </a:p>
          <a:p>
            <a:pPr marL="216000" indent="-216000">
              <a:spcAft>
                <a:spcPts val="2100"/>
              </a:spcAft>
              <a:buFont typeface="+mj-lt"/>
              <a:buAutoNum type="arabicPeriod"/>
            </a:pPr>
            <a:r>
              <a:rPr lang="en-US"/>
              <a:t>Use short and concise headlines with few words.</a:t>
            </a:r>
          </a:p>
          <a:p>
            <a:pPr marL="216000" indent="-216000">
              <a:spcAft>
                <a:spcPts val="2100"/>
              </a:spcAft>
              <a:buFont typeface="+mj-lt"/>
              <a:buAutoNum type="arabicPeriod"/>
            </a:pPr>
            <a:r>
              <a:rPr lang="en-US"/>
              <a:t>On striking pages, the headlines are staggered.</a:t>
            </a:r>
            <a:br>
              <a:rPr lang="en-US"/>
            </a:br>
            <a:r>
              <a:rPr lang="en-US"/>
              <a:t>Use the spaces to achieve this.</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553773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a:t>Placeholder for </a:t>
            </a:r>
            <a:r>
              <a:rPr lang="de-DE">
                <a:solidFill>
                  <a:schemeClr val="accent4"/>
                </a:solidFill>
              </a:rPr>
              <a:t>your headline</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p:txBody>
          <a:bodyPr/>
          <a:lstStyle/>
          <a:p>
            <a:r>
              <a:rPr lang="de-DE"/>
              <a:t>Lorem ipsum dolor sit amet, consectetur adipiscing elit, sed do eiu tempor</a:t>
            </a:r>
          </a:p>
          <a:p>
            <a:r>
              <a:rPr lang="de-DE"/>
              <a:t>incididunt ut labore et dolore magna aliqua. Ut enim ad minim veniam, quis.</a:t>
            </a:r>
          </a:p>
          <a:p>
            <a:r>
              <a:rPr lang="de-DE"/>
              <a:t>Evenihillat qui nitiis nescidelles maio. Ut et ea vellignist, aligent optatectio.</a:t>
            </a:r>
          </a:p>
          <a:p>
            <a:r>
              <a:rPr lang="de-DE"/>
              <a:t>Nam suntur acestiam voleseq uametusandi consecature is etur? It am, sunt,</a:t>
            </a:r>
          </a:p>
          <a:p>
            <a:r>
              <a:rPr lang="de-DE"/>
              <a:t>sequo ium cuptatio endio consequidere sam eos a senderum lam, ut iunt. </a:t>
            </a:r>
          </a:p>
          <a:p>
            <a:endParaRPr lang="de-DE"/>
          </a:p>
          <a:p>
            <a:pPr lvl="4"/>
            <a:r>
              <a:rPr lang="de-DE"/>
              <a:t>Et esciis cus, vel excestium fuga. Ut que molorem volorrorrum </a:t>
            </a:r>
          </a:p>
          <a:p>
            <a:pPr lvl="4"/>
            <a:r>
              <a:rPr lang="de-DE"/>
              <a:t>Hit harchil magnaturero et enitate res venim eum, non cupta expel </a:t>
            </a:r>
          </a:p>
          <a:p>
            <a:pPr lvl="4"/>
            <a:r>
              <a:rPr lang="de-DE"/>
              <a:t>Faceatium accae et incipsum nonsequam</a:t>
            </a:r>
          </a:p>
          <a:p>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528DACD9-E1A8-466F-99DE-835C0A1D84D6}"/>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10</a:t>
            </a:fld>
            <a:endParaRPr lang="de-DE"/>
          </a:p>
        </p:txBody>
      </p:sp>
    </p:spTree>
    <p:extLst>
      <p:ext uri="{BB962C8B-B14F-4D97-AF65-F5344CB8AC3E}">
        <p14:creationId xmlns:p14="http://schemas.microsoft.com/office/powerpoint/2010/main" val="408446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11</a:t>
            </a:fld>
            <a:endParaRPr lang="de-DE"/>
          </a:p>
        </p:txBody>
      </p:sp>
      <p:sp>
        <p:nvSpPr>
          <p:cNvPr id="12" name="Titel 3">
            <a:extLst>
              <a:ext uri="{FF2B5EF4-FFF2-40B4-BE49-F238E27FC236}">
                <a16:creationId xmlns:a16="http://schemas.microsoft.com/office/drawing/2014/main" id="{00DE7A36-8B57-4026-A5E6-D8D486341B39}"/>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Placeholder for </a:t>
            </a:r>
            <a:r>
              <a:rPr lang="de-DE">
                <a:solidFill>
                  <a:schemeClr val="accent4"/>
                </a:solidFill>
              </a:rPr>
              <a:t>your headline</a:t>
            </a:r>
          </a:p>
        </p:txBody>
      </p:sp>
      <p:sp>
        <p:nvSpPr>
          <p:cNvPr id="13" name="Inhaltsplatzhalter 10">
            <a:extLst>
              <a:ext uri="{FF2B5EF4-FFF2-40B4-BE49-F238E27FC236}">
                <a16:creationId xmlns:a16="http://schemas.microsoft.com/office/drawing/2014/main" id="{BF37877E-C2B4-44E9-89E3-D5FCE1D95CC5}"/>
              </a:ext>
            </a:extLst>
          </p:cNvPr>
          <p:cNvSpPr txBox="1">
            <a:spLocks/>
          </p:cNvSpPr>
          <p:nvPr/>
        </p:nvSpPr>
        <p:spPr>
          <a:xfrm>
            <a:off x="468313" y="1368425"/>
            <a:ext cx="8604250" cy="428466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Lorem ipsum dolor sit amet, consectetur adipiscing elit, sed do eiu tempor</a:t>
            </a:r>
          </a:p>
          <a:p>
            <a:r>
              <a:rPr lang="de-DE"/>
              <a:t>incididunt ut labore et dolore magna aliqua. Ut enim ad minim veniam, quis.</a:t>
            </a:r>
          </a:p>
          <a:p>
            <a:r>
              <a:rPr lang="de-DE"/>
              <a:t>Evenihillat qui nitiis nescidelles maio. Ut et ea vellignist, aligent optatectio.</a:t>
            </a:r>
          </a:p>
          <a:p>
            <a:r>
              <a:rPr lang="de-DE"/>
              <a:t>Nam suntur acestiam voleseq uametusandi consecature is etur? It am, sunt,</a:t>
            </a:r>
          </a:p>
          <a:p>
            <a:r>
              <a:rPr lang="de-DE"/>
              <a:t>sequo ium cuptatio endio consequidere sam eos a senderum lam, ut iunt.</a:t>
            </a:r>
          </a:p>
          <a:p>
            <a:endParaRPr lang="de-DE"/>
          </a:p>
          <a:p>
            <a:r>
              <a:rPr lang="de-DE"/>
              <a:t>1. Sed ut perspiciatis unde omnis natus error voluptatem accusantium</a:t>
            </a:r>
          </a:p>
          <a:p>
            <a:r>
              <a:rPr lang="de-DE"/>
              <a:t>2. Doloremque laudantium, totam rem aperiam, eaque ipsa quae ab illo</a:t>
            </a:r>
          </a:p>
          <a:p>
            <a:r>
              <a:rPr lang="de-DE"/>
              <a:t>3. Et esciis cus, vel excestium fuga. Ut que molorem volorrorrum</a:t>
            </a:r>
          </a:p>
          <a:p>
            <a:r>
              <a:rPr lang="de-DE"/>
              <a:t>4. Hit harchil magnaturero et enitate res venim eum, non cupta expel</a:t>
            </a:r>
          </a:p>
          <a:p>
            <a:r>
              <a:rPr lang="de-DE"/>
              <a:t>5. Faceatium accae et incipsum nonsequam</a:t>
            </a:r>
          </a:p>
          <a:p>
            <a:r>
              <a:rPr lang="de-DE"/>
              <a:t>6. Evenihillat qui nitiis nescidelles maio. Ut et vellignist, aligent optatectio.</a:t>
            </a:r>
          </a:p>
        </p:txBody>
      </p:sp>
    </p:spTree>
    <p:extLst>
      <p:ext uri="{BB962C8B-B14F-4D97-AF65-F5344CB8AC3E}">
        <p14:creationId xmlns:p14="http://schemas.microsoft.com/office/powerpoint/2010/main" val="2576364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04ED444-07B9-4750-80A2-3F8EB64E310F}"/>
              </a:ext>
            </a:extLst>
          </p:cNvPr>
          <p:cNvSpPr>
            <a:spLocks noGrp="1"/>
          </p:cNvSpPr>
          <p:nvPr>
            <p:ph type="title"/>
          </p:nvPr>
        </p:nvSpPr>
        <p:spPr/>
        <p:txBody>
          <a:bodyPr/>
          <a:lstStyle/>
          <a:p>
            <a:r>
              <a:rPr lang="de-DE">
                <a:solidFill>
                  <a:schemeClr val="accent4"/>
                </a:solidFill>
              </a:rPr>
              <a:t>Placeholder </a:t>
            </a:r>
            <a:br>
              <a:rPr lang="de-DE">
                <a:solidFill>
                  <a:schemeClr val="accent4"/>
                </a:solidFill>
              </a:rPr>
            </a:br>
            <a:r>
              <a:rPr lang="de-DE">
                <a:solidFill>
                  <a:schemeClr val="accent4"/>
                </a:solidFill>
              </a:rPr>
              <a:t>for your </a:t>
            </a:r>
            <a:r>
              <a:rPr lang="de-DE"/>
              <a:t>headline</a:t>
            </a:r>
          </a:p>
        </p:txBody>
      </p:sp>
      <p:sp>
        <p:nvSpPr>
          <p:cNvPr id="3" name="Inhaltsplatzhalter 2">
            <a:extLst>
              <a:ext uri="{FF2B5EF4-FFF2-40B4-BE49-F238E27FC236}">
                <a16:creationId xmlns:a16="http://schemas.microsoft.com/office/drawing/2014/main" id="{AB24D88D-AD9E-43D7-8418-5487BED03672}"/>
              </a:ext>
            </a:extLst>
          </p:cNvPr>
          <p:cNvSpPr>
            <a:spLocks noGrp="1"/>
          </p:cNvSpPr>
          <p:nvPr>
            <p:ph sz="quarter" idx="15"/>
          </p:nvPr>
        </p:nvSpPr>
        <p:spPr/>
        <p:txBody>
          <a:bodyPr/>
          <a:lstStyle/>
          <a:p>
            <a:pPr lvl="1"/>
            <a:r>
              <a:rPr lang="de-DE"/>
              <a:t>Lorem ipsum dolor sit amet Payar custosi traductores. At solmen va esser necessi far uniform grammatica, pronunciation e plu sommun paroles. Ma quan lingues coalesce, li grammatica del resultant lingue es plu simplic regulari quam ti del coalescent lingues. </a:t>
            </a:r>
          </a:p>
          <a:p>
            <a:pPr lvl="1"/>
            <a:endParaRPr lang="de-DE"/>
          </a:p>
          <a:p>
            <a:pPr lvl="2"/>
            <a:r>
              <a:rPr lang="de-DE"/>
              <a:t>Consectetuer adipiscing elit. </a:t>
            </a:r>
          </a:p>
          <a:p>
            <a:pPr lvl="2"/>
            <a:r>
              <a:rPr lang="de-DE"/>
              <a:t>Aenean commodo ligula eget dolor. </a:t>
            </a:r>
          </a:p>
          <a:p>
            <a:pPr lvl="2"/>
            <a:r>
              <a:rPr lang="de-DE"/>
              <a:t>Donec quam felis, ultricies nec, pellentesque eu, pretium quis, sem. </a:t>
            </a:r>
          </a:p>
          <a:p>
            <a:pPr lvl="1"/>
            <a:endParaRPr lang="de-DE"/>
          </a:p>
          <a:p>
            <a:pPr lvl="1"/>
            <a:r>
              <a:rPr lang="de-DE"/>
              <a:t>In enim justo venenatis vitae, justo. Nullam dictum felis eu pede mollis pretium. Aenean vulputate eleifend tellus. </a:t>
            </a:r>
          </a:p>
          <a:p>
            <a:pPr lvl="1"/>
            <a:r>
              <a:rPr lang="de-DE"/>
              <a:t>Aenean leo ligula, porttitor eu vitae eleifend ac, enim. </a:t>
            </a:r>
          </a:p>
          <a:p>
            <a:pPr lvl="1"/>
            <a:endParaRPr lang="de-DE"/>
          </a:p>
          <a:p>
            <a:pPr lvl="3"/>
            <a:r>
              <a:rPr lang="de-DE"/>
              <a:t>Donec sodales sagittis magna.</a:t>
            </a:r>
          </a:p>
          <a:p>
            <a:pPr lvl="3"/>
            <a:r>
              <a:rPr lang="de-DE"/>
              <a:t>Vivamus elementum semper nisi. </a:t>
            </a:r>
          </a:p>
          <a:p>
            <a:pPr lvl="3"/>
            <a:r>
              <a:rPr lang="de-DE"/>
              <a:t>Li nov lingua franca va esser plu simplic e regulari quam</a:t>
            </a:r>
          </a:p>
          <a:p>
            <a:endParaRPr lang="de-DE"/>
          </a:p>
          <a:p>
            <a:endParaRPr lang="de-DE"/>
          </a:p>
          <a:p>
            <a:endParaRPr lang="de-DE"/>
          </a:p>
        </p:txBody>
      </p:sp>
      <p:sp>
        <p:nvSpPr>
          <p:cNvPr id="2" name="Datumsplatzhalter 1">
            <a:extLst>
              <a:ext uri="{FF2B5EF4-FFF2-40B4-BE49-F238E27FC236}">
                <a16:creationId xmlns:a16="http://schemas.microsoft.com/office/drawing/2014/main" id="{1B14C3A6-46B4-4795-931F-EA76BB733859}"/>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44D5B583-C4CB-400A-B033-DCA8680C5E90}"/>
              </a:ext>
            </a:extLst>
          </p:cNvPr>
          <p:cNvSpPr>
            <a:spLocks noGrp="1"/>
          </p:cNvSpPr>
          <p:nvPr>
            <p:ph type="ftr" sz="quarter" idx="17"/>
          </p:nvPr>
        </p:nvSpPr>
        <p:spPr/>
        <p:txBody>
          <a:bodyPr/>
          <a:lstStyle/>
          <a:p>
            <a:r>
              <a:rPr lang="de-DE"/>
              <a:t>Topline goes here</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8"/>
          </p:nvPr>
        </p:nvSpPr>
        <p:spPr/>
        <p:txBody>
          <a:bodyPr/>
          <a:lstStyle/>
          <a:p>
            <a:fld id="{0F96B16C-3F5F-44BC-AFCC-8CBCBD90898D}" type="slidenum">
              <a:rPr lang="de-DE" smtClean="0"/>
              <a:pPr/>
              <a:t>12</a:t>
            </a:fld>
            <a:endParaRPr lang="de-DE"/>
          </a:p>
        </p:txBody>
      </p:sp>
    </p:spTree>
    <p:extLst>
      <p:ext uri="{BB962C8B-B14F-4D97-AF65-F5344CB8AC3E}">
        <p14:creationId xmlns:p14="http://schemas.microsoft.com/office/powerpoint/2010/main" val="405465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Person, Frau enthält.&#10;&#10;Automatisch generierte Beschreibung">
            <a:extLst>
              <a:ext uri="{FF2B5EF4-FFF2-40B4-BE49-F238E27FC236}">
                <a16:creationId xmlns:a16="http://schemas.microsoft.com/office/drawing/2014/main" id="{1A33F1B7-7679-4438-B37C-83AD0ABFDE3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1520488" cy="6480175"/>
          </a:xfrm>
        </p:spPr>
      </p:pic>
      <p:sp>
        <p:nvSpPr>
          <p:cNvPr id="3" name="Datumsplatzhalter 2">
            <a:extLst>
              <a:ext uri="{FF2B5EF4-FFF2-40B4-BE49-F238E27FC236}">
                <a16:creationId xmlns:a16="http://schemas.microsoft.com/office/drawing/2014/main" id="{92EB0C9F-66DA-4A6D-8D65-F27E770C2DC3}"/>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B1B1A17B-A250-45E2-B035-E59AAE2A95D1}"/>
              </a:ext>
            </a:extLst>
          </p:cNvPr>
          <p:cNvSpPr>
            <a:spLocks noGrp="1"/>
          </p:cNvSpPr>
          <p:nvPr>
            <p:ph type="sldNum" sz="quarter" idx="12"/>
          </p:nvPr>
        </p:nvSpPr>
        <p:spPr/>
        <p:txBody>
          <a:bodyPr/>
          <a:lstStyle/>
          <a:p>
            <a:fld id="{0F96B16C-3F5F-44BC-AFCC-8CBCBD90898D}" type="slidenum">
              <a:rPr lang="de-DE" smtClean="0"/>
              <a:pPr/>
              <a:t>13</a:t>
            </a:fld>
            <a:endParaRPr lang="de-DE"/>
          </a:p>
        </p:txBody>
      </p:sp>
      <p:pic>
        <p:nvPicPr>
          <p:cNvPr id="6" name="Picture 5">
            <a:extLst>
              <a:ext uri="{FF2B5EF4-FFF2-40B4-BE49-F238E27FC236}">
                <a16:creationId xmlns:a16="http://schemas.microsoft.com/office/drawing/2014/main" id="{FA10BD7C-ACEF-534E-AE5F-CC54D9409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1" y="351266"/>
            <a:ext cx="1944001" cy="665650"/>
          </a:xfrm>
          <a:prstGeom prst="rect">
            <a:avLst/>
          </a:prstGeom>
        </p:spPr>
      </p:pic>
    </p:spTree>
    <p:extLst>
      <p:ext uri="{BB962C8B-B14F-4D97-AF65-F5344CB8AC3E}">
        <p14:creationId xmlns:p14="http://schemas.microsoft.com/office/powerpoint/2010/main" val="275933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Schnee, draußen, Himmel, Natur enthält.&#10;&#10;Automatisch generierte Beschreibung">
            <a:extLst>
              <a:ext uri="{FF2B5EF4-FFF2-40B4-BE49-F238E27FC236}">
                <a16:creationId xmlns:a16="http://schemas.microsoft.com/office/drawing/2014/main" id="{140B470A-2C10-46EF-A439-DF5419EA44B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11520488" cy="6480175"/>
          </a:xfrm>
        </p:spPr>
      </p:pic>
      <p:sp>
        <p:nvSpPr>
          <p:cNvPr id="13" name="Textplatzhalter 12">
            <a:extLst>
              <a:ext uri="{FF2B5EF4-FFF2-40B4-BE49-F238E27FC236}">
                <a16:creationId xmlns:a16="http://schemas.microsoft.com/office/drawing/2014/main" id="{ABB887AC-4448-4C0B-9E25-C4EF279844E1}"/>
              </a:ext>
            </a:extLst>
          </p:cNvPr>
          <p:cNvSpPr>
            <a:spLocks noGrp="1"/>
          </p:cNvSpPr>
          <p:nvPr>
            <p:ph type="body" sz="quarter" idx="14"/>
          </p:nvPr>
        </p:nvSpPr>
        <p:spPr>
          <a:xfrm>
            <a:off x="2596114" y="2512000"/>
            <a:ext cx="5544000" cy="2125088"/>
          </a:xfrm>
        </p:spPr>
        <p:txBody>
          <a:bodyPr/>
          <a:lstStyle/>
          <a:p>
            <a:r>
              <a:rPr lang="de-DE"/>
              <a:t>Placeholder for</a:t>
            </a:r>
          </a:p>
          <a:p>
            <a:pPr lvl="1"/>
            <a:r>
              <a:rPr lang="de-DE">
                <a:solidFill>
                  <a:srgbClr val="F86200"/>
                </a:solidFill>
              </a:rPr>
              <a:t>your headline</a:t>
            </a:r>
          </a:p>
        </p:txBody>
      </p:sp>
      <p:sp>
        <p:nvSpPr>
          <p:cNvPr id="3" name="Datumsplatzhalter 2">
            <a:extLst>
              <a:ext uri="{FF2B5EF4-FFF2-40B4-BE49-F238E27FC236}">
                <a16:creationId xmlns:a16="http://schemas.microsoft.com/office/drawing/2014/main" id="{2F421709-5123-4111-876A-DFF029B00DAB}"/>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DAC6EBC0-F5E0-457B-8494-D7EA76726BD2}"/>
              </a:ext>
            </a:extLst>
          </p:cNvPr>
          <p:cNvSpPr>
            <a:spLocks noGrp="1"/>
          </p:cNvSpPr>
          <p:nvPr>
            <p:ph type="sldNum" sz="quarter" idx="12"/>
          </p:nvPr>
        </p:nvSpPr>
        <p:spPr/>
        <p:txBody>
          <a:bodyPr/>
          <a:lstStyle/>
          <a:p>
            <a:fld id="{0F96B16C-3F5F-44BC-AFCC-8CBCBD90898D}" type="slidenum">
              <a:rPr lang="de-DE" smtClean="0"/>
              <a:pPr/>
              <a:t>14</a:t>
            </a:fld>
            <a:endParaRPr lang="de-DE"/>
          </a:p>
        </p:txBody>
      </p:sp>
      <p:pic>
        <p:nvPicPr>
          <p:cNvPr id="9" name="Picture 8">
            <a:extLst>
              <a:ext uri="{FF2B5EF4-FFF2-40B4-BE49-F238E27FC236}">
                <a16:creationId xmlns:a16="http://schemas.microsoft.com/office/drawing/2014/main" id="{BFB54B91-CCE4-2E4F-B2B4-142AD7102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1" y="465566"/>
            <a:ext cx="1944001" cy="665650"/>
          </a:xfrm>
          <a:prstGeom prst="rect">
            <a:avLst/>
          </a:prstGeom>
        </p:spPr>
      </p:pic>
    </p:spTree>
    <p:extLst>
      <p:ext uri="{BB962C8B-B14F-4D97-AF65-F5344CB8AC3E}">
        <p14:creationId xmlns:p14="http://schemas.microsoft.com/office/powerpoint/2010/main" val="395075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ECBAD7FB-1C8C-44B4-8C0D-DAD98BBC1D33}"/>
              </a:ext>
            </a:extLst>
          </p:cNvPr>
          <p:cNvSpPr>
            <a:spLocks noGrp="1"/>
          </p:cNvSpPr>
          <p:nvPr>
            <p:ph sz="quarter" idx="15"/>
          </p:nvPr>
        </p:nvSpPr>
        <p:spPr/>
        <p:txBody>
          <a:bodyPr/>
          <a:lstStyle/>
          <a:p>
            <a:r>
              <a:rPr lang="en-US"/>
              <a:t>You cannot discover new oceans </a:t>
            </a:r>
            <a:br>
              <a:rPr lang="en-US"/>
            </a:br>
            <a:r>
              <a:rPr lang="en-US">
                <a:solidFill>
                  <a:srgbClr val="13A0D3"/>
                </a:solidFill>
              </a:rPr>
              <a:t>unless you have the courage </a:t>
            </a:r>
            <a:r>
              <a:rPr lang="en-US"/>
              <a:t>to </a:t>
            </a:r>
            <a:br>
              <a:rPr lang="en-US"/>
            </a:br>
            <a:r>
              <a:rPr lang="en-US"/>
              <a:t>lose sight of the shore.</a:t>
            </a:r>
          </a:p>
          <a:p>
            <a:pPr lvl="1"/>
            <a:r>
              <a:rPr lang="en-GB"/>
              <a:t>Andre Gide</a:t>
            </a:r>
            <a:r>
              <a:rPr lang="en-US"/>
              <a:t> </a:t>
            </a:r>
            <a:endParaRPr lang="de-DE"/>
          </a:p>
        </p:txBody>
      </p:sp>
      <p:sp>
        <p:nvSpPr>
          <p:cNvPr id="2" name="Datumsplatzhalter 1">
            <a:extLst>
              <a:ext uri="{FF2B5EF4-FFF2-40B4-BE49-F238E27FC236}">
                <a16:creationId xmlns:a16="http://schemas.microsoft.com/office/drawing/2014/main" id="{E5A64F39-81D0-4108-9024-81818454C5B6}"/>
              </a:ext>
            </a:extLst>
          </p:cNvPr>
          <p:cNvSpPr>
            <a:spLocks noGrp="1"/>
          </p:cNvSpPr>
          <p:nvPr>
            <p:ph type="dt" sz="half" idx="16"/>
          </p:nvPr>
        </p:nvSpPr>
        <p:spPr/>
        <p:txBody>
          <a:bodyPr/>
          <a:lstStyle/>
          <a:p>
            <a:r>
              <a:rPr lang="de-DE"/>
              <a:t>© Allianz 2021</a:t>
            </a:r>
          </a:p>
        </p:txBody>
      </p:sp>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8"/>
          </p:nvPr>
        </p:nvSpPr>
        <p:spPr/>
        <p:txBody>
          <a:bodyPr/>
          <a:lstStyle/>
          <a:p>
            <a:fld id="{0F96B16C-3F5F-44BC-AFCC-8CBCBD90898D}" type="slidenum">
              <a:rPr lang="de-DE" smtClean="0"/>
              <a:pPr/>
              <a:t>15</a:t>
            </a:fld>
            <a:endParaRPr lang="de-DE"/>
          </a:p>
        </p:txBody>
      </p:sp>
    </p:spTree>
    <p:extLst>
      <p:ext uri="{BB962C8B-B14F-4D97-AF65-F5344CB8AC3E}">
        <p14:creationId xmlns:p14="http://schemas.microsoft.com/office/powerpoint/2010/main" val="239963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5A64F39-81D0-4108-9024-81818454C5B6}"/>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609CB10A-19A8-40F8-A0A8-7667CD8F9D29}"/>
              </a:ext>
            </a:extLst>
          </p:cNvPr>
          <p:cNvSpPr>
            <a:spLocks noGrp="1"/>
          </p:cNvSpPr>
          <p:nvPr>
            <p:ph type="sldNum" sz="quarter" idx="12"/>
          </p:nvPr>
        </p:nvSpPr>
        <p:spPr/>
        <p:txBody>
          <a:bodyPr/>
          <a:lstStyle/>
          <a:p>
            <a:fld id="{0F96B16C-3F5F-44BC-AFCC-8CBCBD90898D}" type="slidenum">
              <a:rPr lang="de-DE" smtClean="0"/>
              <a:pPr/>
              <a:t>16</a:t>
            </a:fld>
            <a:endParaRPr lang="de-DE"/>
          </a:p>
        </p:txBody>
      </p:sp>
      <p:sp>
        <p:nvSpPr>
          <p:cNvPr id="7" name="Inhaltsplatzhalter 6">
            <a:extLst>
              <a:ext uri="{FF2B5EF4-FFF2-40B4-BE49-F238E27FC236}">
                <a16:creationId xmlns:a16="http://schemas.microsoft.com/office/drawing/2014/main" id="{ECBAD7FB-1C8C-44B4-8C0D-DAD98BBC1D33}"/>
              </a:ext>
            </a:extLst>
          </p:cNvPr>
          <p:cNvSpPr>
            <a:spLocks noGrp="1"/>
          </p:cNvSpPr>
          <p:nvPr>
            <p:ph sz="quarter" idx="15"/>
          </p:nvPr>
        </p:nvSpPr>
        <p:spPr/>
        <p:txBody>
          <a:bodyPr/>
          <a:lstStyle/>
          <a:p>
            <a:r>
              <a:rPr lang="en-US"/>
              <a:t>You cannot discover new oceans </a:t>
            </a:r>
            <a:br>
              <a:rPr lang="en-US"/>
            </a:br>
            <a:r>
              <a:rPr lang="en-US">
                <a:solidFill>
                  <a:srgbClr val="13A0D3"/>
                </a:solidFill>
              </a:rPr>
              <a:t>unless you have the courage </a:t>
            </a:r>
            <a:r>
              <a:rPr lang="en-US"/>
              <a:t>to </a:t>
            </a:r>
            <a:br>
              <a:rPr lang="en-US"/>
            </a:br>
            <a:r>
              <a:rPr lang="en-US"/>
              <a:t>lose sight of the shore.</a:t>
            </a:r>
          </a:p>
          <a:p>
            <a:pPr lvl="1"/>
            <a:r>
              <a:rPr lang="en-GB"/>
              <a:t>Andre Gide</a:t>
            </a:r>
            <a:r>
              <a:rPr lang="en-US"/>
              <a:t> </a:t>
            </a:r>
            <a:endParaRPr lang="de-DE"/>
          </a:p>
        </p:txBody>
      </p:sp>
    </p:spTree>
    <p:extLst>
      <p:ext uri="{BB962C8B-B14F-4D97-AF65-F5344CB8AC3E}">
        <p14:creationId xmlns:p14="http://schemas.microsoft.com/office/powerpoint/2010/main" val="217542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D8F5DD1-05D5-44BA-8A93-C72092CC01E0}"/>
              </a:ext>
            </a:extLst>
          </p:cNvPr>
          <p:cNvSpPr/>
          <p:nvPr/>
        </p:nvSpPr>
        <p:spPr>
          <a:xfrm>
            <a:off x="1" y="0"/>
            <a:ext cx="7524750"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8388000" y="1368425"/>
            <a:ext cx="2448000" cy="33845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b="1"/>
              <a:t>Consectetuer</a:t>
            </a:r>
            <a:r>
              <a:rPr lang="de-DE" sz="1500"/>
              <a:t> </a:t>
            </a:r>
          </a:p>
          <a:p>
            <a:pPr lvl="1"/>
            <a:r>
              <a:rPr lang="de-DE" sz="1500"/>
              <a:t>adipiscing elit quam felis, ult Aenean con modo ligula eget dolor.adipiscing elit quam felis, ult Aenean con modo ligula eget dolor.adipiscing elit quam felis, ult Aenean con modo ligula eget dolor.</a:t>
            </a:r>
          </a:p>
        </p:txBody>
      </p:sp>
      <p:sp>
        <p:nvSpPr>
          <p:cNvPr id="6" name="Textplatzhalter 12">
            <a:extLst>
              <a:ext uri="{FF2B5EF4-FFF2-40B4-BE49-F238E27FC236}">
                <a16:creationId xmlns:a16="http://schemas.microsoft.com/office/drawing/2014/main" id="{BC0050E0-C66B-4D5C-AD99-B3FF4CDD1884}"/>
              </a:ext>
            </a:extLst>
          </p:cNvPr>
          <p:cNvSpPr txBox="1">
            <a:spLocks/>
          </p:cNvSpPr>
          <p:nvPr/>
        </p:nvSpPr>
        <p:spPr>
          <a:xfrm>
            <a:off x="468313" y="1152525"/>
            <a:ext cx="54006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e-DE" sz="9400">
                <a:solidFill>
                  <a:srgbClr val="122B54"/>
                </a:solidFill>
              </a:rPr>
              <a:t>Bold</a:t>
            </a:r>
          </a:p>
          <a:p>
            <a:pPr>
              <a:lnSpc>
                <a:spcPct val="80000"/>
              </a:lnSpc>
            </a:pPr>
            <a:r>
              <a:rPr lang="de-DE" sz="9400">
                <a:solidFill>
                  <a:srgbClr val="122B54"/>
                </a:solidFill>
              </a:rPr>
              <a:t>  </a:t>
            </a:r>
            <a:r>
              <a:rPr lang="de-DE" sz="9400">
                <a:solidFill>
                  <a:schemeClr val="tx1"/>
                </a:solidFill>
              </a:rPr>
              <a:t>Headline</a:t>
            </a:r>
          </a:p>
          <a:p>
            <a:pPr>
              <a:lnSpc>
                <a:spcPct val="80000"/>
              </a:lnSpc>
            </a:pPr>
            <a:r>
              <a:rPr lang="de-DE" sz="9400">
                <a:solidFill>
                  <a:srgbClr val="122B54"/>
                </a:solidFill>
              </a:rPr>
              <a:t>example</a:t>
            </a:r>
          </a:p>
        </p:txBody>
      </p:sp>
      <p:sp>
        <p:nvSpPr>
          <p:cNvPr id="2" name="Datumsplatzhalter 1">
            <a:extLst>
              <a:ext uri="{FF2B5EF4-FFF2-40B4-BE49-F238E27FC236}">
                <a16:creationId xmlns:a16="http://schemas.microsoft.com/office/drawing/2014/main" id="{78A14F5F-6A52-4A9C-9E0A-9068C55B7A04}"/>
              </a:ext>
            </a:extLst>
          </p:cNvPr>
          <p:cNvSpPr>
            <a:spLocks noGrp="1"/>
          </p:cNvSpPr>
          <p:nvPr>
            <p:ph type="dt" sz="half" idx="10"/>
          </p:nvPr>
        </p:nvSpPr>
        <p:spPr/>
        <p:txBody>
          <a:bodyPr/>
          <a:lstStyle/>
          <a:p>
            <a:r>
              <a:rPr lang="de-DE"/>
              <a:t>© Allianz 2021</a:t>
            </a:r>
          </a:p>
        </p:txBody>
      </p:sp>
      <p:sp>
        <p:nvSpPr>
          <p:cNvPr id="9" name="Fußzeilenplatzhalter 8">
            <a:extLst>
              <a:ext uri="{FF2B5EF4-FFF2-40B4-BE49-F238E27FC236}">
                <a16:creationId xmlns:a16="http://schemas.microsoft.com/office/drawing/2014/main" id="{45A83BEE-7655-4A2E-82D0-28736BB1652F}"/>
              </a:ext>
            </a:extLst>
          </p:cNvPr>
          <p:cNvSpPr>
            <a:spLocks noGrp="1"/>
          </p:cNvSpPr>
          <p:nvPr>
            <p:ph type="ftr" sz="quarter" idx="11"/>
          </p:nvPr>
        </p:nvSpPr>
        <p:spPr/>
        <p:txBody>
          <a:bodyPr/>
          <a:lstStyle/>
          <a:p>
            <a:r>
              <a:rPr lang="de-DE"/>
              <a:t>Topline goes here</a:t>
            </a:r>
          </a:p>
        </p:txBody>
      </p:sp>
      <p:sp>
        <p:nvSpPr>
          <p:cNvPr id="10" name="Foliennummernplatzhalter 9">
            <a:extLst>
              <a:ext uri="{FF2B5EF4-FFF2-40B4-BE49-F238E27FC236}">
                <a16:creationId xmlns:a16="http://schemas.microsoft.com/office/drawing/2014/main" id="{86580E29-DE1B-4AA1-B2DA-8E248BD9E2F6}"/>
              </a:ext>
            </a:extLst>
          </p:cNvPr>
          <p:cNvSpPr>
            <a:spLocks noGrp="1"/>
          </p:cNvSpPr>
          <p:nvPr>
            <p:ph type="sldNum" sz="quarter" idx="12"/>
          </p:nvPr>
        </p:nvSpPr>
        <p:spPr/>
        <p:txBody>
          <a:bodyPr/>
          <a:lstStyle/>
          <a:p>
            <a:fld id="{0F96B16C-3F5F-44BC-AFCC-8CBCBD90898D}" type="slidenum">
              <a:rPr lang="de-DE" smtClean="0"/>
              <a:pPr/>
              <a:t>17</a:t>
            </a:fld>
            <a:endParaRPr lang="de-DE"/>
          </a:p>
        </p:txBody>
      </p:sp>
    </p:spTree>
    <p:extLst>
      <p:ext uri="{BB962C8B-B14F-4D97-AF65-F5344CB8AC3E}">
        <p14:creationId xmlns:p14="http://schemas.microsoft.com/office/powerpoint/2010/main" val="7210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EB4AD1C-013D-4BC3-8F0D-3E5815DAD982}"/>
              </a:ext>
            </a:extLst>
          </p:cNvPr>
          <p:cNvSpPr/>
          <p:nvPr/>
        </p:nvSpPr>
        <p:spPr>
          <a:xfrm>
            <a:off x="0" y="0"/>
            <a:ext cx="6375163"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6948000" y="2736000"/>
            <a:ext cx="3888000" cy="2484437"/>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a:t>Consectetuer adipiscing elit. Aenean commodo ligula eget dolor. Aenean massa. Donec aquam felis, ultricies nec, pellentesque eu, pretium quis, sem. Consectetuer adipiscing elit. Aenean commodo ligula eget dolor. Aenean massa. Donec aquam felis, ultricies nec, pellentesque eu, pretium quis, sem. </a:t>
            </a:r>
          </a:p>
          <a:p>
            <a:pPr lvl="1"/>
            <a:endParaRPr lang="de-DE" sz="1500"/>
          </a:p>
          <a:p>
            <a:pPr lvl="1"/>
            <a:r>
              <a:rPr lang="de-DE" sz="1500"/>
              <a:t>Consectetuer adipiscing elit.</a:t>
            </a:r>
          </a:p>
        </p:txBody>
      </p:sp>
      <p:sp>
        <p:nvSpPr>
          <p:cNvPr id="6" name="Textplatzhalter 12">
            <a:extLst>
              <a:ext uri="{FF2B5EF4-FFF2-40B4-BE49-F238E27FC236}">
                <a16:creationId xmlns:a16="http://schemas.microsoft.com/office/drawing/2014/main" id="{BC0050E0-C66B-4D5C-AD99-B3FF4CDD1884}"/>
              </a:ext>
            </a:extLst>
          </p:cNvPr>
          <p:cNvSpPr txBox="1">
            <a:spLocks/>
          </p:cNvSpPr>
          <p:nvPr/>
        </p:nvSpPr>
        <p:spPr>
          <a:xfrm>
            <a:off x="468313" y="1152525"/>
            <a:ext cx="54006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de-DE" sz="9400">
                <a:solidFill>
                  <a:schemeClr val="tx1"/>
                </a:solidFill>
              </a:rPr>
              <a:t>Bold</a:t>
            </a:r>
          </a:p>
          <a:p>
            <a:pPr>
              <a:lnSpc>
                <a:spcPct val="80000"/>
              </a:lnSpc>
            </a:pPr>
            <a:r>
              <a:rPr lang="de-DE" sz="9400">
                <a:solidFill>
                  <a:schemeClr val="tx1"/>
                </a:solidFill>
              </a:rPr>
              <a:t>  </a:t>
            </a:r>
            <a:r>
              <a:rPr lang="de-DE" sz="9400">
                <a:solidFill>
                  <a:srgbClr val="122B54"/>
                </a:solidFill>
              </a:rPr>
              <a:t>Headline</a:t>
            </a:r>
          </a:p>
        </p:txBody>
      </p:sp>
      <p:pic>
        <p:nvPicPr>
          <p:cNvPr id="9" name="Grafik 8" descr="Ein Bild, das Boden, drinnen enthält.&#10;&#10;Automatisch generierte Beschreibung">
            <a:extLst>
              <a:ext uri="{FF2B5EF4-FFF2-40B4-BE49-F238E27FC236}">
                <a16:creationId xmlns:a16="http://schemas.microsoft.com/office/drawing/2014/main" id="{24827014-8686-4645-BCBB-E2D2E47ACA8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1389" y="1"/>
            <a:ext cx="4297074" cy="2052638"/>
          </a:xfrm>
          <a:prstGeom prst="rect">
            <a:avLst/>
          </a:prstGeom>
        </p:spPr>
      </p:pic>
      <p:sp>
        <p:nvSpPr>
          <p:cNvPr id="2" name="Datumsplatzhalter 1">
            <a:extLst>
              <a:ext uri="{FF2B5EF4-FFF2-40B4-BE49-F238E27FC236}">
                <a16:creationId xmlns:a16="http://schemas.microsoft.com/office/drawing/2014/main" id="{06ED8A64-7B4A-4780-9D4C-C89F0FA81092}"/>
              </a:ext>
            </a:extLst>
          </p:cNvPr>
          <p:cNvSpPr>
            <a:spLocks noGrp="1"/>
          </p:cNvSpPr>
          <p:nvPr>
            <p:ph type="dt" sz="half" idx="10"/>
          </p:nvPr>
        </p:nvSpPr>
        <p:spPr/>
        <p:txBody>
          <a:bodyPr/>
          <a:lstStyle/>
          <a:p>
            <a:r>
              <a:rPr lang="de-DE"/>
              <a:t>© Allianz 2021</a:t>
            </a:r>
          </a:p>
        </p:txBody>
      </p:sp>
      <p:sp>
        <p:nvSpPr>
          <p:cNvPr id="10" name="Fußzeilenplatzhalter 9">
            <a:extLst>
              <a:ext uri="{FF2B5EF4-FFF2-40B4-BE49-F238E27FC236}">
                <a16:creationId xmlns:a16="http://schemas.microsoft.com/office/drawing/2014/main" id="{DE8C3769-C309-4C80-A192-40E4FF243755}"/>
              </a:ext>
            </a:extLst>
          </p:cNvPr>
          <p:cNvSpPr>
            <a:spLocks noGrp="1"/>
          </p:cNvSpPr>
          <p:nvPr>
            <p:ph type="ftr" sz="quarter" idx="11"/>
          </p:nvPr>
        </p:nvSpPr>
        <p:spPr/>
        <p:txBody>
          <a:bodyPr/>
          <a:lstStyle/>
          <a:p>
            <a:r>
              <a:rPr lang="de-DE"/>
              <a:t>Topline goes here</a:t>
            </a:r>
          </a:p>
        </p:txBody>
      </p:sp>
      <p:sp>
        <p:nvSpPr>
          <p:cNvPr id="11" name="Foliennummernplatzhalter 10">
            <a:extLst>
              <a:ext uri="{FF2B5EF4-FFF2-40B4-BE49-F238E27FC236}">
                <a16:creationId xmlns:a16="http://schemas.microsoft.com/office/drawing/2014/main" id="{08FC2827-E244-42D3-8813-FCF7488C66F4}"/>
              </a:ext>
            </a:extLst>
          </p:cNvPr>
          <p:cNvSpPr>
            <a:spLocks noGrp="1"/>
          </p:cNvSpPr>
          <p:nvPr>
            <p:ph type="sldNum" sz="quarter" idx="12"/>
          </p:nvPr>
        </p:nvSpPr>
        <p:spPr/>
        <p:txBody>
          <a:bodyPr/>
          <a:lstStyle/>
          <a:p>
            <a:fld id="{0F96B16C-3F5F-44BC-AFCC-8CBCBD90898D}" type="slidenum">
              <a:rPr lang="de-DE" smtClean="0"/>
              <a:pPr/>
              <a:t>18</a:t>
            </a:fld>
            <a:endParaRPr lang="de-DE"/>
          </a:p>
        </p:txBody>
      </p:sp>
    </p:spTree>
    <p:extLst>
      <p:ext uri="{BB962C8B-B14F-4D97-AF65-F5344CB8AC3E}">
        <p14:creationId xmlns:p14="http://schemas.microsoft.com/office/powerpoint/2010/main" val="408597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Wand, drinnen, Person, computer enthält.&#10;&#10;Automatisch generierte Beschreibung">
            <a:extLst>
              <a:ext uri="{FF2B5EF4-FFF2-40B4-BE49-F238E27FC236}">
                <a16:creationId xmlns:a16="http://schemas.microsoft.com/office/drawing/2014/main" id="{42F722DA-6119-44A7-8946-0DE15704AB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640233"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9072563" y="1152526"/>
            <a:ext cx="1763712"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b="1"/>
              <a:t>Consectetuer</a:t>
            </a:r>
            <a:br>
              <a:rPr lang="de-DE" sz="1500"/>
            </a:br>
            <a:r>
              <a:rPr lang="de-DE" sz="1500"/>
              <a:t>adipiscing elit quam felis, ult Aenean con modo ligula eget </a:t>
            </a:r>
            <a:br>
              <a:rPr lang="de-DE" sz="1500"/>
            </a:br>
            <a:r>
              <a:rPr lang="de-DE" sz="1500"/>
              <a:t>dolor.</a:t>
            </a:r>
          </a:p>
          <a:p>
            <a:pPr lvl="1"/>
            <a:endParaRPr lang="de-DE" sz="1500"/>
          </a:p>
          <a:p>
            <a:pPr lvl="1"/>
            <a:r>
              <a:rPr lang="de-DE" sz="1500" b="1"/>
              <a:t>Consectetuer</a:t>
            </a:r>
            <a:br>
              <a:rPr lang="de-DE" sz="1500"/>
            </a:br>
            <a:r>
              <a:rPr lang="de-DE" sz="1500"/>
              <a:t>adipiscing elit quam felis, ult Aenean con modo ligula eget </a:t>
            </a:r>
            <a:br>
              <a:rPr lang="de-DE" sz="1500"/>
            </a:br>
            <a:r>
              <a:rPr lang="de-DE" sz="1500"/>
              <a:t>dolor.</a:t>
            </a:r>
          </a:p>
          <a:p>
            <a:pPr lvl="1"/>
            <a:endParaRPr lang="de-DE" sz="1500"/>
          </a:p>
          <a:p>
            <a:pPr lvl="1"/>
            <a:r>
              <a:rPr lang="de-DE" sz="1500" b="1"/>
              <a:t>Consectetuer</a:t>
            </a:r>
            <a:br>
              <a:rPr lang="de-DE" sz="1500"/>
            </a:br>
            <a:r>
              <a:rPr lang="de-DE" sz="1500"/>
              <a:t>adipiscing elit quam felis, ult Aenean con modo ligula eget </a:t>
            </a:r>
            <a:br>
              <a:rPr lang="de-DE" sz="1500"/>
            </a:br>
            <a:r>
              <a:rPr lang="de-DE" sz="1500"/>
              <a:t>dolor.</a:t>
            </a:r>
          </a:p>
        </p:txBody>
      </p:sp>
      <p:sp>
        <p:nvSpPr>
          <p:cNvPr id="2" name="Datumsplatzhalter 1">
            <a:extLst>
              <a:ext uri="{FF2B5EF4-FFF2-40B4-BE49-F238E27FC236}">
                <a16:creationId xmlns:a16="http://schemas.microsoft.com/office/drawing/2014/main" id="{A93463F5-98F4-4150-8D31-37A474F4AF17}"/>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A4865B0A-293F-48BA-922A-0A0D87396ADF}"/>
              </a:ext>
            </a:extLst>
          </p:cNvPr>
          <p:cNvSpPr>
            <a:spLocks noGrp="1"/>
          </p:cNvSpPr>
          <p:nvPr>
            <p:ph type="ftr" sz="quarter" idx="11"/>
          </p:nvPr>
        </p:nvSpPr>
        <p:spPr/>
        <p:txBody>
          <a:bodyPr/>
          <a:lstStyle/>
          <a:p>
            <a:r>
              <a:rPr lang="de-DE">
                <a:solidFill>
                  <a:schemeClr val="tx1"/>
                </a:solidFill>
              </a:rPr>
              <a:t>Topline goes here</a:t>
            </a:r>
          </a:p>
        </p:txBody>
      </p:sp>
      <p:sp>
        <p:nvSpPr>
          <p:cNvPr id="7" name="Foliennummernplatzhalter 6">
            <a:extLst>
              <a:ext uri="{FF2B5EF4-FFF2-40B4-BE49-F238E27FC236}">
                <a16:creationId xmlns:a16="http://schemas.microsoft.com/office/drawing/2014/main" id="{69D70DF9-A663-41B1-845E-F40E06E6C6F9}"/>
              </a:ext>
            </a:extLst>
          </p:cNvPr>
          <p:cNvSpPr>
            <a:spLocks noGrp="1"/>
          </p:cNvSpPr>
          <p:nvPr>
            <p:ph type="sldNum" sz="quarter" idx="12"/>
          </p:nvPr>
        </p:nvSpPr>
        <p:spPr/>
        <p:txBody>
          <a:bodyPr/>
          <a:lstStyle/>
          <a:p>
            <a:fld id="{0F96B16C-3F5F-44BC-AFCC-8CBCBD90898D}" type="slidenum">
              <a:rPr lang="de-DE" smtClean="0"/>
              <a:pPr/>
              <a:t>19</a:t>
            </a:fld>
            <a:endParaRPr lang="de-DE"/>
          </a:p>
        </p:txBody>
      </p:sp>
    </p:spTree>
    <p:extLst>
      <p:ext uri="{BB962C8B-B14F-4D97-AF65-F5344CB8AC3E}">
        <p14:creationId xmlns:p14="http://schemas.microsoft.com/office/powerpoint/2010/main" val="59942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2</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4" y="1152525"/>
            <a:ext cx="3311522"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this master</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startAt="6"/>
            </a:pPr>
            <a:r>
              <a:rPr lang="en-US" dirty="0"/>
              <a:t>Structure your presentation using toplines to guide</a:t>
            </a:r>
            <a:br>
              <a:rPr lang="en-US" dirty="0"/>
            </a:br>
            <a:r>
              <a:rPr lang="en-US" dirty="0"/>
              <a:t>the viewer through your presentation.</a:t>
            </a:r>
          </a:p>
          <a:p>
            <a:pPr marL="216000" indent="-216000">
              <a:spcAft>
                <a:spcPts val="2100"/>
              </a:spcAft>
              <a:buFont typeface="+mj-lt"/>
              <a:buAutoNum type="arabicPeriod" startAt="6"/>
            </a:pPr>
            <a:r>
              <a:rPr lang="en-US" dirty="0"/>
              <a:t>Use images to attract the user’s attention and get your</a:t>
            </a:r>
            <a:br>
              <a:rPr lang="en-US" dirty="0"/>
            </a:br>
            <a:r>
              <a:rPr lang="en-US" dirty="0"/>
              <a:t>message across.</a:t>
            </a:r>
          </a:p>
          <a:p>
            <a:pPr marL="216000" indent="-216000">
              <a:spcAft>
                <a:spcPts val="2100"/>
              </a:spcAft>
              <a:buFont typeface="+mj-lt"/>
              <a:buAutoNum type="arabicPeriod" startAt="6"/>
            </a:pPr>
            <a:r>
              <a:rPr lang="en-US" dirty="0"/>
              <a:t>In case, slides may require more space, the use of single-line headlines can be helpful. Additionally, the topline can be removed.</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342705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drinnen enthält.&#10;&#10;Automatisch generierte Beschreibung">
            <a:extLst>
              <a:ext uri="{FF2B5EF4-FFF2-40B4-BE49-F238E27FC236}">
                <a16:creationId xmlns:a16="http://schemas.microsoft.com/office/drawing/2014/main" id="{8B01010D-C0CC-47B7-8C65-E13433099401}"/>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552000"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7236000" y="1152526"/>
            <a:ext cx="3816000"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Your future</a:t>
            </a:r>
          </a:p>
          <a:p>
            <a:pPr>
              <a:lnSpc>
                <a:spcPct val="80000"/>
              </a:lnSpc>
            </a:pPr>
            <a:r>
              <a:rPr lang="en-US" sz="4700"/>
              <a:t>      is in </a:t>
            </a:r>
            <a:r>
              <a:rPr lang="en-US" sz="4700">
                <a:solidFill>
                  <a:srgbClr val="F86200"/>
                </a:solidFill>
              </a:rPr>
              <a:t>good</a:t>
            </a:r>
            <a:r>
              <a:rPr lang="en-US" sz="4700"/>
              <a:t>  </a:t>
            </a:r>
          </a:p>
          <a:p>
            <a:pPr>
              <a:lnSpc>
                <a:spcPct val="80000"/>
              </a:lnSpc>
            </a:pPr>
            <a:r>
              <a:rPr lang="en-US" sz="4700"/>
              <a:t>   hands</a:t>
            </a:r>
          </a:p>
          <a:p>
            <a:pPr lvl="1"/>
            <a:br>
              <a:rPr lang="de-DE" sz="1800"/>
            </a:br>
            <a:br>
              <a:rPr lang="de-DE" sz="1800"/>
            </a:br>
            <a:r>
              <a:rPr lang="de-DE" sz="1800"/>
              <a:t>Evenihillat qui nitiis nescidelles </a:t>
            </a:r>
            <a:br>
              <a:rPr lang="de-DE" sz="1800"/>
            </a:br>
            <a:r>
              <a:rPr lang="de-DE" sz="1800"/>
              <a:t>maio. Ut et ea vellignist, aligent.</a:t>
            </a:r>
          </a:p>
        </p:txBody>
      </p:sp>
      <p:sp>
        <p:nvSpPr>
          <p:cNvPr id="2" name="Datumsplatzhalter 1">
            <a:extLst>
              <a:ext uri="{FF2B5EF4-FFF2-40B4-BE49-F238E27FC236}">
                <a16:creationId xmlns:a16="http://schemas.microsoft.com/office/drawing/2014/main" id="{1C26EAAF-F9F1-4ABC-8238-06E8FE411ED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E98779FF-AF00-4C37-A392-AF7EEDC2CD28}"/>
              </a:ext>
            </a:extLst>
          </p:cNvPr>
          <p:cNvSpPr>
            <a:spLocks noGrp="1"/>
          </p:cNvSpPr>
          <p:nvPr>
            <p:ph type="ftr" sz="quarter" idx="11"/>
          </p:nvPr>
        </p:nvSpPr>
        <p:spPr/>
        <p:txBody>
          <a:bodyPr/>
          <a:lstStyle/>
          <a:p>
            <a:r>
              <a:rPr lang="de-DE">
                <a:solidFill>
                  <a:schemeClr val="tx1"/>
                </a:solidFill>
              </a:rPr>
              <a:t>Topline goes here</a:t>
            </a:r>
          </a:p>
        </p:txBody>
      </p:sp>
      <p:sp>
        <p:nvSpPr>
          <p:cNvPr id="9" name="Foliennummernplatzhalter 8">
            <a:extLst>
              <a:ext uri="{FF2B5EF4-FFF2-40B4-BE49-F238E27FC236}">
                <a16:creationId xmlns:a16="http://schemas.microsoft.com/office/drawing/2014/main" id="{DC842F5F-5A46-489C-AB4B-4CED5FBF0093}"/>
              </a:ext>
            </a:extLst>
          </p:cNvPr>
          <p:cNvSpPr>
            <a:spLocks noGrp="1"/>
          </p:cNvSpPr>
          <p:nvPr>
            <p:ph type="sldNum" sz="quarter" idx="12"/>
          </p:nvPr>
        </p:nvSpPr>
        <p:spPr/>
        <p:txBody>
          <a:bodyPr/>
          <a:lstStyle/>
          <a:p>
            <a:fld id="{0F96B16C-3F5F-44BC-AFCC-8CBCBD90898D}" type="slidenum">
              <a:rPr lang="de-DE" smtClean="0"/>
              <a:pPr/>
              <a:t>20</a:t>
            </a:fld>
            <a:endParaRPr lang="de-DE"/>
          </a:p>
        </p:txBody>
      </p:sp>
    </p:spTree>
    <p:extLst>
      <p:ext uri="{BB962C8B-B14F-4D97-AF65-F5344CB8AC3E}">
        <p14:creationId xmlns:p14="http://schemas.microsoft.com/office/powerpoint/2010/main" val="160817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6"/>
            <a:ext cx="3311524" cy="42846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Placeholder  </a:t>
            </a:r>
          </a:p>
          <a:p>
            <a:pPr>
              <a:lnSpc>
                <a:spcPct val="80000"/>
              </a:lnSpc>
            </a:pPr>
            <a:r>
              <a:rPr lang="en-US" sz="4700"/>
              <a:t>for your </a:t>
            </a:r>
          </a:p>
          <a:p>
            <a:pPr>
              <a:lnSpc>
                <a:spcPct val="80000"/>
              </a:lnSpc>
            </a:pPr>
            <a:r>
              <a:rPr lang="en-US" sz="4700">
                <a:solidFill>
                  <a:srgbClr val="00908D"/>
                </a:solidFill>
              </a:rPr>
              <a:t>headline</a:t>
            </a:r>
          </a:p>
          <a:p>
            <a:endParaRPr lang="de-DE" sz="1500"/>
          </a:p>
          <a:p>
            <a:endParaRPr lang="de-DE" sz="1500"/>
          </a:p>
          <a:p>
            <a:r>
              <a:rPr lang="de-DE" sz="1500"/>
              <a:t>Consectetuer adipiscing elit. Aenean commodo ligula eget dolor. massa. Donec aquam felis, ultricies nec, pellentesque eu, pretium quis, sem. Consectetuer adipiscing elit.</a:t>
            </a:r>
          </a:p>
        </p:txBody>
      </p:sp>
      <p:pic>
        <p:nvPicPr>
          <p:cNvPr id="11" name="Grafik 10" descr="Ein Bild, das Person enthält.&#10;&#10;Automatisch generierte Beschreibung">
            <a:extLst>
              <a:ext uri="{FF2B5EF4-FFF2-40B4-BE49-F238E27FC236}">
                <a16:creationId xmlns:a16="http://schemas.microsoft.com/office/drawing/2014/main" id="{744892E7-BB37-4DFA-952F-51F6ACA5E2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6000" y="0"/>
            <a:ext cx="7524000" cy="4680000"/>
          </a:xfrm>
          <a:prstGeom prst="rect">
            <a:avLst/>
          </a:prstGeom>
        </p:spPr>
      </p:pic>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8CA07B90-2D26-431F-B617-5EC9F4C60D08}"/>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fld id="{0F96B16C-3F5F-44BC-AFCC-8CBCBD90898D}" type="slidenum">
              <a:rPr lang="de-DE" smtClean="0"/>
              <a:pPr/>
              <a:t>21</a:t>
            </a:fld>
            <a:endParaRPr lang="de-DE"/>
          </a:p>
        </p:txBody>
      </p:sp>
    </p:spTree>
    <p:extLst>
      <p:ext uri="{BB962C8B-B14F-4D97-AF65-F5344CB8AC3E}">
        <p14:creationId xmlns:p14="http://schemas.microsoft.com/office/powerpoint/2010/main" val="13175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enthält.&#10;&#10;Automatisch generierte Beschreibung">
            <a:extLst>
              <a:ext uri="{FF2B5EF4-FFF2-40B4-BE49-F238E27FC236}">
                <a16:creationId xmlns:a16="http://schemas.microsoft.com/office/drawing/2014/main" id="{34C53D98-8D3B-4454-8801-F9AD4AD0D1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44000" y="468000"/>
            <a:ext cx="5976000" cy="6012175"/>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1368425"/>
            <a:ext cx="4163508"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Placeholder</a:t>
            </a:r>
            <a:br>
              <a:rPr lang="en-US" sz="4700"/>
            </a:br>
            <a:r>
              <a:rPr lang="en-US" sz="4700"/>
              <a:t>             for </a:t>
            </a:r>
            <a:r>
              <a:rPr lang="en-US" sz="4700">
                <a:solidFill>
                  <a:srgbClr val="F62459"/>
                </a:solidFill>
              </a:rPr>
              <a:t>your</a:t>
            </a:r>
            <a:br>
              <a:rPr lang="en-US" sz="4700"/>
            </a:br>
            <a:r>
              <a:rPr lang="en-US" sz="4700"/>
              <a:t>    headline</a:t>
            </a:r>
          </a:p>
          <a:p>
            <a:pPr marL="0" lvl="2" indent="0">
              <a:buNone/>
            </a:pPr>
            <a:br>
              <a:rPr lang="de-DE" sz="1500"/>
            </a:br>
            <a:br>
              <a:rPr lang="de-DE" sz="1500"/>
            </a:br>
            <a:r>
              <a:rPr lang="de-DE" sz="1500"/>
              <a:t>Consectetuer adipiscing elit. Aenean commodo ligula eget dolor. massa. Donec aquam felis, ultricies nec, pellentesque eu, pretium quis, sem. Consectetuer adipiscing elit.</a:t>
            </a:r>
          </a:p>
        </p:txBody>
      </p:sp>
      <p:sp>
        <p:nvSpPr>
          <p:cNvPr id="2" name="Datumsplatzhalter 1">
            <a:extLst>
              <a:ext uri="{FF2B5EF4-FFF2-40B4-BE49-F238E27FC236}">
                <a16:creationId xmlns:a16="http://schemas.microsoft.com/office/drawing/2014/main" id="{288BB9FD-F3BD-48CB-9DF4-341C390C960F}"/>
              </a:ext>
            </a:extLst>
          </p:cNvPr>
          <p:cNvSpPr>
            <a:spLocks noGrp="1"/>
          </p:cNvSpPr>
          <p:nvPr>
            <p:ph type="dt" sz="half" idx="10"/>
          </p:nvPr>
        </p:nvSpPr>
        <p:spPr/>
        <p:txBody>
          <a:bodyPr/>
          <a:lstStyle/>
          <a:p>
            <a:r>
              <a:rPr lang="de-DE">
                <a:solidFill>
                  <a:schemeClr val="tx1"/>
                </a:solidFill>
              </a:rPr>
              <a:t>© Allianz 2021</a:t>
            </a:r>
          </a:p>
        </p:txBody>
      </p:sp>
      <p:sp>
        <p:nvSpPr>
          <p:cNvPr id="7" name="Fußzeilenplatzhalter 6">
            <a:extLst>
              <a:ext uri="{FF2B5EF4-FFF2-40B4-BE49-F238E27FC236}">
                <a16:creationId xmlns:a16="http://schemas.microsoft.com/office/drawing/2014/main" id="{D89E21E9-5CCA-470C-BEF3-1BC3347BAB58}"/>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2"/>
          </p:nvPr>
        </p:nvSpPr>
        <p:spPr/>
        <p:txBody>
          <a:bodyPr/>
          <a:lstStyle/>
          <a:p>
            <a:fld id="{0F96B16C-3F5F-44BC-AFCC-8CBCBD90898D}" type="slidenum">
              <a:rPr lang="de-DE" smtClean="0">
                <a:solidFill>
                  <a:schemeClr val="tx1"/>
                </a:solidFill>
              </a:rPr>
              <a:pPr/>
              <a:t>22</a:t>
            </a:fld>
            <a:endParaRPr lang="de-DE">
              <a:solidFill>
                <a:schemeClr val="tx1"/>
              </a:solidFill>
            </a:endParaRPr>
          </a:p>
        </p:txBody>
      </p:sp>
    </p:spTree>
    <p:extLst>
      <p:ext uri="{BB962C8B-B14F-4D97-AF65-F5344CB8AC3E}">
        <p14:creationId xmlns:p14="http://schemas.microsoft.com/office/powerpoint/2010/main" val="238807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2052638"/>
            <a:ext cx="4284000" cy="36004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Headline</a:t>
            </a:r>
          </a:p>
          <a:p>
            <a:pPr>
              <a:lnSpc>
                <a:spcPct val="80000"/>
              </a:lnSpc>
            </a:pPr>
            <a:r>
              <a:rPr lang="en-US" sz="4700"/>
              <a:t>goes here</a:t>
            </a:r>
            <a:endParaRPr lang="de-DE" sz="4700"/>
          </a:p>
        </p:txBody>
      </p:sp>
      <p:sp>
        <p:nvSpPr>
          <p:cNvPr id="9" name="Inhaltsplatzhalter 10">
            <a:extLst>
              <a:ext uri="{FF2B5EF4-FFF2-40B4-BE49-F238E27FC236}">
                <a16:creationId xmlns:a16="http://schemas.microsoft.com/office/drawing/2014/main" id="{BD54E2D1-D8AA-471C-9078-B2C48D4C67F7}"/>
              </a:ext>
            </a:extLst>
          </p:cNvPr>
          <p:cNvSpPr txBox="1">
            <a:spLocks/>
          </p:cNvSpPr>
          <p:nvPr/>
        </p:nvSpPr>
        <p:spPr>
          <a:xfrm>
            <a:off x="5128549" y="2052638"/>
            <a:ext cx="5132255" cy="36004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b="1"/>
              <a:t>Consectetuer</a:t>
            </a:r>
            <a:r>
              <a:rPr lang="de-DE" sz="1800"/>
              <a:t> adipiscing elit. Aenean commodo ligula eget dolor. massa. Donec aquam felis, ultricies nec, pellentesque eu, pretium quis, sem. Consectetuer adipiscing elit. Consectetuer adipiscing elit. Aenean commodo ligula eget dolor. massa. Donec aquam felis, ultricies nec, pellentesque eu, pretium quis, sem. Consectetuer adipiscing elit.</a:t>
            </a:r>
          </a:p>
        </p:txBody>
      </p:sp>
      <p:pic>
        <p:nvPicPr>
          <p:cNvPr id="14" name="Grafik 13" descr="Ein Bild, das draußen, Person, Tag enthält.&#10;&#10;Automatisch generierte Beschreibung">
            <a:extLst>
              <a:ext uri="{FF2B5EF4-FFF2-40B4-BE49-F238E27FC236}">
                <a16:creationId xmlns:a16="http://schemas.microsoft.com/office/drawing/2014/main" id="{4410F23E-D235-4328-9105-15D9FE3ED6C7}"/>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1278061" y="0"/>
            <a:ext cx="1296000" cy="1440000"/>
          </a:xfrm>
          <a:prstGeom prst="rect">
            <a:avLst/>
          </a:prstGeom>
        </p:spPr>
      </p:pic>
      <p:pic>
        <p:nvPicPr>
          <p:cNvPr id="16" name="Grafik 15" descr="Ein Bild, das Person, draußen, Frau enthält.&#10;&#10;Automatisch generierte Beschreibung">
            <a:extLst>
              <a:ext uri="{FF2B5EF4-FFF2-40B4-BE49-F238E27FC236}">
                <a16:creationId xmlns:a16="http://schemas.microsoft.com/office/drawing/2014/main" id="{AF2BFBA9-9034-40DD-851A-F0A1ABF83832}"/>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2556122" y="0"/>
            <a:ext cx="1296000" cy="1440000"/>
          </a:xfrm>
          <a:prstGeom prst="rect">
            <a:avLst/>
          </a:prstGeom>
        </p:spPr>
      </p:pic>
      <p:pic>
        <p:nvPicPr>
          <p:cNvPr id="18" name="Grafik 17" descr="Ein Bild, das Baum, draußen, Person, stehend enthält.&#10;&#10;Automatisch generierte Beschreibung">
            <a:extLst>
              <a:ext uri="{FF2B5EF4-FFF2-40B4-BE49-F238E27FC236}">
                <a16:creationId xmlns:a16="http://schemas.microsoft.com/office/drawing/2014/main" id="{7C037D51-8F86-4555-B57E-E10BED0B75C7}"/>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834183" y="0"/>
            <a:ext cx="1296000" cy="1440000"/>
          </a:xfrm>
          <a:prstGeom prst="rect">
            <a:avLst/>
          </a:prstGeom>
        </p:spPr>
      </p:pic>
      <p:pic>
        <p:nvPicPr>
          <p:cNvPr id="20" name="Grafik 19" descr="Ein Bild, das Wand, Person, drinnen, stehend enthält.&#10;&#10;Automatisch generierte Beschreibung">
            <a:extLst>
              <a:ext uri="{FF2B5EF4-FFF2-40B4-BE49-F238E27FC236}">
                <a16:creationId xmlns:a16="http://schemas.microsoft.com/office/drawing/2014/main" id="{7D4C1628-EA43-4C87-AAF1-852A0486963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flipH="1">
            <a:off x="5112244" y="0"/>
            <a:ext cx="1296000" cy="1440000"/>
          </a:xfrm>
          <a:prstGeom prst="rect">
            <a:avLst/>
          </a:prstGeom>
        </p:spPr>
      </p:pic>
      <p:pic>
        <p:nvPicPr>
          <p:cNvPr id="22" name="Grafik 21" descr="Ein Bild, das Person, draußen, Boden, Kette enthält.&#10;&#10;Automatisch generierte Beschreibung">
            <a:extLst>
              <a:ext uri="{FF2B5EF4-FFF2-40B4-BE49-F238E27FC236}">
                <a16:creationId xmlns:a16="http://schemas.microsoft.com/office/drawing/2014/main" id="{B125EE34-F18D-48C0-8635-559BE26EFDE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6390305" y="0"/>
            <a:ext cx="1296000" cy="1440000"/>
          </a:xfrm>
          <a:prstGeom prst="rect">
            <a:avLst/>
          </a:prstGeom>
        </p:spPr>
      </p:pic>
      <p:pic>
        <p:nvPicPr>
          <p:cNvPr id="24" name="Grafik 23" descr="Ein Bild, das Person enthält.&#10;&#10;Automatisch generierte Beschreibung">
            <a:extLst>
              <a:ext uri="{FF2B5EF4-FFF2-40B4-BE49-F238E27FC236}">
                <a16:creationId xmlns:a16="http://schemas.microsoft.com/office/drawing/2014/main" id="{3F50DC10-B0BB-41C3-9248-617D3E3B9E4D}"/>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7668366" y="0"/>
            <a:ext cx="1296000" cy="1440000"/>
          </a:xfrm>
          <a:prstGeom prst="rect">
            <a:avLst/>
          </a:prstGeom>
        </p:spPr>
      </p:pic>
      <p:pic>
        <p:nvPicPr>
          <p:cNvPr id="26" name="Grafik 25" descr="Ein Bild, das Person, Kleidung, Hut enthält.&#10;&#10;Automatisch generierte Beschreibung">
            <a:extLst>
              <a:ext uri="{FF2B5EF4-FFF2-40B4-BE49-F238E27FC236}">
                <a16:creationId xmlns:a16="http://schemas.microsoft.com/office/drawing/2014/main" id="{36E31DD0-9F0E-403B-972A-3862EB42410D}"/>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flipH="1">
            <a:off x="8946427" y="0"/>
            <a:ext cx="1296000" cy="1440000"/>
          </a:xfrm>
          <a:prstGeom prst="rect">
            <a:avLst/>
          </a:prstGeom>
        </p:spPr>
      </p:pic>
      <p:pic>
        <p:nvPicPr>
          <p:cNvPr id="11" name="Grafik 10" descr="Ein Bild, das Mann, Person enthält.&#10;&#10;Automatisch generierte Beschreibung">
            <a:extLst>
              <a:ext uri="{FF2B5EF4-FFF2-40B4-BE49-F238E27FC236}">
                <a16:creationId xmlns:a16="http://schemas.microsoft.com/office/drawing/2014/main" id="{46694EE2-EFE8-4C71-974F-4EBB8BB363ED}"/>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0" y="0"/>
            <a:ext cx="1296000" cy="1440000"/>
          </a:xfrm>
          <a:prstGeom prst="rect">
            <a:avLst/>
          </a:prstGeom>
        </p:spPr>
      </p:pic>
      <p:pic>
        <p:nvPicPr>
          <p:cNvPr id="28" name="Grafik 27" descr="Ein Bild, das Person, Frau enthält.&#10;&#10;Automatisch generierte Beschreibung">
            <a:extLst>
              <a:ext uri="{FF2B5EF4-FFF2-40B4-BE49-F238E27FC236}">
                <a16:creationId xmlns:a16="http://schemas.microsoft.com/office/drawing/2014/main" id="{AD78593B-B548-48F1-B9B5-93A64A9D4DE1}"/>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10224488" y="0"/>
            <a:ext cx="1296000" cy="1440000"/>
          </a:xfrm>
          <a:prstGeom prst="rect">
            <a:avLst/>
          </a:prstGeom>
        </p:spPr>
      </p:pic>
      <p:sp>
        <p:nvSpPr>
          <p:cNvPr id="6" name="Datumsplatzhalter 5">
            <a:extLst>
              <a:ext uri="{FF2B5EF4-FFF2-40B4-BE49-F238E27FC236}">
                <a16:creationId xmlns:a16="http://schemas.microsoft.com/office/drawing/2014/main" id="{38D32FF9-0AF6-4F21-9399-CE91F98B1FB7}"/>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6D7D19B7-56DE-49D4-9A0A-86492B3EA875}"/>
              </a:ext>
            </a:extLst>
          </p:cNvPr>
          <p:cNvSpPr>
            <a:spLocks noGrp="1"/>
          </p:cNvSpPr>
          <p:nvPr>
            <p:ph type="sldNum" sz="quarter" idx="12"/>
          </p:nvPr>
        </p:nvSpPr>
        <p:spPr/>
        <p:txBody>
          <a:bodyPr/>
          <a:lstStyle/>
          <a:p>
            <a:fld id="{0F96B16C-3F5F-44BC-AFCC-8CBCBD90898D}" type="slidenum">
              <a:rPr lang="de-DE" smtClean="0"/>
              <a:pPr/>
              <a:t>23</a:t>
            </a:fld>
            <a:endParaRPr lang="de-DE"/>
          </a:p>
        </p:txBody>
      </p:sp>
    </p:spTree>
    <p:extLst>
      <p:ext uri="{BB962C8B-B14F-4D97-AF65-F5344CB8AC3E}">
        <p14:creationId xmlns:p14="http://schemas.microsoft.com/office/powerpoint/2010/main" val="498644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br>
              <a:rPr lang="de-DE"/>
            </a:b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a:p>
          <a:p>
            <a:pPr lvl="1"/>
            <a:endParaRPr lang="de-DE"/>
          </a:p>
          <a:p>
            <a:pPr lvl="1"/>
            <a:r>
              <a:rPr lang="de-DE"/>
              <a:t>Consectetuer adipiscing elit. Aenean commodo ligula eget dolor. Aenean massa. Donec aquam felis, ultricies nec, pellentesque eu, pretium quis, sem. </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a:p>
          <a:p>
            <a:pPr lvl="1"/>
            <a:endParaRPr lang="de-DE"/>
          </a:p>
          <a:p>
            <a:pPr lvl="1"/>
            <a:r>
              <a:rPr lang="de-DE"/>
              <a:t>Consectetuer adipiscing elit. Aenean commodo ligula eget dolor. Aenean massa. Donec aquam felis, ultricies nec, pellentesque eu, pretium quis, sem. </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8" name="Datumsplatzhalter 7">
            <a:extLst>
              <a:ext uri="{FF2B5EF4-FFF2-40B4-BE49-F238E27FC236}">
                <a16:creationId xmlns:a16="http://schemas.microsoft.com/office/drawing/2014/main" id="{F722FEEE-788E-4698-97AE-BFD70D7EB05D}"/>
              </a:ext>
            </a:extLst>
          </p:cNvPr>
          <p:cNvSpPr>
            <a:spLocks noGrp="1"/>
          </p:cNvSpPr>
          <p:nvPr>
            <p:ph type="dt" sz="half" idx="10"/>
          </p:nvPr>
        </p:nvSpPr>
        <p:spPr/>
        <p:txBody>
          <a:bodyPr/>
          <a:lstStyle/>
          <a:p>
            <a:r>
              <a:rPr lang="de-DE"/>
              <a:t>© Allianz 2021</a:t>
            </a:r>
          </a:p>
        </p:txBody>
      </p:sp>
      <p:sp>
        <p:nvSpPr>
          <p:cNvPr id="9" name="Fußzeilenplatzhalter 8">
            <a:extLst>
              <a:ext uri="{FF2B5EF4-FFF2-40B4-BE49-F238E27FC236}">
                <a16:creationId xmlns:a16="http://schemas.microsoft.com/office/drawing/2014/main" id="{E91710A4-EE83-4099-A0F5-3E8DB1A5D8AF}"/>
              </a:ext>
            </a:extLst>
          </p:cNvPr>
          <p:cNvSpPr>
            <a:spLocks noGrp="1"/>
          </p:cNvSpPr>
          <p:nvPr>
            <p:ph type="ftr" sz="quarter" idx="11"/>
          </p:nvPr>
        </p:nvSpPr>
        <p:spPr/>
        <p:txBody>
          <a:bodyPr/>
          <a:lstStyle/>
          <a:p>
            <a:r>
              <a:rPr lang="de-DE"/>
              <a:t>Topline goes here</a:t>
            </a:r>
          </a:p>
        </p:txBody>
      </p:sp>
      <p:sp>
        <p:nvSpPr>
          <p:cNvPr id="10" name="Foliennummernplatzhalter 9">
            <a:extLst>
              <a:ext uri="{FF2B5EF4-FFF2-40B4-BE49-F238E27FC236}">
                <a16:creationId xmlns:a16="http://schemas.microsoft.com/office/drawing/2014/main" id="{C6E74994-B757-4895-8831-9A0D51F6856F}"/>
              </a:ext>
            </a:extLst>
          </p:cNvPr>
          <p:cNvSpPr>
            <a:spLocks noGrp="1"/>
          </p:cNvSpPr>
          <p:nvPr>
            <p:ph type="sldNum" sz="quarter" idx="12"/>
          </p:nvPr>
        </p:nvSpPr>
        <p:spPr/>
        <p:txBody>
          <a:bodyPr/>
          <a:lstStyle/>
          <a:p>
            <a:fld id="{0F96B16C-3F5F-44BC-AFCC-8CBCBD90898D}" type="slidenum">
              <a:rPr lang="de-DE" smtClean="0"/>
              <a:pPr/>
              <a:t>24</a:t>
            </a:fld>
            <a:endParaRPr lang="de-DE"/>
          </a:p>
        </p:txBody>
      </p:sp>
    </p:spTree>
    <p:extLst>
      <p:ext uri="{BB962C8B-B14F-4D97-AF65-F5344CB8AC3E}">
        <p14:creationId xmlns:p14="http://schemas.microsoft.com/office/powerpoint/2010/main" val="220734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r>
              <a:rPr lang="de-DE"/>
              <a:t>Lorem ipsum dolor sit amet com</a:t>
            </a:r>
          </a:p>
          <a:p>
            <a:pPr lvl="1"/>
            <a:r>
              <a:rPr lang="de-DE"/>
              <a:t>Consectetuer adipiscing elit</a:t>
            </a:r>
          </a:p>
          <a:p>
            <a:pPr lvl="1"/>
            <a:r>
              <a:rPr lang="de-DE"/>
              <a:t>Aenean commodo ligula </a:t>
            </a:r>
          </a:p>
          <a:p>
            <a:pPr lvl="1"/>
            <a:endParaRPr lang="de-DE"/>
          </a:p>
          <a:p>
            <a:pPr lvl="3"/>
            <a:r>
              <a:rPr lang="de-DE"/>
              <a:t>Cum sociis natoque penatibus</a:t>
            </a:r>
          </a:p>
          <a:p>
            <a:pPr lvl="3"/>
            <a:r>
              <a:rPr lang="de-DE"/>
              <a:t>Donec quam felis</a:t>
            </a:r>
          </a:p>
          <a:p>
            <a:pPr lvl="3"/>
            <a:r>
              <a:rPr lang="de-DE"/>
              <a:t>Donec pede justo</a:t>
            </a:r>
          </a:p>
          <a:p>
            <a:pPr lvl="1"/>
            <a:endParaRPr lang="de-DE"/>
          </a:p>
          <a:p>
            <a:pPr lvl="1"/>
            <a:r>
              <a:rPr lang="de-DE"/>
              <a:t>Consectetuer adipiscing nec elit</a:t>
            </a:r>
          </a:p>
          <a:p>
            <a:pPr lvl="2"/>
            <a:r>
              <a:rPr lang="de-DE"/>
              <a:t>Aenean massa sociis natoque </a:t>
            </a:r>
          </a:p>
          <a:p>
            <a:pPr lvl="2"/>
            <a:r>
              <a:rPr lang="de-DE"/>
              <a:t>Magnis dis parturient montes</a:t>
            </a:r>
          </a:p>
          <a:p>
            <a:pPr lvl="2"/>
            <a:r>
              <a:rPr lang="de-DE"/>
              <a:t>Donec quam felis, ultricies</a:t>
            </a:r>
          </a:p>
        </p:txBody>
      </p:sp>
      <p:sp>
        <p:nvSpPr>
          <p:cNvPr id="9" name="Datumsplatzhalter 8">
            <a:extLst>
              <a:ext uri="{FF2B5EF4-FFF2-40B4-BE49-F238E27FC236}">
                <a16:creationId xmlns:a16="http://schemas.microsoft.com/office/drawing/2014/main" id="{C3C165C3-BF5B-4517-A1EF-880A6440FE69}"/>
              </a:ext>
            </a:extLst>
          </p:cNvPr>
          <p:cNvSpPr>
            <a:spLocks noGrp="1"/>
          </p:cNvSpPr>
          <p:nvPr>
            <p:ph type="dt" sz="half" idx="14"/>
          </p:nvPr>
        </p:nvSpPr>
        <p:spPr/>
        <p:txBody>
          <a:bodyPr/>
          <a:lstStyle/>
          <a:p>
            <a:r>
              <a:rPr lang="de-DE"/>
              <a:t>© Allianz 2021</a:t>
            </a:r>
          </a:p>
        </p:txBody>
      </p:sp>
      <p:sp>
        <p:nvSpPr>
          <p:cNvPr id="10" name="Fußzeilenplatzhalter 9">
            <a:extLst>
              <a:ext uri="{FF2B5EF4-FFF2-40B4-BE49-F238E27FC236}">
                <a16:creationId xmlns:a16="http://schemas.microsoft.com/office/drawing/2014/main" id="{E6E63774-FBC6-40F5-8BB7-0E39B758E4FD}"/>
              </a:ext>
            </a:extLst>
          </p:cNvPr>
          <p:cNvSpPr>
            <a:spLocks noGrp="1"/>
          </p:cNvSpPr>
          <p:nvPr>
            <p:ph type="ftr" sz="quarter" idx="15"/>
          </p:nvPr>
        </p:nvSpPr>
        <p:spPr/>
        <p:txBody>
          <a:bodyPr/>
          <a:lstStyle/>
          <a:p>
            <a:r>
              <a:rPr lang="de-DE"/>
              <a:t>Topline goes here</a:t>
            </a:r>
          </a:p>
        </p:txBody>
      </p:sp>
      <p:sp>
        <p:nvSpPr>
          <p:cNvPr id="11" name="Foliennummernplatzhalter 10">
            <a:extLst>
              <a:ext uri="{FF2B5EF4-FFF2-40B4-BE49-F238E27FC236}">
                <a16:creationId xmlns:a16="http://schemas.microsoft.com/office/drawing/2014/main" id="{76F8EEF0-48E2-4CFB-B729-93A2E6D5F273}"/>
              </a:ext>
            </a:extLst>
          </p:cNvPr>
          <p:cNvSpPr>
            <a:spLocks noGrp="1"/>
          </p:cNvSpPr>
          <p:nvPr>
            <p:ph type="sldNum" sz="quarter" idx="16"/>
          </p:nvPr>
        </p:nvSpPr>
        <p:spPr/>
        <p:txBody>
          <a:bodyPr/>
          <a:lstStyle/>
          <a:p>
            <a:fld id="{0F96B16C-3F5F-44BC-AFCC-8CBCBD90898D}" type="slidenum">
              <a:rPr lang="de-DE" smtClean="0"/>
              <a:pPr/>
              <a:t>25</a:t>
            </a:fld>
            <a:endParaRPr lang="de-DE"/>
          </a:p>
        </p:txBody>
      </p:sp>
    </p:spTree>
    <p:extLst>
      <p:ext uri="{BB962C8B-B14F-4D97-AF65-F5344CB8AC3E}">
        <p14:creationId xmlns:p14="http://schemas.microsoft.com/office/powerpoint/2010/main" val="487195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pic>
        <p:nvPicPr>
          <p:cNvPr id="10" name="Grafik 9" descr="Ein Bild, das draußen, Schnee, Himmel, Hügel enthält.&#10;&#10;Automatisch generierte Beschreibung">
            <a:extLst>
              <a:ext uri="{FF2B5EF4-FFF2-40B4-BE49-F238E27FC236}">
                <a16:creationId xmlns:a16="http://schemas.microsoft.com/office/drawing/2014/main" id="{60DBC16F-8493-46BD-95FF-81B7C4EFE23E}"/>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468314" y="2052638"/>
            <a:ext cx="3312000" cy="1908000"/>
          </a:xfrm>
          <a:prstGeom prst="rect">
            <a:avLst/>
          </a:prstGeom>
        </p:spPr>
      </p:pic>
      <p:pic>
        <p:nvPicPr>
          <p:cNvPr id="13" name="Grafik 12" descr="Ein Bild, das Person, Mann, draußen, Fuß enthält.&#10;&#10;Automatisch generierte Beschreibung">
            <a:extLst>
              <a:ext uri="{FF2B5EF4-FFF2-40B4-BE49-F238E27FC236}">
                <a16:creationId xmlns:a16="http://schemas.microsoft.com/office/drawing/2014/main" id="{ABAA0109-F84A-4AED-9E4E-3E4B5DE56F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
          <a:stretch/>
        </p:blipFill>
        <p:spPr>
          <a:xfrm>
            <a:off x="3996000" y="2052639"/>
            <a:ext cx="3312000" cy="1908000"/>
          </a:xfrm>
          <a:prstGeom prst="rect">
            <a:avLst/>
          </a:prstGeom>
        </p:spPr>
      </p:pic>
      <p:pic>
        <p:nvPicPr>
          <p:cNvPr id="15" name="Grafik 14" descr="Ein Bild, das draußen, Wassersport, Sport, Luft enthält.&#10;&#10;Automatisch generierte Beschreibung">
            <a:extLst>
              <a:ext uri="{FF2B5EF4-FFF2-40B4-BE49-F238E27FC236}">
                <a16:creationId xmlns:a16="http://schemas.microsoft.com/office/drawing/2014/main" id="{E1162A4C-84D1-4C6D-9B09-C6311FE305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
          <a:stretch/>
        </p:blipFill>
        <p:spPr>
          <a:xfrm>
            <a:off x="7524000" y="2063247"/>
            <a:ext cx="3312000" cy="1908000"/>
          </a:xfrm>
          <a:prstGeom prst="rect">
            <a:avLst/>
          </a:prstGeom>
        </p:spPr>
      </p:pic>
      <p:sp>
        <p:nvSpPr>
          <p:cNvPr id="9" name="Datumsplatzhalter 8">
            <a:extLst>
              <a:ext uri="{FF2B5EF4-FFF2-40B4-BE49-F238E27FC236}">
                <a16:creationId xmlns:a16="http://schemas.microsoft.com/office/drawing/2014/main" id="{C968DEB4-FD27-45B1-A529-01FD1577403F}"/>
              </a:ext>
            </a:extLst>
          </p:cNvPr>
          <p:cNvSpPr>
            <a:spLocks noGrp="1"/>
          </p:cNvSpPr>
          <p:nvPr>
            <p:ph type="dt" sz="half" idx="14"/>
          </p:nvPr>
        </p:nvSpPr>
        <p:spPr/>
        <p:txBody>
          <a:bodyPr/>
          <a:lstStyle/>
          <a:p>
            <a:r>
              <a:rPr lang="de-DE"/>
              <a:t>© Allianz 2021</a:t>
            </a:r>
          </a:p>
        </p:txBody>
      </p:sp>
      <p:sp>
        <p:nvSpPr>
          <p:cNvPr id="11" name="Fußzeilenplatzhalter 10">
            <a:extLst>
              <a:ext uri="{FF2B5EF4-FFF2-40B4-BE49-F238E27FC236}">
                <a16:creationId xmlns:a16="http://schemas.microsoft.com/office/drawing/2014/main" id="{6167520F-5DEA-4D47-8B98-0174B9F8E512}"/>
              </a:ext>
            </a:extLst>
          </p:cNvPr>
          <p:cNvSpPr>
            <a:spLocks noGrp="1"/>
          </p:cNvSpPr>
          <p:nvPr>
            <p:ph type="ftr" sz="quarter" idx="15"/>
          </p:nvPr>
        </p:nvSpPr>
        <p:spPr/>
        <p:txBody>
          <a:bodyPr/>
          <a:lstStyle/>
          <a:p>
            <a:r>
              <a:rPr lang="de-DE"/>
              <a:t>Topline goes here</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6"/>
          </p:nvPr>
        </p:nvSpPr>
        <p:spPr/>
        <p:txBody>
          <a:bodyPr/>
          <a:lstStyle/>
          <a:p>
            <a:fld id="{0F96B16C-3F5F-44BC-AFCC-8CBCBD90898D}" type="slidenum">
              <a:rPr lang="de-DE" smtClean="0"/>
              <a:pPr/>
              <a:t>26</a:t>
            </a:fld>
            <a:endParaRPr lang="de-DE"/>
          </a:p>
        </p:txBody>
      </p:sp>
    </p:spTree>
    <p:extLst>
      <p:ext uri="{BB962C8B-B14F-4D97-AF65-F5344CB8AC3E}">
        <p14:creationId xmlns:p14="http://schemas.microsoft.com/office/powerpoint/2010/main" val="262890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3" y="1152525"/>
            <a:ext cx="5183186"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9400"/>
              <a:t>Compare</a:t>
            </a:r>
            <a:br>
              <a:rPr lang="en-US" sz="9400"/>
            </a:br>
            <a:r>
              <a:rPr lang="en-US" sz="9400"/>
              <a:t>it </a:t>
            </a:r>
            <a:r>
              <a:rPr lang="en-US" sz="9400">
                <a:solidFill>
                  <a:srgbClr val="13A0D3"/>
                </a:solidFill>
              </a:rPr>
              <a:t>now!</a:t>
            </a:r>
          </a:p>
          <a:p>
            <a:pPr lvl="1"/>
            <a:endParaRPr lang="de-DE" sz="1500"/>
          </a:p>
          <a:p>
            <a:pPr lvl="1"/>
            <a:endParaRPr lang="de-DE" sz="1500"/>
          </a:p>
          <a:p>
            <a:pPr lvl="1"/>
            <a:r>
              <a:rPr lang="de-DE" sz="1500"/>
              <a:t>Inctorerae eumquatent. Parchil lamusae</a:t>
            </a:r>
            <a:br>
              <a:rPr lang="de-DE" sz="1500"/>
            </a:br>
            <a:r>
              <a:rPr lang="de-DE" sz="1500"/>
              <a:t>ssimporem nonsequi dolupic illautae</a:t>
            </a:r>
            <a:br>
              <a:rPr lang="de-DE" sz="1500"/>
            </a:br>
            <a:r>
              <a:rPr lang="de-DE" sz="1500"/>
              <a:t>velibust lit.</a:t>
            </a:r>
          </a:p>
        </p:txBody>
      </p:sp>
      <p:sp>
        <p:nvSpPr>
          <p:cNvPr id="9" name="Inhaltsplatzhalter 10">
            <a:extLst>
              <a:ext uri="{FF2B5EF4-FFF2-40B4-BE49-F238E27FC236}">
                <a16:creationId xmlns:a16="http://schemas.microsoft.com/office/drawing/2014/main" id="{BD54E2D1-D8AA-471C-9078-B2C48D4C67F7}"/>
              </a:ext>
            </a:extLst>
          </p:cNvPr>
          <p:cNvSpPr txBox="1">
            <a:spLocks/>
          </p:cNvSpPr>
          <p:nvPr/>
        </p:nvSpPr>
        <p:spPr>
          <a:xfrm>
            <a:off x="8100000" y="1152000"/>
            <a:ext cx="2592000" cy="20880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500"/>
              <a:t>Inctorerae eumquatent. </a:t>
            </a:r>
            <a:br>
              <a:rPr lang="de-DE" sz="1500"/>
            </a:br>
            <a:r>
              <a:rPr lang="de-DE" sz="1500"/>
              <a:t>Parchil lamusae ssimporem nonsequi dolupic illautae. Officti simi, velibust lit, etur, samus vollaccab iminciis eseque volupta qui aut</a:t>
            </a:r>
          </a:p>
        </p:txBody>
      </p:sp>
      <p:pic>
        <p:nvPicPr>
          <p:cNvPr id="10" name="Grafik 9" descr="Ein Bild, das draußen, Himmel, dunkel, Weg enthält.&#10;&#10;Automatisch generierte Beschreibung">
            <a:extLst>
              <a:ext uri="{FF2B5EF4-FFF2-40B4-BE49-F238E27FC236}">
                <a16:creationId xmlns:a16="http://schemas.microsoft.com/office/drawing/2014/main" id="{ED893B32-9866-4E9B-BDC7-4A6C343D6B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60244" y="1152525"/>
            <a:ext cx="2088000" cy="2088000"/>
          </a:xfrm>
          <a:prstGeom prst="rect">
            <a:avLst/>
          </a:prstGeom>
        </p:spPr>
      </p:pic>
      <p:pic>
        <p:nvPicPr>
          <p:cNvPr id="13" name="Grafik 12" descr="Ein Bild, das draußen, Person, blau enthält.&#10;&#10;Automatisch generierte Beschreibung">
            <a:extLst>
              <a:ext uri="{FF2B5EF4-FFF2-40B4-BE49-F238E27FC236}">
                <a16:creationId xmlns:a16="http://schemas.microsoft.com/office/drawing/2014/main" id="{61A42EBF-E96C-4206-8869-031AD34823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1038" y="3564000"/>
            <a:ext cx="2088000" cy="2088000"/>
          </a:xfrm>
          <a:prstGeom prst="rect">
            <a:avLst/>
          </a:prstGeom>
        </p:spPr>
      </p:pic>
      <p:sp>
        <p:nvSpPr>
          <p:cNvPr id="23" name="Inhaltsplatzhalter 10">
            <a:extLst>
              <a:ext uri="{FF2B5EF4-FFF2-40B4-BE49-F238E27FC236}">
                <a16:creationId xmlns:a16="http://schemas.microsoft.com/office/drawing/2014/main" id="{226BBE82-8CCC-4F2D-8A04-E5E2C84BC0EA}"/>
              </a:ext>
            </a:extLst>
          </p:cNvPr>
          <p:cNvSpPr txBox="1">
            <a:spLocks/>
          </p:cNvSpPr>
          <p:nvPr/>
        </p:nvSpPr>
        <p:spPr>
          <a:xfrm>
            <a:off x="8100000" y="3564000"/>
            <a:ext cx="2592000" cy="2088000"/>
          </a:xfrm>
          <a:prstGeom prst="rect">
            <a:avLst/>
          </a:prstGeom>
        </p:spPr>
        <p:txBody>
          <a:bodyPr lIns="0" tIns="0" rIns="0" bIns="0" anchor="ctr" anchorCtr="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500"/>
              <a:t>Inctorerae eumquatent. </a:t>
            </a:r>
            <a:br>
              <a:rPr lang="de-DE" sz="1500"/>
            </a:br>
            <a:r>
              <a:rPr lang="de-DE" sz="1500"/>
              <a:t>Parchil lamusae ssimporem nonsequi dolupic illautae. Officti simi, velibust lit, etur, samus vollaccab iminciis eseque volupta qui aut</a:t>
            </a:r>
          </a:p>
        </p:txBody>
      </p:sp>
      <p:sp>
        <p:nvSpPr>
          <p:cNvPr id="2" name="Datumsplatzhalter 1">
            <a:extLst>
              <a:ext uri="{FF2B5EF4-FFF2-40B4-BE49-F238E27FC236}">
                <a16:creationId xmlns:a16="http://schemas.microsoft.com/office/drawing/2014/main" id="{A31AEB0D-152C-42C0-8D98-B07DC803CA2F}"/>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F1D70784-E0B4-406A-85E1-1EC008D27869}"/>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DC3A2F9B-AF31-49E5-96D7-ADD5AE5B8C05}"/>
              </a:ext>
            </a:extLst>
          </p:cNvPr>
          <p:cNvSpPr>
            <a:spLocks noGrp="1"/>
          </p:cNvSpPr>
          <p:nvPr>
            <p:ph type="sldNum" sz="quarter" idx="12"/>
          </p:nvPr>
        </p:nvSpPr>
        <p:spPr/>
        <p:txBody>
          <a:bodyPr/>
          <a:lstStyle/>
          <a:p>
            <a:fld id="{0F96B16C-3F5F-44BC-AFCC-8CBCBD90898D}" type="slidenum">
              <a:rPr lang="de-DE" smtClean="0"/>
              <a:pPr/>
              <a:t>27</a:t>
            </a:fld>
            <a:endParaRPr lang="de-DE"/>
          </a:p>
        </p:txBody>
      </p:sp>
    </p:spTree>
    <p:extLst>
      <p:ext uri="{BB962C8B-B14F-4D97-AF65-F5344CB8AC3E}">
        <p14:creationId xmlns:p14="http://schemas.microsoft.com/office/powerpoint/2010/main" val="2075654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a:t>Chapter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a:t>divider</a:t>
            </a:r>
          </a:p>
        </p:txBody>
      </p:sp>
      <p:sp>
        <p:nvSpPr>
          <p:cNvPr id="3" name="Datumsplatzhalter 2">
            <a:extLst>
              <a:ext uri="{FF2B5EF4-FFF2-40B4-BE49-F238E27FC236}">
                <a16:creationId xmlns:a16="http://schemas.microsoft.com/office/drawing/2014/main" id="{C81E9262-0FD0-4E39-A290-13400A37E888}"/>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2"/>
          </p:nvPr>
        </p:nvSpPr>
        <p:spPr/>
        <p:txBody>
          <a:bodyPr/>
          <a:lstStyle/>
          <a:p>
            <a:fld id="{0F96B16C-3F5F-44BC-AFCC-8CBCBD90898D}" type="slidenum">
              <a:rPr lang="de-DE" smtClean="0"/>
              <a:pPr/>
              <a:t>28</a:t>
            </a:fld>
            <a:endParaRPr lang="de-DE"/>
          </a:p>
        </p:txBody>
      </p:sp>
    </p:spTree>
    <p:extLst>
      <p:ext uri="{BB962C8B-B14F-4D97-AF65-F5344CB8AC3E}">
        <p14:creationId xmlns:p14="http://schemas.microsoft.com/office/powerpoint/2010/main" val="845467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a:t>Chapter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a:t>divider</a:t>
            </a:r>
          </a:p>
        </p:txBody>
      </p:sp>
      <p:sp>
        <p:nvSpPr>
          <p:cNvPr id="3" name="Datumsplatzhalter 2">
            <a:extLst>
              <a:ext uri="{FF2B5EF4-FFF2-40B4-BE49-F238E27FC236}">
                <a16:creationId xmlns:a16="http://schemas.microsoft.com/office/drawing/2014/main" id="{C81E9262-0FD0-4E39-A290-13400A37E888}"/>
              </a:ext>
            </a:extLst>
          </p:cNvPr>
          <p:cNvSpPr>
            <a:spLocks noGrp="1"/>
          </p:cNvSpPr>
          <p:nvPr>
            <p:ph type="dt" sz="half" idx="10"/>
          </p:nvPr>
        </p:nvSpPr>
        <p:spPr/>
        <p:txBody>
          <a:bodyPr/>
          <a:lstStyle/>
          <a:p>
            <a:r>
              <a:rPr lang="de-DE"/>
              <a:t>© Allianz 2021</a:t>
            </a:r>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2"/>
          </p:nvPr>
        </p:nvSpPr>
        <p:spPr/>
        <p:txBody>
          <a:bodyPr/>
          <a:lstStyle/>
          <a:p>
            <a:fld id="{0F96B16C-3F5F-44BC-AFCC-8CBCBD90898D}" type="slidenum">
              <a:rPr lang="de-DE" smtClean="0"/>
              <a:pPr/>
              <a:t>29</a:t>
            </a:fld>
            <a:endParaRPr lang="de-DE"/>
          </a:p>
        </p:txBody>
      </p:sp>
    </p:spTree>
    <p:extLst>
      <p:ext uri="{BB962C8B-B14F-4D97-AF65-F5344CB8AC3E}">
        <p14:creationId xmlns:p14="http://schemas.microsoft.com/office/powerpoint/2010/main" val="339524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3</a:t>
            </a:fld>
            <a:endParaRPr lang="de-DE"/>
          </a:p>
        </p:txBody>
      </p:sp>
      <p:sp>
        <p:nvSpPr>
          <p:cNvPr id="8" name="Titel 3">
            <a:extLst>
              <a:ext uri="{FF2B5EF4-FFF2-40B4-BE49-F238E27FC236}">
                <a16:creationId xmlns:a16="http://schemas.microsoft.com/office/drawing/2014/main" id="{3C9C95DB-F4C8-486D-B0C6-21A96DAF983F}"/>
              </a:ext>
            </a:extLst>
          </p:cNvPr>
          <p:cNvSpPr txBox="1">
            <a:spLocks/>
          </p:cNvSpPr>
          <p:nvPr/>
        </p:nvSpPr>
        <p:spPr>
          <a:xfrm>
            <a:off x="468313" y="1152525"/>
            <a:ext cx="3881495"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How to use</a:t>
            </a:r>
          </a:p>
          <a:p>
            <a:r>
              <a:rPr lang="de-DE">
                <a:solidFill>
                  <a:srgbClr val="13A0D3"/>
                </a:solidFill>
              </a:rPr>
              <a:t>text elements</a:t>
            </a:r>
          </a:p>
        </p:txBody>
      </p:sp>
      <p:sp>
        <p:nvSpPr>
          <p:cNvPr id="9" name="Inhaltsplatzhalter 10">
            <a:extLst>
              <a:ext uri="{FF2B5EF4-FFF2-40B4-BE49-F238E27FC236}">
                <a16:creationId xmlns:a16="http://schemas.microsoft.com/office/drawing/2014/main" id="{8808E82E-FB58-441F-9BCD-51F356FEF5CB}"/>
              </a:ext>
            </a:extLst>
          </p:cNvPr>
          <p:cNvSpPr txBox="1">
            <a:spLocks/>
          </p:cNvSpPr>
          <p:nvPr/>
        </p:nvSpPr>
        <p:spPr>
          <a:xfrm>
            <a:off x="4680000" y="1152525"/>
            <a:ext cx="6156275" cy="45005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spcAft>
                <a:spcPts val="2100"/>
              </a:spcAft>
              <a:buFont typeface="+mj-lt"/>
              <a:buAutoNum type="arabicPeriod"/>
            </a:pPr>
            <a:r>
              <a:rPr lang="en-US"/>
              <a:t>Our typeface is Allianz Neo. It is embedded in this</a:t>
            </a:r>
            <a:br>
              <a:rPr lang="en-US"/>
            </a:br>
            <a:r>
              <a:rPr lang="en-US"/>
              <a:t>PowerPoint master. The presentation is therefore</a:t>
            </a:r>
            <a:br>
              <a:rPr lang="en-US"/>
            </a:br>
            <a:r>
              <a:rPr lang="en-US"/>
              <a:t>displayed correctly on all computers and can also be</a:t>
            </a:r>
            <a:br>
              <a:rPr lang="en-US"/>
            </a:br>
            <a:r>
              <a:rPr lang="en-US"/>
              <a:t>edited without any problems. A fallback typeface is not</a:t>
            </a:r>
            <a:br>
              <a:rPr lang="en-US"/>
            </a:br>
            <a:r>
              <a:rPr lang="en-US"/>
              <a:t>necessary.</a:t>
            </a:r>
          </a:p>
          <a:p>
            <a:pPr marL="216000" indent="-216000">
              <a:spcAft>
                <a:spcPts val="2100"/>
              </a:spcAft>
              <a:buFont typeface="+mj-lt"/>
              <a:buAutoNum type="arabicPeriod"/>
            </a:pPr>
            <a:r>
              <a:rPr lang="en-US"/>
              <a:t>Our text elements are used in blue or white with headline</a:t>
            </a:r>
            <a:br>
              <a:rPr lang="en-US"/>
            </a:br>
            <a:r>
              <a:rPr lang="en-US"/>
              <a:t>highlights in secondary color.</a:t>
            </a:r>
          </a:p>
          <a:p>
            <a:pPr marL="216000" indent="-216000">
              <a:spcAft>
                <a:spcPts val="2100"/>
              </a:spcAft>
              <a:buFont typeface="+mj-lt"/>
              <a:buAutoNum type="arabicPeriod"/>
            </a:pPr>
            <a:r>
              <a:rPr lang="en-US"/>
              <a:t>The size of all text elements is pre-set, we recommend</a:t>
            </a:r>
            <a:br>
              <a:rPr lang="en-US"/>
            </a:br>
            <a:r>
              <a:rPr lang="en-US"/>
              <a:t>you stick to these settings.</a:t>
            </a:r>
          </a:p>
          <a:p>
            <a:pPr marL="216000" indent="-216000">
              <a:spcAft>
                <a:spcPts val="2100"/>
              </a:spcAft>
              <a:buFont typeface="+mj-lt"/>
              <a:buAutoNum type="arabicPeriod"/>
            </a:pPr>
            <a:r>
              <a:rPr lang="en-US"/>
              <a:t>Make sure to personalize the footer on your title page.</a:t>
            </a:r>
          </a:p>
          <a:p>
            <a:pPr marL="216000" indent="-216000">
              <a:spcAft>
                <a:spcPts val="2100"/>
              </a:spcAft>
              <a:buFont typeface="+mj-lt"/>
              <a:buAutoNum type="arabicPeriod"/>
            </a:pPr>
            <a:r>
              <a:rPr lang="en-US"/>
              <a:t>Please use numbers when applying footnotes.</a:t>
            </a:r>
            <a:endParaRPr lang="de-DE" dirty="0"/>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Tree>
    <p:extLst>
      <p:ext uri="{BB962C8B-B14F-4D97-AF65-F5344CB8AC3E}">
        <p14:creationId xmlns:p14="http://schemas.microsoft.com/office/powerpoint/2010/main" val="3824187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3A0D3"/>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819BB63-2937-4CC2-AE12-CC43C8FD6FFD}"/>
              </a:ext>
            </a:extLst>
          </p:cNvPr>
          <p:cNvSpPr txBox="1"/>
          <p:nvPr/>
        </p:nvSpPr>
        <p:spPr>
          <a:xfrm>
            <a:off x="-288000" y="-1"/>
            <a:ext cx="12024000" cy="6480176"/>
          </a:xfrm>
          <a:prstGeom prst="rect">
            <a:avLst/>
          </a:prstGeom>
        </p:spPr>
        <p:txBody>
          <a:bodyPr wrap="square" lIns="0" tIns="1224000" rIns="0" bIns="0" rtlCol="0" anchor="ctr" anchorCtr="0">
            <a:noAutofit/>
          </a:bodyPr>
          <a:lstStyle/>
          <a:p>
            <a:pPr algn="ctr">
              <a:lnSpc>
                <a:spcPct val="60000"/>
              </a:lnSpc>
            </a:pPr>
            <a:r>
              <a:rPr lang="de-DE" sz="25500"/>
              <a:t>Make</a:t>
            </a:r>
          </a:p>
          <a:p>
            <a:pPr algn="r">
              <a:lnSpc>
                <a:spcPct val="50000"/>
              </a:lnSpc>
            </a:pPr>
            <a:r>
              <a:rPr lang="de-DE" sz="25500">
                <a:solidFill>
                  <a:srgbClr val="122B54"/>
                </a:solidFill>
              </a:rPr>
              <a:t>your</a:t>
            </a:r>
          </a:p>
          <a:p>
            <a:pPr algn="l">
              <a:lnSpc>
                <a:spcPct val="65000"/>
              </a:lnSpc>
            </a:pPr>
            <a:r>
              <a:rPr lang="de-DE" sz="25500"/>
              <a:t>move</a:t>
            </a:r>
          </a:p>
        </p:txBody>
      </p:sp>
      <p:sp>
        <p:nvSpPr>
          <p:cNvPr id="5" name="Datumsplatzhalter 4">
            <a:extLst>
              <a:ext uri="{FF2B5EF4-FFF2-40B4-BE49-F238E27FC236}">
                <a16:creationId xmlns:a16="http://schemas.microsoft.com/office/drawing/2014/main" id="{CB70F6C7-7AF4-49E2-A15D-6525E6AA2B86}"/>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49994E25-1E35-420B-866C-A9C8C5533A89}"/>
              </a:ext>
            </a:extLst>
          </p:cNvPr>
          <p:cNvSpPr>
            <a:spLocks noGrp="1"/>
          </p:cNvSpPr>
          <p:nvPr>
            <p:ph type="sldNum" sz="quarter" idx="12"/>
          </p:nvPr>
        </p:nvSpPr>
        <p:spPr/>
        <p:txBody>
          <a:bodyPr/>
          <a:lstStyle/>
          <a:p>
            <a:fld id="{0F96B16C-3F5F-44BC-AFCC-8CBCBD90898D}" type="slidenum">
              <a:rPr lang="de-DE" smtClean="0"/>
              <a:pPr/>
              <a:t>30</a:t>
            </a:fld>
            <a:endParaRPr lang="de-DE"/>
          </a:p>
        </p:txBody>
      </p:sp>
    </p:spTree>
    <p:extLst>
      <p:ext uri="{BB962C8B-B14F-4D97-AF65-F5344CB8AC3E}">
        <p14:creationId xmlns:p14="http://schemas.microsoft.com/office/powerpoint/2010/main" val="3189382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a:t>Chapter divider </a:t>
            </a:r>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p:txBody>
          <a:bodyPr/>
          <a:lstStyle/>
          <a:p>
            <a:r>
              <a:rPr lang="de-DE"/>
              <a:t>placeholder</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a:t>01</a:t>
            </a:r>
          </a:p>
        </p:txBody>
      </p:sp>
    </p:spTree>
    <p:extLst>
      <p:ext uri="{BB962C8B-B14F-4D97-AF65-F5344CB8AC3E}">
        <p14:creationId xmlns:p14="http://schemas.microsoft.com/office/powerpoint/2010/main" val="76288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p:txBody>
          <a:bodyPr/>
          <a:lstStyle/>
          <a:p>
            <a:r>
              <a:rPr lang="de-DE"/>
              <a:t>Chapter divider </a:t>
            </a:r>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p:txBody>
          <a:bodyPr/>
          <a:lstStyle/>
          <a:p>
            <a:r>
              <a:rPr lang="de-DE"/>
              <a:t>placeholder</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p:txBody>
          <a:bodyPr/>
          <a:lstStyle/>
          <a:p>
            <a:r>
              <a:rPr lang="de-DE"/>
              <a:t>01</a:t>
            </a:r>
          </a:p>
        </p:txBody>
      </p:sp>
    </p:spTree>
    <p:extLst>
      <p:ext uri="{BB962C8B-B14F-4D97-AF65-F5344CB8AC3E}">
        <p14:creationId xmlns:p14="http://schemas.microsoft.com/office/powerpoint/2010/main" val="325417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5"/>
            <a:ext cx="3382962"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solidFill>
                  <a:schemeClr val="tx1"/>
                </a:solidFill>
              </a:rPr>
              <a:t>Chapter</a:t>
            </a:r>
            <a:br>
              <a:rPr lang="en-US" sz="4700">
                <a:solidFill>
                  <a:schemeClr val="tx1"/>
                </a:solidFill>
              </a:rPr>
            </a:br>
            <a:r>
              <a:rPr lang="en-US" sz="4700">
                <a:solidFill>
                  <a:srgbClr val="13A0D3"/>
                </a:solidFill>
              </a:rPr>
              <a:t>divider</a:t>
            </a:r>
            <a:br>
              <a:rPr lang="de-DE">
                <a:solidFill>
                  <a:schemeClr val="tx1"/>
                </a:solidFill>
              </a:rPr>
            </a:br>
            <a:endParaRPr lang="de-DE" sz="1500">
              <a:solidFill>
                <a:schemeClr val="tx1"/>
              </a:solidFill>
            </a:endParaRPr>
          </a:p>
          <a:p>
            <a:br>
              <a:rPr lang="de-DE" sz="1500">
                <a:solidFill>
                  <a:schemeClr val="tx1"/>
                </a:solidFill>
              </a:rPr>
            </a:br>
            <a:br>
              <a:rPr lang="de-DE" sz="1500">
                <a:solidFill>
                  <a:schemeClr val="tx1"/>
                </a:solidFill>
              </a:rPr>
            </a:br>
            <a:br>
              <a:rPr lang="de-DE" sz="1500">
                <a:solidFill>
                  <a:schemeClr val="tx1"/>
                </a:solidFill>
              </a:rPr>
            </a:br>
            <a:r>
              <a:rPr lang="de-DE" sz="1500">
                <a:solidFill>
                  <a:schemeClr val="tx1"/>
                </a:solidFill>
              </a:rPr>
              <a:t>Inctorerae eumquatent. Parchil lamusae ssimporem nonsequi dolupic illautae velibust lit.</a:t>
            </a:r>
          </a:p>
        </p:txBody>
      </p:sp>
      <p:pic>
        <p:nvPicPr>
          <p:cNvPr id="6" name="Grafik 5" descr="Ein Bild, das Himmel, draußen, Agave, Wolken enthält.&#10;&#10;Automatisch generierte Beschreibung">
            <a:extLst>
              <a:ext uri="{FF2B5EF4-FFF2-40B4-BE49-F238E27FC236}">
                <a16:creationId xmlns:a16="http://schemas.microsoft.com/office/drawing/2014/main" id="{86FD7CF1-DE35-4057-944D-5FAA8958719F}"/>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4752001" y="0"/>
            <a:ext cx="6768488" cy="4536000"/>
          </a:xfrm>
          <a:prstGeom prst="rect">
            <a:avLst/>
          </a:prstGeom>
        </p:spPr>
      </p:pic>
      <p:sp>
        <p:nvSpPr>
          <p:cNvPr id="2" name="Datumsplatzhalter 1">
            <a:extLst>
              <a:ext uri="{FF2B5EF4-FFF2-40B4-BE49-F238E27FC236}">
                <a16:creationId xmlns:a16="http://schemas.microsoft.com/office/drawing/2014/main" id="{E01B16AA-D561-48ED-BFA7-E5FF24D676F7}"/>
              </a:ext>
            </a:extLst>
          </p:cNvPr>
          <p:cNvSpPr>
            <a:spLocks noGrp="1"/>
          </p:cNvSpPr>
          <p:nvPr>
            <p:ph type="dt" sz="half" idx="10"/>
          </p:nvPr>
        </p:nvSpPr>
        <p:spPr/>
        <p:txBody>
          <a:bodyPr/>
          <a:lstStyle/>
          <a:p>
            <a:r>
              <a:rPr lang="de-DE"/>
              <a:t>© Allianz 2021</a:t>
            </a:r>
          </a:p>
        </p:txBody>
      </p:sp>
      <p:sp>
        <p:nvSpPr>
          <p:cNvPr id="9" name="Foliennummernplatzhalter 8">
            <a:extLst>
              <a:ext uri="{FF2B5EF4-FFF2-40B4-BE49-F238E27FC236}">
                <a16:creationId xmlns:a16="http://schemas.microsoft.com/office/drawing/2014/main" id="{EE294F7B-18FD-4A99-8643-139234319303}"/>
              </a:ext>
            </a:extLst>
          </p:cNvPr>
          <p:cNvSpPr>
            <a:spLocks noGrp="1"/>
          </p:cNvSpPr>
          <p:nvPr>
            <p:ph type="sldNum" sz="quarter" idx="12"/>
          </p:nvPr>
        </p:nvSpPr>
        <p:spPr/>
        <p:txBody>
          <a:bodyPr/>
          <a:lstStyle/>
          <a:p>
            <a:fld id="{0F96B16C-3F5F-44BC-AFCC-8CBCBD90898D}" type="slidenum">
              <a:rPr lang="de-DE" smtClean="0"/>
              <a:pPr/>
              <a:t>33</a:t>
            </a:fld>
            <a:endParaRPr lang="de-DE"/>
          </a:p>
        </p:txBody>
      </p:sp>
      <p:pic>
        <p:nvPicPr>
          <p:cNvPr id="8" name="Picture 7">
            <a:extLst>
              <a:ext uri="{FF2B5EF4-FFF2-40B4-BE49-F238E27FC236}">
                <a16:creationId xmlns:a16="http://schemas.microsoft.com/office/drawing/2014/main" id="{4EEDFABE-C02B-5C49-A878-3BA3EC38F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1" y="351266"/>
            <a:ext cx="1944001" cy="665650"/>
          </a:xfrm>
          <a:prstGeom prst="rect">
            <a:avLst/>
          </a:prstGeom>
        </p:spPr>
      </p:pic>
    </p:spTree>
    <p:extLst>
      <p:ext uri="{BB962C8B-B14F-4D97-AF65-F5344CB8AC3E}">
        <p14:creationId xmlns:p14="http://schemas.microsoft.com/office/powerpoint/2010/main" val="3641265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5"/>
            <a:ext cx="3382962"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Chapter</a:t>
            </a:r>
            <a:br>
              <a:rPr lang="en-US" sz="4700">
                <a:solidFill>
                  <a:schemeClr val="tx1"/>
                </a:solidFill>
              </a:rPr>
            </a:br>
            <a:r>
              <a:rPr lang="en-US" sz="4700">
                <a:solidFill>
                  <a:srgbClr val="13A0D3"/>
                </a:solidFill>
              </a:rPr>
              <a:t>divider</a:t>
            </a:r>
            <a:br>
              <a:rPr lang="de-DE">
                <a:solidFill>
                  <a:schemeClr val="tx1"/>
                </a:solidFill>
              </a:rPr>
            </a:br>
            <a:endParaRPr lang="de-DE" sz="1500">
              <a:solidFill>
                <a:schemeClr val="tx1"/>
              </a:solidFill>
            </a:endParaRPr>
          </a:p>
          <a:p>
            <a:br>
              <a:rPr lang="de-DE" sz="1500"/>
            </a:br>
            <a:br>
              <a:rPr lang="de-DE" sz="1500"/>
            </a:br>
            <a:br>
              <a:rPr lang="de-DE" sz="1500"/>
            </a:br>
            <a:r>
              <a:rPr lang="de-DE" sz="1500"/>
              <a:t>Inctorerae eumquatent. Parchil lamusae ssimporem nonsequi dolupic illautae velibust lit.</a:t>
            </a:r>
          </a:p>
        </p:txBody>
      </p:sp>
      <p:pic>
        <p:nvPicPr>
          <p:cNvPr id="6" name="Grafik 5" descr="Ein Bild, das Himmel, draußen, Agave, Wolken enthält.&#10;&#10;Automatisch generierte Beschreibung">
            <a:extLst>
              <a:ext uri="{FF2B5EF4-FFF2-40B4-BE49-F238E27FC236}">
                <a16:creationId xmlns:a16="http://schemas.microsoft.com/office/drawing/2014/main" id="{86FD7CF1-DE35-4057-944D-5FAA8958719F}"/>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flipH="1">
            <a:off x="4752001" y="0"/>
            <a:ext cx="6768488" cy="4536000"/>
          </a:xfrm>
          <a:prstGeom prst="rect">
            <a:avLst/>
          </a:prstGeom>
        </p:spPr>
      </p:pic>
      <p:sp>
        <p:nvSpPr>
          <p:cNvPr id="2" name="Datumsplatzhalter 1">
            <a:extLst>
              <a:ext uri="{FF2B5EF4-FFF2-40B4-BE49-F238E27FC236}">
                <a16:creationId xmlns:a16="http://schemas.microsoft.com/office/drawing/2014/main" id="{E01B16AA-D561-48ED-BFA7-E5FF24D676F7}"/>
              </a:ext>
            </a:extLst>
          </p:cNvPr>
          <p:cNvSpPr>
            <a:spLocks noGrp="1"/>
          </p:cNvSpPr>
          <p:nvPr>
            <p:ph type="dt" sz="half" idx="10"/>
          </p:nvPr>
        </p:nvSpPr>
        <p:spPr/>
        <p:txBody>
          <a:bodyPr/>
          <a:lstStyle/>
          <a:p>
            <a:r>
              <a:rPr lang="de-DE"/>
              <a:t>© Allianz 2021</a:t>
            </a:r>
          </a:p>
        </p:txBody>
      </p:sp>
      <p:sp>
        <p:nvSpPr>
          <p:cNvPr id="9" name="Foliennummernplatzhalter 8">
            <a:extLst>
              <a:ext uri="{FF2B5EF4-FFF2-40B4-BE49-F238E27FC236}">
                <a16:creationId xmlns:a16="http://schemas.microsoft.com/office/drawing/2014/main" id="{EE294F7B-18FD-4A99-8643-139234319303}"/>
              </a:ext>
            </a:extLst>
          </p:cNvPr>
          <p:cNvSpPr>
            <a:spLocks noGrp="1"/>
          </p:cNvSpPr>
          <p:nvPr>
            <p:ph type="sldNum" sz="quarter" idx="12"/>
          </p:nvPr>
        </p:nvSpPr>
        <p:spPr/>
        <p:txBody>
          <a:bodyPr/>
          <a:lstStyle/>
          <a:p>
            <a:fld id="{0F96B16C-3F5F-44BC-AFCC-8CBCBD90898D}" type="slidenum">
              <a:rPr lang="de-DE" smtClean="0"/>
              <a:pPr/>
              <a:t>34</a:t>
            </a:fld>
            <a:endParaRPr lang="de-DE"/>
          </a:p>
        </p:txBody>
      </p:sp>
    </p:spTree>
    <p:extLst>
      <p:ext uri="{BB962C8B-B14F-4D97-AF65-F5344CB8AC3E}">
        <p14:creationId xmlns:p14="http://schemas.microsoft.com/office/powerpoint/2010/main" val="68981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FA01-208A-4221-A526-08D7C9637E7C}"/>
              </a:ext>
            </a:extLst>
          </p:cNvPr>
          <p:cNvSpPr>
            <a:spLocks noGrp="1"/>
          </p:cNvSpPr>
          <p:nvPr>
            <p:ph type="title"/>
          </p:nvPr>
        </p:nvSpPr>
        <p:spPr/>
        <p:txBody>
          <a:bodyPr/>
          <a:lstStyle/>
          <a:p>
            <a:r>
              <a:rPr lang="de-DE"/>
              <a:t>Placeholder for</a:t>
            </a:r>
            <a:br>
              <a:rPr lang="de-DE"/>
            </a:br>
            <a:r>
              <a:rPr lang="de-DE">
                <a:solidFill>
                  <a:srgbClr val="13A0D3"/>
                </a:solidFill>
              </a:rPr>
              <a:t>your headline</a:t>
            </a:r>
          </a:p>
        </p:txBody>
      </p:sp>
      <p:sp>
        <p:nvSpPr>
          <p:cNvPr id="6" name="Inhaltsplatzhalter 5">
            <a:extLst>
              <a:ext uri="{FF2B5EF4-FFF2-40B4-BE49-F238E27FC236}">
                <a16:creationId xmlns:a16="http://schemas.microsoft.com/office/drawing/2014/main" id="{23E3F422-C026-4059-A606-E77FBBB48988}"/>
              </a:ext>
            </a:extLst>
          </p:cNvPr>
          <p:cNvSpPr>
            <a:spLocks noGrp="1"/>
          </p:cNvSpPr>
          <p:nvPr>
            <p:ph sz="half" idx="1"/>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 </a:t>
            </a:r>
          </a:p>
        </p:txBody>
      </p:sp>
      <p:sp>
        <p:nvSpPr>
          <p:cNvPr id="7" name="Inhaltsplatzhalter 6">
            <a:extLst>
              <a:ext uri="{FF2B5EF4-FFF2-40B4-BE49-F238E27FC236}">
                <a16:creationId xmlns:a16="http://schemas.microsoft.com/office/drawing/2014/main" id="{BC9E04DF-96F6-4B7C-BD48-C6964F790794}"/>
              </a:ext>
            </a:extLst>
          </p:cNvPr>
          <p:cNvSpPr>
            <a:spLocks noGrp="1"/>
          </p:cNvSpPr>
          <p:nvPr>
            <p:ph sz="half" idx="2"/>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sp>
        <p:nvSpPr>
          <p:cNvPr id="8" name="Inhaltsplatzhalter 7">
            <a:extLst>
              <a:ext uri="{FF2B5EF4-FFF2-40B4-BE49-F238E27FC236}">
                <a16:creationId xmlns:a16="http://schemas.microsoft.com/office/drawing/2014/main" id="{55B404C5-25A5-49E7-A6F2-FC5A91B675CD}"/>
              </a:ext>
            </a:extLst>
          </p:cNvPr>
          <p:cNvSpPr>
            <a:spLocks noGrp="1"/>
          </p:cNvSpPr>
          <p:nvPr>
            <p:ph sz="half" idx="13"/>
          </p:nvPr>
        </p:nvSpPr>
        <p:spPr/>
        <p:txBody>
          <a:bodyPr/>
          <a:lstStyle/>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endParaRPr lang="de-DE" b="1"/>
          </a:p>
          <a:p>
            <a:pPr lvl="1"/>
            <a:r>
              <a:rPr lang="de-DE" b="1"/>
              <a:t>Consectetuer adipiscing nec </a:t>
            </a:r>
          </a:p>
          <a:p>
            <a:pPr lvl="1"/>
            <a:r>
              <a:rPr lang="de-DE"/>
              <a:t>Lorem ipsum dolor sit amet ligula</a:t>
            </a:r>
          </a:p>
          <a:p>
            <a:pPr lvl="1"/>
            <a:r>
              <a:rPr lang="de-DE"/>
              <a:t>Consectetuer adipiscing elit</a:t>
            </a:r>
          </a:p>
          <a:p>
            <a:pPr lvl="1"/>
            <a:r>
              <a:rPr lang="de-DE"/>
              <a:t>Aenean commodo ligula</a:t>
            </a:r>
          </a:p>
        </p:txBody>
      </p:sp>
      <p:pic>
        <p:nvPicPr>
          <p:cNvPr id="11" name="Grafik 10">
            <a:extLst>
              <a:ext uri="{FF2B5EF4-FFF2-40B4-BE49-F238E27FC236}">
                <a16:creationId xmlns:a16="http://schemas.microsoft.com/office/drawing/2014/main" id="{537232A2-A777-4072-8380-89CF76DC65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4106" y="3269775"/>
            <a:ext cx="576000" cy="464239"/>
          </a:xfrm>
          <a:prstGeom prst="rect">
            <a:avLst/>
          </a:prstGeom>
        </p:spPr>
      </p:pic>
      <p:pic>
        <p:nvPicPr>
          <p:cNvPr id="14" name="Grafik 13">
            <a:extLst>
              <a:ext uri="{FF2B5EF4-FFF2-40B4-BE49-F238E27FC236}">
                <a16:creationId xmlns:a16="http://schemas.microsoft.com/office/drawing/2014/main" id="{11CAD713-C1AA-4266-8DBF-7D7D60AC265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68759" y="3235387"/>
            <a:ext cx="576000" cy="533015"/>
          </a:xfrm>
          <a:prstGeom prst="rect">
            <a:avLst/>
          </a:prstGeom>
        </p:spPr>
      </p:pic>
      <p:pic>
        <p:nvPicPr>
          <p:cNvPr id="17" name="Grafik 16">
            <a:extLst>
              <a:ext uri="{FF2B5EF4-FFF2-40B4-BE49-F238E27FC236}">
                <a16:creationId xmlns:a16="http://schemas.microsoft.com/office/drawing/2014/main" id="{C1EBA57F-39CC-4F49-A4D6-7586208F703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04139" y="3213894"/>
            <a:ext cx="576000" cy="576000"/>
          </a:xfrm>
          <a:prstGeom prst="rect">
            <a:avLst/>
          </a:prstGeom>
        </p:spPr>
      </p:pic>
      <p:sp>
        <p:nvSpPr>
          <p:cNvPr id="9" name="Datumsplatzhalter 8">
            <a:extLst>
              <a:ext uri="{FF2B5EF4-FFF2-40B4-BE49-F238E27FC236}">
                <a16:creationId xmlns:a16="http://schemas.microsoft.com/office/drawing/2014/main" id="{8E13BCB8-A185-4C0D-B57D-69A0E82575AC}"/>
              </a:ext>
            </a:extLst>
          </p:cNvPr>
          <p:cNvSpPr>
            <a:spLocks noGrp="1"/>
          </p:cNvSpPr>
          <p:nvPr>
            <p:ph type="dt" sz="half" idx="14"/>
          </p:nvPr>
        </p:nvSpPr>
        <p:spPr/>
        <p:txBody>
          <a:bodyPr/>
          <a:lstStyle/>
          <a:p>
            <a:r>
              <a:rPr lang="de-DE"/>
              <a:t>© Allianz 2021</a:t>
            </a:r>
          </a:p>
        </p:txBody>
      </p:sp>
      <p:sp>
        <p:nvSpPr>
          <p:cNvPr id="10" name="Fußzeilenplatzhalter 9">
            <a:extLst>
              <a:ext uri="{FF2B5EF4-FFF2-40B4-BE49-F238E27FC236}">
                <a16:creationId xmlns:a16="http://schemas.microsoft.com/office/drawing/2014/main" id="{C6F7D0FA-5728-4FA5-A0F7-B361A95BC0D3}"/>
              </a:ext>
            </a:extLst>
          </p:cNvPr>
          <p:cNvSpPr>
            <a:spLocks noGrp="1"/>
          </p:cNvSpPr>
          <p:nvPr>
            <p:ph type="ftr" sz="quarter" idx="15"/>
          </p:nvPr>
        </p:nvSpPr>
        <p:spPr/>
        <p:txBody>
          <a:bodyPr/>
          <a:lstStyle/>
          <a:p>
            <a:r>
              <a:rPr lang="de-DE"/>
              <a:t>Topline goes here</a:t>
            </a:r>
          </a:p>
        </p:txBody>
      </p:sp>
      <p:sp>
        <p:nvSpPr>
          <p:cNvPr id="12" name="Foliennummernplatzhalter 11">
            <a:extLst>
              <a:ext uri="{FF2B5EF4-FFF2-40B4-BE49-F238E27FC236}">
                <a16:creationId xmlns:a16="http://schemas.microsoft.com/office/drawing/2014/main" id="{8CB2939B-30B0-4FCE-A680-53317BC7B188}"/>
              </a:ext>
            </a:extLst>
          </p:cNvPr>
          <p:cNvSpPr>
            <a:spLocks noGrp="1"/>
          </p:cNvSpPr>
          <p:nvPr>
            <p:ph type="sldNum" sz="quarter" idx="16"/>
          </p:nvPr>
        </p:nvSpPr>
        <p:spPr/>
        <p:txBody>
          <a:bodyPr/>
          <a:lstStyle/>
          <a:p>
            <a:fld id="{0F96B16C-3F5F-44BC-AFCC-8CBCBD90898D}" type="slidenum">
              <a:rPr lang="de-DE" smtClean="0"/>
              <a:pPr/>
              <a:t>35</a:t>
            </a:fld>
            <a:endParaRPr lang="de-DE"/>
          </a:p>
        </p:txBody>
      </p:sp>
    </p:spTree>
    <p:extLst>
      <p:ext uri="{BB962C8B-B14F-4D97-AF65-F5344CB8AC3E}">
        <p14:creationId xmlns:p14="http://schemas.microsoft.com/office/powerpoint/2010/main" val="4102289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5761038" y="1368425"/>
            <a:ext cx="5075237" cy="428466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t>Professionals,</a:t>
            </a:r>
          </a:p>
          <a:p>
            <a:pPr>
              <a:lnSpc>
                <a:spcPct val="80000"/>
              </a:lnSpc>
            </a:pPr>
            <a:r>
              <a:rPr lang="en-US" sz="4700">
                <a:solidFill>
                  <a:srgbClr val="13A0D3"/>
                </a:solidFill>
              </a:rPr>
              <a:t>this</a:t>
            </a:r>
            <a:r>
              <a:rPr lang="en-US" sz="4700"/>
              <a:t> priority</a:t>
            </a:r>
            <a:endParaRPr lang="de-DE" sz="4700"/>
          </a:p>
          <a:p>
            <a:pPr marL="0" lvl="2" indent="0">
              <a:buNone/>
            </a:pPr>
            <a:r>
              <a:rPr lang="de-DE" sz="9400"/>
              <a:t>638.723+</a:t>
            </a:r>
          </a:p>
          <a:p>
            <a:pPr marL="0" lvl="2" indent="0">
              <a:buNone/>
            </a:pPr>
            <a:r>
              <a:rPr lang="de-DE" sz="1500"/>
              <a:t>Inctorerae eumquatent. Parchil lamusae ssimporem</a:t>
            </a:r>
            <a:br>
              <a:rPr lang="de-DE" sz="1500"/>
            </a:br>
            <a:r>
              <a:rPr lang="de-DE" sz="1500"/>
              <a:t>nonsequi dolupic illautae velibust lit. Inctorerae</a:t>
            </a:r>
            <a:br>
              <a:rPr lang="de-DE" sz="1500"/>
            </a:br>
            <a:r>
              <a:rPr lang="de-DE" sz="1500"/>
              <a:t>eumquatent. Parchil lamusae ssimporem nonsequi</a:t>
            </a:r>
            <a:br>
              <a:rPr lang="de-DE" sz="1500"/>
            </a:br>
            <a:r>
              <a:rPr lang="de-DE" sz="1500"/>
              <a:t>dolupic illautae. Officti simi, velibust lit, etur, samus</a:t>
            </a:r>
            <a:br>
              <a:rPr lang="de-DE" sz="1500"/>
            </a:br>
            <a:r>
              <a:rPr lang="de-DE" sz="1500"/>
              <a:t>vollaccab iminciis eseque volupta qui aut.</a:t>
            </a:r>
          </a:p>
        </p:txBody>
      </p:sp>
      <p:sp>
        <p:nvSpPr>
          <p:cNvPr id="9" name="Inhaltsplatzhalter 10">
            <a:extLst>
              <a:ext uri="{FF2B5EF4-FFF2-40B4-BE49-F238E27FC236}">
                <a16:creationId xmlns:a16="http://schemas.microsoft.com/office/drawing/2014/main" id="{6EBB8FED-5912-4CD8-95DE-18BC3E4162C9}"/>
              </a:ext>
            </a:extLst>
          </p:cNvPr>
          <p:cNvSpPr txBox="1">
            <a:spLocks/>
          </p:cNvSpPr>
          <p:nvPr/>
        </p:nvSpPr>
        <p:spPr>
          <a:xfrm>
            <a:off x="1800000" y="1584000"/>
            <a:ext cx="1836000" cy="5270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de-DE" sz="1500" b="1"/>
              <a:t>78%</a:t>
            </a:r>
          </a:p>
          <a:p>
            <a:pPr lvl="1" algn="ctr"/>
            <a:r>
              <a:rPr lang="de-DE" sz="1500"/>
              <a:t>Inctorerae</a:t>
            </a:r>
          </a:p>
        </p:txBody>
      </p:sp>
      <p:sp>
        <p:nvSpPr>
          <p:cNvPr id="10" name="Inhaltsplatzhalter 10">
            <a:extLst>
              <a:ext uri="{FF2B5EF4-FFF2-40B4-BE49-F238E27FC236}">
                <a16:creationId xmlns:a16="http://schemas.microsoft.com/office/drawing/2014/main" id="{99BC9E32-A32A-4569-ADEC-39EE0A32E384}"/>
              </a:ext>
            </a:extLst>
          </p:cNvPr>
          <p:cNvSpPr txBox="1">
            <a:spLocks/>
          </p:cNvSpPr>
          <p:nvPr/>
        </p:nvSpPr>
        <p:spPr>
          <a:xfrm>
            <a:off x="1800000" y="2664000"/>
            <a:ext cx="1836000" cy="527050"/>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r>
              <a:rPr lang="de-DE" sz="1500" b="1"/>
              <a:t>30%</a:t>
            </a:r>
          </a:p>
          <a:p>
            <a:pPr lvl="1" algn="ctr"/>
            <a:r>
              <a:rPr lang="de-DE" sz="1500"/>
              <a:t>Eraenctor</a:t>
            </a:r>
          </a:p>
        </p:txBody>
      </p:sp>
      <p:sp>
        <p:nvSpPr>
          <p:cNvPr id="13" name="Bogen 12">
            <a:extLst>
              <a:ext uri="{FF2B5EF4-FFF2-40B4-BE49-F238E27FC236}">
                <a16:creationId xmlns:a16="http://schemas.microsoft.com/office/drawing/2014/main" id="{DD25DA32-622F-469C-A75E-B288843041FD}"/>
              </a:ext>
            </a:extLst>
          </p:cNvPr>
          <p:cNvSpPr>
            <a:spLocks noChangeAspect="1"/>
          </p:cNvSpPr>
          <p:nvPr/>
        </p:nvSpPr>
        <p:spPr>
          <a:xfrm>
            <a:off x="468313" y="1332000"/>
            <a:ext cx="4500563" cy="4500000"/>
          </a:xfrm>
          <a:prstGeom prst="arc">
            <a:avLst>
              <a:gd name="adj1" fmla="val 10861632"/>
              <a:gd name="adj2" fmla="val 0"/>
            </a:avLst>
          </a:prstGeom>
          <a:ln w="12700">
            <a:solidFill>
              <a:srgbClr val="13A0D3"/>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Bogen 13">
            <a:extLst>
              <a:ext uri="{FF2B5EF4-FFF2-40B4-BE49-F238E27FC236}">
                <a16:creationId xmlns:a16="http://schemas.microsoft.com/office/drawing/2014/main" id="{A90A7121-5651-4529-B201-DE90078371DE}"/>
              </a:ext>
            </a:extLst>
          </p:cNvPr>
          <p:cNvSpPr>
            <a:spLocks noChangeAspect="1"/>
          </p:cNvSpPr>
          <p:nvPr/>
        </p:nvSpPr>
        <p:spPr>
          <a:xfrm>
            <a:off x="1548448" y="2412000"/>
            <a:ext cx="2340293" cy="2340000"/>
          </a:xfrm>
          <a:prstGeom prst="arc">
            <a:avLst>
              <a:gd name="adj1" fmla="val 10861632"/>
              <a:gd name="adj2" fmla="val 0"/>
            </a:avLst>
          </a:prstGeom>
          <a:ln w="12700">
            <a:solidFill>
              <a:srgbClr val="122B5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Datumsplatzhalter 1">
            <a:extLst>
              <a:ext uri="{FF2B5EF4-FFF2-40B4-BE49-F238E27FC236}">
                <a16:creationId xmlns:a16="http://schemas.microsoft.com/office/drawing/2014/main" id="{1DC70533-C67D-4AFE-9B27-7D41E61A8A0A}"/>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8ECB0B43-9B93-41E7-8E94-0502A64390C1}"/>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F1EB0C5-326E-420D-9EFE-F3BDD308FA4E}"/>
              </a:ext>
            </a:extLst>
          </p:cNvPr>
          <p:cNvSpPr>
            <a:spLocks noGrp="1"/>
          </p:cNvSpPr>
          <p:nvPr>
            <p:ph type="sldNum" sz="quarter" idx="12"/>
          </p:nvPr>
        </p:nvSpPr>
        <p:spPr/>
        <p:txBody>
          <a:bodyPr/>
          <a:lstStyle/>
          <a:p>
            <a:fld id="{0F96B16C-3F5F-44BC-AFCC-8CBCBD90898D}" type="slidenum">
              <a:rPr lang="de-DE" smtClean="0"/>
              <a:pPr/>
              <a:t>36</a:t>
            </a:fld>
            <a:endParaRPr lang="de-DE"/>
          </a:p>
        </p:txBody>
      </p:sp>
    </p:spTree>
    <p:extLst>
      <p:ext uri="{BB962C8B-B14F-4D97-AF65-F5344CB8AC3E}">
        <p14:creationId xmlns:p14="http://schemas.microsoft.com/office/powerpoint/2010/main" val="617669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graphicFrame>
        <p:nvGraphicFramePr>
          <p:cNvPr id="7"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3133154149"/>
              </p:ext>
            </p:extLst>
          </p:nvPr>
        </p:nvGraphicFramePr>
        <p:xfrm>
          <a:off x="468313" y="2268538"/>
          <a:ext cx="10368000" cy="2808000"/>
        </p:xfrm>
        <a:graphic>
          <a:graphicData uri="http://schemas.openxmlformats.org/drawingml/2006/table">
            <a:tbl>
              <a:tblPr>
                <a:tableStyleId>{3B4B98B0-60AC-42C2-AFA5-B58CD77FA1E5}</a:tableStyleId>
              </a:tblPr>
              <a:tblGrid>
                <a:gridCol w="2268000">
                  <a:extLst>
                    <a:ext uri="{9D8B030D-6E8A-4147-A177-3AD203B41FA5}">
                      <a16:colId xmlns:a16="http://schemas.microsoft.com/office/drawing/2014/main" val="2224460928"/>
                    </a:ext>
                  </a:extLst>
                </a:gridCol>
                <a:gridCol w="1620000">
                  <a:extLst>
                    <a:ext uri="{9D8B030D-6E8A-4147-A177-3AD203B41FA5}">
                      <a16:colId xmlns:a16="http://schemas.microsoft.com/office/drawing/2014/main" val="1298502400"/>
                    </a:ext>
                  </a:extLst>
                </a:gridCol>
                <a:gridCol w="1620000">
                  <a:extLst>
                    <a:ext uri="{9D8B030D-6E8A-4147-A177-3AD203B41FA5}">
                      <a16:colId xmlns:a16="http://schemas.microsoft.com/office/drawing/2014/main" val="2827711817"/>
                    </a:ext>
                  </a:extLst>
                </a:gridCol>
                <a:gridCol w="1620000">
                  <a:extLst>
                    <a:ext uri="{9D8B030D-6E8A-4147-A177-3AD203B41FA5}">
                      <a16:colId xmlns:a16="http://schemas.microsoft.com/office/drawing/2014/main" val="3466815723"/>
                    </a:ext>
                  </a:extLst>
                </a:gridCol>
                <a:gridCol w="1620000">
                  <a:extLst>
                    <a:ext uri="{9D8B030D-6E8A-4147-A177-3AD203B41FA5}">
                      <a16:colId xmlns:a16="http://schemas.microsoft.com/office/drawing/2014/main" val="3067633684"/>
                    </a:ext>
                  </a:extLst>
                </a:gridCol>
                <a:gridCol w="1620000">
                  <a:extLst>
                    <a:ext uri="{9D8B030D-6E8A-4147-A177-3AD203B41FA5}">
                      <a16:colId xmlns:a16="http://schemas.microsoft.com/office/drawing/2014/main" val="4043521639"/>
                    </a:ext>
                  </a:extLst>
                </a:gridCol>
              </a:tblGrid>
              <a:tr h="468000">
                <a:tc>
                  <a:txBody>
                    <a:bodyPr/>
                    <a:lstStyle/>
                    <a:p>
                      <a:pPr algn="l"/>
                      <a:r>
                        <a:rPr lang="de-DE" sz="1500">
                          <a:solidFill>
                            <a:schemeClr val="bg1"/>
                          </a:solidFill>
                        </a:rPr>
                        <a:t>Consectetuer</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mpd="sng">
                      <a:noFill/>
                    </a:lnT>
                    <a:lnB w="12700" cap="flat" cmpd="sng" algn="ctr">
                      <a:solidFill>
                        <a:srgbClr val="122B5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238897"/>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122B54"/>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801949"/>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107618"/>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492974"/>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380080"/>
                  </a:ext>
                </a:extLst>
              </a:tr>
              <a:tr h="468000">
                <a:tc>
                  <a:txBody>
                    <a:bodyPr/>
                    <a:lstStyle/>
                    <a:p>
                      <a:pPr algn="l"/>
                      <a:r>
                        <a:rPr lang="de-DE" sz="1500">
                          <a:solidFill>
                            <a:schemeClr val="bg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bg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906417"/>
                  </a:ext>
                </a:extLst>
              </a:tr>
            </a:tbl>
          </a:graphicData>
        </a:graphic>
      </p:graphicFrame>
      <p:sp>
        <p:nvSpPr>
          <p:cNvPr id="6" name="Datumsplatzhalter 5">
            <a:extLst>
              <a:ext uri="{FF2B5EF4-FFF2-40B4-BE49-F238E27FC236}">
                <a16:creationId xmlns:a16="http://schemas.microsoft.com/office/drawing/2014/main" id="{CD60E90F-2C99-46ED-B1BF-2F2342744F1F}"/>
              </a:ext>
            </a:extLst>
          </p:cNvPr>
          <p:cNvSpPr>
            <a:spLocks noGrp="1"/>
          </p:cNvSpPr>
          <p:nvPr>
            <p:ph type="dt" sz="half" idx="10"/>
          </p:nvPr>
        </p:nvSpPr>
        <p:spPr/>
        <p:txBody>
          <a:bodyPr/>
          <a:lstStyle/>
          <a:p>
            <a:r>
              <a:rPr lang="de-DE"/>
              <a:t>© Allianz 2021</a:t>
            </a:r>
          </a:p>
        </p:txBody>
      </p:sp>
      <p:sp>
        <p:nvSpPr>
          <p:cNvPr id="8" name="Fußzeilenplatzhalter 7">
            <a:extLst>
              <a:ext uri="{FF2B5EF4-FFF2-40B4-BE49-F238E27FC236}">
                <a16:creationId xmlns:a16="http://schemas.microsoft.com/office/drawing/2014/main" id="{C3ADD30D-996E-44AA-B802-E269B6999652}"/>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87B21D6A-AC6E-45CD-A048-6A9EF3A8DA37}"/>
              </a:ext>
            </a:extLst>
          </p:cNvPr>
          <p:cNvSpPr>
            <a:spLocks noGrp="1"/>
          </p:cNvSpPr>
          <p:nvPr>
            <p:ph type="sldNum" sz="quarter" idx="12"/>
          </p:nvPr>
        </p:nvSpPr>
        <p:spPr/>
        <p:txBody>
          <a:bodyPr/>
          <a:lstStyle/>
          <a:p>
            <a:fld id="{0F96B16C-3F5F-44BC-AFCC-8CBCBD90898D}" type="slidenum">
              <a:rPr lang="de-DE" smtClean="0"/>
              <a:pPr/>
              <a:t>37</a:t>
            </a:fld>
            <a:endParaRPr lang="de-DE"/>
          </a:p>
        </p:txBody>
      </p:sp>
    </p:spTree>
    <p:extLst>
      <p:ext uri="{BB962C8B-B14F-4D97-AF65-F5344CB8AC3E}">
        <p14:creationId xmlns:p14="http://schemas.microsoft.com/office/powerpoint/2010/main" val="2695097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feil: Chevron 15">
            <a:extLst>
              <a:ext uri="{FF2B5EF4-FFF2-40B4-BE49-F238E27FC236}">
                <a16:creationId xmlns:a16="http://schemas.microsoft.com/office/drawing/2014/main" id="{95976602-2DE0-40D5-A1FB-846B454BFF66}"/>
              </a:ext>
            </a:extLst>
          </p:cNvPr>
          <p:cNvSpPr/>
          <p:nvPr/>
        </p:nvSpPr>
        <p:spPr>
          <a:xfrm>
            <a:off x="8964000" y="2268000"/>
            <a:ext cx="2448000" cy="2880000"/>
          </a:xfrm>
          <a:prstGeom prst="chevron">
            <a:avLst>
              <a:gd name="adj" fmla="val 1311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accent4"/>
                </a:solidFill>
              </a:rPr>
              <a:t>+71%</a:t>
            </a:r>
          </a:p>
          <a:p>
            <a:r>
              <a:rPr lang="de-DE" sz="1500">
                <a:solidFill>
                  <a:schemeClr val="bg1"/>
                </a:solidFill>
              </a:rPr>
              <a:t>in 2021</a:t>
            </a:r>
          </a:p>
        </p:txBody>
      </p:sp>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12" name="Pfeil: Chevron 11">
            <a:extLst>
              <a:ext uri="{FF2B5EF4-FFF2-40B4-BE49-F238E27FC236}">
                <a16:creationId xmlns:a16="http://schemas.microsoft.com/office/drawing/2014/main" id="{CDE0B4B5-6B86-4D98-B9EA-52E53C87A8AF}"/>
              </a:ext>
            </a:extLst>
          </p:cNvPr>
          <p:cNvSpPr/>
          <p:nvPr/>
        </p:nvSpPr>
        <p:spPr>
          <a:xfrm>
            <a:off x="468000" y="2268000"/>
            <a:ext cx="2448000" cy="2880000"/>
          </a:xfrm>
          <a:prstGeom prst="chevron">
            <a:avLst>
              <a:gd name="adj" fmla="val 1311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18%</a:t>
            </a:r>
          </a:p>
          <a:p>
            <a:endParaRPr lang="de-DE" sz="1500">
              <a:solidFill>
                <a:schemeClr val="bg1"/>
              </a:solidFill>
            </a:endParaRPr>
          </a:p>
          <a:p>
            <a:r>
              <a:rPr lang="de-DE" sz="1500">
                <a:solidFill>
                  <a:schemeClr val="bg1"/>
                </a:solidFill>
              </a:rPr>
              <a:t>Lorem ipsum dolor sit amet ligula  vel dol Consectetuer  adipiscing </a:t>
            </a:r>
          </a:p>
        </p:txBody>
      </p:sp>
      <p:sp>
        <p:nvSpPr>
          <p:cNvPr id="13" name="Pfeil: Chevron 12">
            <a:extLst>
              <a:ext uri="{FF2B5EF4-FFF2-40B4-BE49-F238E27FC236}">
                <a16:creationId xmlns:a16="http://schemas.microsoft.com/office/drawing/2014/main" id="{269E7E7B-A75B-47B5-866B-91A21DFDF743}"/>
              </a:ext>
            </a:extLst>
          </p:cNvPr>
          <p:cNvSpPr/>
          <p:nvPr/>
        </p:nvSpPr>
        <p:spPr>
          <a:xfrm>
            <a:off x="2592000" y="2268000"/>
            <a:ext cx="2448000" cy="2880000"/>
          </a:xfrm>
          <a:prstGeom prst="chevron">
            <a:avLst>
              <a:gd name="adj" fmla="val 13117"/>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8%</a:t>
            </a:r>
          </a:p>
          <a:p>
            <a:endParaRPr lang="de-DE" sz="1500">
              <a:solidFill>
                <a:schemeClr val="bg1"/>
              </a:solidFill>
            </a:endParaRPr>
          </a:p>
          <a:p>
            <a:r>
              <a:rPr lang="de-DE" sz="1500">
                <a:solidFill>
                  <a:schemeClr val="bg1"/>
                </a:solidFill>
              </a:rPr>
              <a:t>Lorem ipsum dolor sit amet ligula  vel dol Consectetuer  adipiscing </a:t>
            </a:r>
          </a:p>
        </p:txBody>
      </p:sp>
      <p:sp>
        <p:nvSpPr>
          <p:cNvPr id="14" name="Pfeil: Chevron 13">
            <a:extLst>
              <a:ext uri="{FF2B5EF4-FFF2-40B4-BE49-F238E27FC236}">
                <a16:creationId xmlns:a16="http://schemas.microsoft.com/office/drawing/2014/main" id="{AF3965D7-C209-4B16-BB3B-8284AD3E3620}"/>
              </a:ext>
            </a:extLst>
          </p:cNvPr>
          <p:cNvSpPr/>
          <p:nvPr/>
        </p:nvSpPr>
        <p:spPr>
          <a:xfrm>
            <a:off x="4716000" y="2268000"/>
            <a:ext cx="2448000" cy="2880000"/>
          </a:xfrm>
          <a:prstGeom prst="chevron">
            <a:avLst>
              <a:gd name="adj" fmla="val 13117"/>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23%</a:t>
            </a:r>
          </a:p>
          <a:p>
            <a:endParaRPr lang="de-DE" sz="1500">
              <a:solidFill>
                <a:schemeClr val="bg1"/>
              </a:solidFill>
            </a:endParaRPr>
          </a:p>
          <a:p>
            <a:r>
              <a:rPr lang="de-DE" sz="1500">
                <a:solidFill>
                  <a:schemeClr val="bg1"/>
                </a:solidFill>
              </a:rPr>
              <a:t>Lorem ipsum dolor sit amet ligula  vel dol Consectetuer  adipiscing </a:t>
            </a:r>
          </a:p>
        </p:txBody>
      </p:sp>
      <p:sp>
        <p:nvSpPr>
          <p:cNvPr id="15" name="Pfeil: Chevron 14">
            <a:extLst>
              <a:ext uri="{FF2B5EF4-FFF2-40B4-BE49-F238E27FC236}">
                <a16:creationId xmlns:a16="http://schemas.microsoft.com/office/drawing/2014/main" id="{D1BA9584-81D9-4916-A395-DA80769D88ED}"/>
              </a:ext>
            </a:extLst>
          </p:cNvPr>
          <p:cNvSpPr/>
          <p:nvPr/>
        </p:nvSpPr>
        <p:spPr>
          <a:xfrm>
            <a:off x="6840000" y="2268000"/>
            <a:ext cx="2448000" cy="2880000"/>
          </a:xfrm>
          <a:prstGeom prst="chevron">
            <a:avLst>
              <a:gd name="adj" fmla="val 13117"/>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 bIns="0" rtlCol="0" anchor="ctr"/>
          <a:lstStyle/>
          <a:p>
            <a:r>
              <a:rPr lang="de-DE" sz="4700">
                <a:solidFill>
                  <a:schemeClr val="bg1"/>
                </a:solidFill>
              </a:rPr>
              <a:t>22%</a:t>
            </a:r>
          </a:p>
          <a:p>
            <a:endParaRPr lang="de-DE" sz="1500">
              <a:solidFill>
                <a:schemeClr val="bg1"/>
              </a:solidFill>
            </a:endParaRPr>
          </a:p>
          <a:p>
            <a:r>
              <a:rPr lang="de-DE" sz="1500">
                <a:solidFill>
                  <a:schemeClr val="bg1"/>
                </a:solidFill>
              </a:rPr>
              <a:t>Lorem ipsum dolor sit amet ligula  vel dol Consectetuer  adipiscing </a:t>
            </a:r>
          </a:p>
        </p:txBody>
      </p:sp>
      <p:sp>
        <p:nvSpPr>
          <p:cNvPr id="6" name="Datumsplatzhalter 5">
            <a:extLst>
              <a:ext uri="{FF2B5EF4-FFF2-40B4-BE49-F238E27FC236}">
                <a16:creationId xmlns:a16="http://schemas.microsoft.com/office/drawing/2014/main" id="{0E8A141D-27D6-4B5C-8F46-1AD399D6CAE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C4AD106E-CD50-402B-9BCA-EF7E5E1EFFF7}"/>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1812615F-B084-4F70-982E-77FF522D7F13}"/>
              </a:ext>
            </a:extLst>
          </p:cNvPr>
          <p:cNvSpPr>
            <a:spLocks noGrp="1"/>
          </p:cNvSpPr>
          <p:nvPr>
            <p:ph type="sldNum" sz="quarter" idx="12"/>
          </p:nvPr>
        </p:nvSpPr>
        <p:spPr/>
        <p:txBody>
          <a:bodyPr/>
          <a:lstStyle/>
          <a:p>
            <a:fld id="{0F96B16C-3F5F-44BC-AFCC-8CBCBD90898D}" type="slidenum">
              <a:rPr lang="de-DE" smtClean="0"/>
              <a:pPr/>
              <a:t>38</a:t>
            </a:fld>
            <a:endParaRPr lang="de-DE"/>
          </a:p>
        </p:txBody>
      </p:sp>
    </p:spTree>
    <p:extLst>
      <p:ext uri="{BB962C8B-B14F-4D97-AF65-F5344CB8AC3E}">
        <p14:creationId xmlns:p14="http://schemas.microsoft.com/office/powerpoint/2010/main" val="742214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sp>
        <p:nvSpPr>
          <p:cNvPr id="6" name="Textfeld 5">
            <a:extLst>
              <a:ext uri="{FF2B5EF4-FFF2-40B4-BE49-F238E27FC236}">
                <a16:creationId xmlns:a16="http://schemas.microsoft.com/office/drawing/2014/main" id="{1CCBFED3-F871-43AF-B53C-7701E7A4C27B}"/>
              </a:ext>
            </a:extLst>
          </p:cNvPr>
          <p:cNvSpPr txBox="1"/>
          <p:nvPr/>
        </p:nvSpPr>
        <p:spPr>
          <a:xfrm>
            <a:off x="46831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2021</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7" name="Textfeld 16">
            <a:extLst>
              <a:ext uri="{FF2B5EF4-FFF2-40B4-BE49-F238E27FC236}">
                <a16:creationId xmlns:a16="http://schemas.microsoft.com/office/drawing/2014/main" id="{558C2AAC-C239-4C81-B969-F0696E7EABD2}"/>
              </a:ext>
            </a:extLst>
          </p:cNvPr>
          <p:cNvSpPr txBox="1"/>
          <p:nvPr/>
        </p:nvSpPr>
        <p:spPr>
          <a:xfrm>
            <a:off x="399637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2023</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8" name="Textfeld 17">
            <a:extLst>
              <a:ext uri="{FF2B5EF4-FFF2-40B4-BE49-F238E27FC236}">
                <a16:creationId xmlns:a16="http://schemas.microsoft.com/office/drawing/2014/main" id="{EA1C8874-22E5-402F-81D0-A8A8783C4747}"/>
              </a:ext>
            </a:extLst>
          </p:cNvPr>
          <p:cNvSpPr txBox="1"/>
          <p:nvPr/>
        </p:nvSpPr>
        <p:spPr>
          <a:xfrm>
            <a:off x="7524433" y="4176000"/>
            <a:ext cx="1548000" cy="774058"/>
          </a:xfrm>
          <a:prstGeom prst="rect">
            <a:avLst/>
          </a:prstGeom>
        </p:spPr>
        <p:txBody>
          <a:bodyPr wrap="square" lIns="0" tIns="0" rIns="0" bIns="0" rtlCol="0">
            <a:spAutoFit/>
          </a:bodyPr>
          <a:lstStyle/>
          <a:p>
            <a:pPr algn="l">
              <a:spcAft>
                <a:spcPts val="600"/>
              </a:spcAft>
            </a:pPr>
            <a:r>
              <a:rPr lang="de-DE" sz="1500" b="1" spc="100">
                <a:solidFill>
                  <a:schemeClr val="bg1"/>
                </a:solidFill>
              </a:rPr>
              <a:t>2025</a:t>
            </a:r>
          </a:p>
          <a:p>
            <a:pPr>
              <a:spcAft>
                <a:spcPts val="600"/>
              </a:spcAft>
            </a:pPr>
            <a:r>
              <a:rPr lang="da-DK" sz="1500">
                <a:solidFill>
                  <a:schemeClr val="bg1"/>
                </a:solidFill>
              </a:rPr>
              <a:t>Lorem ipsum dolor sit amet ligula</a:t>
            </a:r>
            <a:endParaRPr lang="de-DE" sz="1500">
              <a:solidFill>
                <a:schemeClr val="bg1"/>
              </a:solidFill>
            </a:endParaRPr>
          </a:p>
        </p:txBody>
      </p:sp>
      <p:sp>
        <p:nvSpPr>
          <p:cNvPr id="19" name="Textfeld 18">
            <a:extLst>
              <a:ext uri="{FF2B5EF4-FFF2-40B4-BE49-F238E27FC236}">
                <a16:creationId xmlns:a16="http://schemas.microsoft.com/office/drawing/2014/main" id="{579F4342-6444-40FB-B7D4-1D10620103EB}"/>
              </a:ext>
            </a:extLst>
          </p:cNvPr>
          <p:cNvSpPr txBox="1"/>
          <p:nvPr/>
        </p:nvSpPr>
        <p:spPr>
          <a:xfrm>
            <a:off x="2232343" y="2268538"/>
            <a:ext cx="1548000"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2022</a:t>
            </a:r>
          </a:p>
        </p:txBody>
      </p:sp>
      <p:sp>
        <p:nvSpPr>
          <p:cNvPr id="20" name="Textfeld 19">
            <a:extLst>
              <a:ext uri="{FF2B5EF4-FFF2-40B4-BE49-F238E27FC236}">
                <a16:creationId xmlns:a16="http://schemas.microsoft.com/office/drawing/2014/main" id="{D81C7502-B666-4DD1-82ED-944F8308C4DA}"/>
              </a:ext>
            </a:extLst>
          </p:cNvPr>
          <p:cNvSpPr txBox="1"/>
          <p:nvPr/>
        </p:nvSpPr>
        <p:spPr>
          <a:xfrm>
            <a:off x="5760403" y="2268538"/>
            <a:ext cx="1548000"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2024</a:t>
            </a:r>
          </a:p>
        </p:txBody>
      </p:sp>
      <p:sp>
        <p:nvSpPr>
          <p:cNvPr id="21" name="Textfeld 20">
            <a:extLst>
              <a:ext uri="{FF2B5EF4-FFF2-40B4-BE49-F238E27FC236}">
                <a16:creationId xmlns:a16="http://schemas.microsoft.com/office/drawing/2014/main" id="{054C382E-BECA-4E68-BA8F-6036B96F4FAE}"/>
              </a:ext>
            </a:extLst>
          </p:cNvPr>
          <p:cNvSpPr txBox="1"/>
          <p:nvPr/>
        </p:nvSpPr>
        <p:spPr>
          <a:xfrm>
            <a:off x="9288464" y="2268537"/>
            <a:ext cx="1547812" cy="774058"/>
          </a:xfrm>
          <a:prstGeom prst="rect">
            <a:avLst/>
          </a:prstGeom>
        </p:spPr>
        <p:txBody>
          <a:bodyPr wrap="square" lIns="0" tIns="0" rIns="0" bIns="0" rtlCol="0">
            <a:spAutoFit/>
          </a:bodyPr>
          <a:lstStyle/>
          <a:p>
            <a:pPr>
              <a:spcAft>
                <a:spcPts val="600"/>
              </a:spcAft>
            </a:pPr>
            <a:r>
              <a:rPr lang="da-DK" sz="1500">
                <a:solidFill>
                  <a:schemeClr val="bg1"/>
                </a:solidFill>
              </a:rPr>
              <a:t>Lorem ipsum dolor sit amet ligula</a:t>
            </a:r>
          </a:p>
          <a:p>
            <a:pPr>
              <a:spcAft>
                <a:spcPts val="600"/>
              </a:spcAft>
            </a:pPr>
            <a:r>
              <a:rPr lang="de-DE" sz="1500" b="1" spc="100">
                <a:solidFill>
                  <a:schemeClr val="bg1"/>
                </a:solidFill>
              </a:rPr>
              <a:t>2026</a:t>
            </a:r>
          </a:p>
        </p:txBody>
      </p:sp>
      <p:pic>
        <p:nvPicPr>
          <p:cNvPr id="22" name="Grafik 21">
            <a:extLst>
              <a:ext uri="{FF2B5EF4-FFF2-40B4-BE49-F238E27FC236}">
                <a16:creationId xmlns:a16="http://schemas.microsoft.com/office/drawing/2014/main" id="{12B8C4BF-F7D5-4102-B787-C2B1F13AC1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514" y="3409775"/>
            <a:ext cx="360000" cy="290149"/>
          </a:xfrm>
          <a:prstGeom prst="rect">
            <a:avLst/>
          </a:prstGeom>
        </p:spPr>
      </p:pic>
      <p:pic>
        <p:nvPicPr>
          <p:cNvPr id="23" name="Grafik 22">
            <a:extLst>
              <a:ext uri="{FF2B5EF4-FFF2-40B4-BE49-F238E27FC236}">
                <a16:creationId xmlns:a16="http://schemas.microsoft.com/office/drawing/2014/main" id="{F4F16911-581B-443E-9854-A49808C1D6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3086" y="3388281"/>
            <a:ext cx="360000" cy="333135"/>
          </a:xfrm>
          <a:prstGeom prst="rect">
            <a:avLst/>
          </a:prstGeom>
        </p:spPr>
      </p:pic>
      <p:pic>
        <p:nvPicPr>
          <p:cNvPr id="24" name="Grafik 23">
            <a:extLst>
              <a:ext uri="{FF2B5EF4-FFF2-40B4-BE49-F238E27FC236}">
                <a16:creationId xmlns:a16="http://schemas.microsoft.com/office/drawing/2014/main" id="{9E147765-4328-4C8D-8D4F-BB07784469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13" y="3374850"/>
            <a:ext cx="360000" cy="360000"/>
          </a:xfrm>
          <a:prstGeom prst="rect">
            <a:avLst/>
          </a:prstGeom>
        </p:spPr>
      </p:pic>
      <p:sp>
        <p:nvSpPr>
          <p:cNvPr id="9" name="Ellipse 8">
            <a:extLst>
              <a:ext uri="{FF2B5EF4-FFF2-40B4-BE49-F238E27FC236}">
                <a16:creationId xmlns:a16="http://schemas.microsoft.com/office/drawing/2014/main" id="{91A858A8-ACDA-4B12-B302-8D352F7B0816}"/>
              </a:ext>
            </a:extLst>
          </p:cNvPr>
          <p:cNvSpPr/>
          <p:nvPr/>
        </p:nvSpPr>
        <p:spPr>
          <a:xfrm>
            <a:off x="468313"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7587865-0E36-40AF-9081-5BBD4C29A0AC}"/>
              </a:ext>
            </a:extLst>
          </p:cNvPr>
          <p:cNvSpPr/>
          <p:nvPr/>
        </p:nvSpPr>
        <p:spPr>
          <a:xfrm>
            <a:off x="2245448"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7A63D69B-1AF7-4430-AD04-0FDBB269216C}"/>
              </a:ext>
            </a:extLst>
          </p:cNvPr>
          <p:cNvSpPr/>
          <p:nvPr/>
        </p:nvSpPr>
        <p:spPr>
          <a:xfrm>
            <a:off x="4003243"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059D0CC-F0E7-45FC-9EE3-FA75F48E84F0}"/>
              </a:ext>
            </a:extLst>
          </p:cNvPr>
          <p:cNvSpPr/>
          <p:nvPr/>
        </p:nvSpPr>
        <p:spPr>
          <a:xfrm>
            <a:off x="5761038"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AB276A9-0FC6-4545-B21F-EA3AF373CD7A}"/>
              </a:ext>
            </a:extLst>
          </p:cNvPr>
          <p:cNvSpPr/>
          <p:nvPr/>
        </p:nvSpPr>
        <p:spPr>
          <a:xfrm>
            <a:off x="7522870"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FF8B53F-A6FC-497A-BCF6-803B16669A0A}"/>
              </a:ext>
            </a:extLst>
          </p:cNvPr>
          <p:cNvSpPr/>
          <p:nvPr/>
        </p:nvSpPr>
        <p:spPr>
          <a:xfrm>
            <a:off x="9288000" y="3194850"/>
            <a:ext cx="720000" cy="720000"/>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F6A5E666-A149-4111-AB83-99084B0E4FCB}"/>
              </a:ext>
            </a:extLst>
          </p:cNvPr>
          <p:cNvCxnSpPr>
            <a:stCxn id="9" idx="6"/>
            <a:endCxn id="25" idx="2"/>
          </p:cNvCxnSpPr>
          <p:nvPr/>
        </p:nvCxnSpPr>
        <p:spPr>
          <a:xfrm>
            <a:off x="1188313" y="3554850"/>
            <a:ext cx="105713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0BC1EDD-84B0-4EC1-9938-E1F4A396068D}"/>
              </a:ext>
            </a:extLst>
          </p:cNvPr>
          <p:cNvCxnSpPr>
            <a:cxnSpLocks/>
            <a:stCxn id="25" idx="6"/>
            <a:endCxn id="26" idx="2"/>
          </p:cNvCxnSpPr>
          <p:nvPr/>
        </p:nvCxnSpPr>
        <p:spPr>
          <a:xfrm>
            <a:off x="2965448" y="3554850"/>
            <a:ext cx="10377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CE9C6CF-EAEC-4964-8DBB-40648F8E2EA9}"/>
              </a:ext>
            </a:extLst>
          </p:cNvPr>
          <p:cNvCxnSpPr>
            <a:cxnSpLocks/>
            <a:stCxn id="26" idx="6"/>
            <a:endCxn id="27" idx="2"/>
          </p:cNvCxnSpPr>
          <p:nvPr/>
        </p:nvCxnSpPr>
        <p:spPr>
          <a:xfrm>
            <a:off x="4723243" y="3554850"/>
            <a:ext cx="103779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C31A2BC-4351-4DBF-B6E4-73469ED9D65D}"/>
              </a:ext>
            </a:extLst>
          </p:cNvPr>
          <p:cNvCxnSpPr>
            <a:cxnSpLocks/>
            <a:stCxn id="27" idx="6"/>
            <a:endCxn id="28" idx="2"/>
          </p:cNvCxnSpPr>
          <p:nvPr/>
        </p:nvCxnSpPr>
        <p:spPr>
          <a:xfrm>
            <a:off x="6481038" y="3554850"/>
            <a:ext cx="104183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C155337-66F8-4D29-834D-C4B3790C4CD1}"/>
              </a:ext>
            </a:extLst>
          </p:cNvPr>
          <p:cNvCxnSpPr>
            <a:cxnSpLocks/>
            <a:stCxn id="28" idx="6"/>
            <a:endCxn id="29" idx="2"/>
          </p:cNvCxnSpPr>
          <p:nvPr/>
        </p:nvCxnSpPr>
        <p:spPr>
          <a:xfrm>
            <a:off x="8242870" y="3554850"/>
            <a:ext cx="104513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3" name="Grafik 42">
            <a:extLst>
              <a:ext uri="{FF2B5EF4-FFF2-40B4-BE49-F238E27FC236}">
                <a16:creationId xmlns:a16="http://schemas.microsoft.com/office/drawing/2014/main" id="{EC4A98F3-2973-40AE-BFCF-4D96BDCF669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9712" y="3359977"/>
            <a:ext cx="360000" cy="396923"/>
          </a:xfrm>
          <a:prstGeom prst="rect">
            <a:avLst/>
          </a:prstGeom>
        </p:spPr>
      </p:pic>
      <p:pic>
        <p:nvPicPr>
          <p:cNvPr id="45" name="Grafik 44">
            <a:extLst>
              <a:ext uri="{FF2B5EF4-FFF2-40B4-BE49-F238E27FC236}">
                <a16:creationId xmlns:a16="http://schemas.microsoft.com/office/drawing/2014/main" id="{14D61234-48F1-402D-97B3-3C63CE0A4ED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50000" y="3439734"/>
            <a:ext cx="396000" cy="230233"/>
          </a:xfrm>
          <a:prstGeom prst="rect">
            <a:avLst/>
          </a:prstGeom>
        </p:spPr>
      </p:pic>
      <p:pic>
        <p:nvPicPr>
          <p:cNvPr id="46" name="Grafik 45">
            <a:extLst>
              <a:ext uri="{FF2B5EF4-FFF2-40B4-BE49-F238E27FC236}">
                <a16:creationId xmlns:a16="http://schemas.microsoft.com/office/drawing/2014/main" id="{7966FEA8-EB46-414C-AC50-43DA34B085F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702870" y="3368525"/>
            <a:ext cx="360000" cy="396923"/>
          </a:xfrm>
          <a:prstGeom prst="rect">
            <a:avLst/>
          </a:prstGeom>
        </p:spPr>
      </p:pic>
      <p:sp>
        <p:nvSpPr>
          <p:cNvPr id="13" name="Datumsplatzhalter 12">
            <a:extLst>
              <a:ext uri="{FF2B5EF4-FFF2-40B4-BE49-F238E27FC236}">
                <a16:creationId xmlns:a16="http://schemas.microsoft.com/office/drawing/2014/main" id="{D3DB5098-C993-4E52-ACF2-57DD05158C77}"/>
              </a:ext>
            </a:extLst>
          </p:cNvPr>
          <p:cNvSpPr>
            <a:spLocks noGrp="1"/>
          </p:cNvSpPr>
          <p:nvPr>
            <p:ph type="dt" sz="half" idx="10"/>
          </p:nvPr>
        </p:nvSpPr>
        <p:spPr/>
        <p:txBody>
          <a:bodyPr/>
          <a:lstStyle/>
          <a:p>
            <a:r>
              <a:rPr lang="de-DE"/>
              <a:t>© Allianz 2021</a:t>
            </a:r>
          </a:p>
        </p:txBody>
      </p:sp>
      <p:sp>
        <p:nvSpPr>
          <p:cNvPr id="14" name="Fußzeilenplatzhalter 13">
            <a:extLst>
              <a:ext uri="{FF2B5EF4-FFF2-40B4-BE49-F238E27FC236}">
                <a16:creationId xmlns:a16="http://schemas.microsoft.com/office/drawing/2014/main" id="{46EC8162-B3D7-41F1-A4B7-C82103133031}"/>
              </a:ext>
            </a:extLst>
          </p:cNvPr>
          <p:cNvSpPr>
            <a:spLocks noGrp="1"/>
          </p:cNvSpPr>
          <p:nvPr>
            <p:ph type="ftr" sz="quarter" idx="11"/>
          </p:nvPr>
        </p:nvSpPr>
        <p:spPr/>
        <p:txBody>
          <a:bodyPr/>
          <a:lstStyle/>
          <a:p>
            <a:r>
              <a:rPr lang="de-DE"/>
              <a:t>Topline goes here</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2"/>
          </p:nvPr>
        </p:nvSpPr>
        <p:spPr/>
        <p:txBody>
          <a:bodyPr/>
          <a:lstStyle/>
          <a:p>
            <a:fld id="{0F96B16C-3F5F-44BC-AFCC-8CBCBD90898D}" type="slidenum">
              <a:rPr lang="de-DE" smtClean="0"/>
              <a:pPr/>
              <a:t>39</a:t>
            </a:fld>
            <a:endParaRPr lang="de-DE"/>
          </a:p>
        </p:txBody>
      </p:sp>
    </p:spTree>
    <p:extLst>
      <p:ext uri="{BB962C8B-B14F-4D97-AF65-F5344CB8AC3E}">
        <p14:creationId xmlns:p14="http://schemas.microsoft.com/office/powerpoint/2010/main" val="416173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02CABAE-95B7-416B-AA23-6CA1B85AA3CE}"/>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07FA60C8-A924-436F-9E0F-F274566A807B}"/>
              </a:ext>
            </a:extLst>
          </p:cNvPr>
          <p:cNvSpPr>
            <a:spLocks noGrp="1"/>
          </p:cNvSpPr>
          <p:nvPr>
            <p:ph type="sldNum" sz="quarter" idx="12"/>
          </p:nvPr>
        </p:nvSpPr>
        <p:spPr/>
        <p:txBody>
          <a:bodyPr/>
          <a:lstStyle/>
          <a:p>
            <a:fld id="{0F96B16C-3F5F-44BC-AFCC-8CBCBD90898D}" type="slidenum">
              <a:rPr lang="de-DE" smtClean="0"/>
              <a:pPr/>
              <a:t>4</a:t>
            </a:fld>
            <a:endParaRPr lang="de-DE"/>
          </a:p>
        </p:txBody>
      </p:sp>
      <p:sp>
        <p:nvSpPr>
          <p:cNvPr id="5" name="Fußzeilenplatzhalter 4">
            <a:extLst>
              <a:ext uri="{FF2B5EF4-FFF2-40B4-BE49-F238E27FC236}">
                <a16:creationId xmlns:a16="http://schemas.microsoft.com/office/drawing/2014/main" id="{43FFEE6C-619A-46EF-A0D8-36230C3E6862}"/>
              </a:ext>
            </a:extLst>
          </p:cNvPr>
          <p:cNvSpPr>
            <a:spLocks noGrp="1"/>
          </p:cNvSpPr>
          <p:nvPr>
            <p:ph type="ftr" sz="quarter" idx="11"/>
          </p:nvPr>
        </p:nvSpPr>
        <p:spPr/>
        <p:txBody>
          <a:bodyPr/>
          <a:lstStyle/>
          <a:p>
            <a:r>
              <a:rPr lang="de-DE"/>
              <a:t>USER GUIDANCE</a:t>
            </a:r>
          </a:p>
        </p:txBody>
      </p:sp>
      <p:sp>
        <p:nvSpPr>
          <p:cNvPr id="7" name="Titel 3">
            <a:extLst>
              <a:ext uri="{FF2B5EF4-FFF2-40B4-BE49-F238E27FC236}">
                <a16:creationId xmlns:a16="http://schemas.microsoft.com/office/drawing/2014/main" id="{624AF198-DEFF-4EEB-B1A7-2784E4E933CC}"/>
              </a:ext>
            </a:extLst>
          </p:cNvPr>
          <p:cNvSpPr txBox="1">
            <a:spLocks/>
          </p:cNvSpPr>
          <p:nvPr/>
        </p:nvSpPr>
        <p:spPr>
          <a:xfrm>
            <a:off x="468313" y="1152525"/>
            <a:ext cx="3311524" cy="1800225"/>
          </a:xfrm>
          <a:prstGeom prst="rect">
            <a:avLst/>
          </a:prstGeom>
        </p:spPr>
        <p:txBody>
          <a:bodyPr lIns="0" tIns="0" rIns="0" bIns="0"/>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Ensuring</a:t>
            </a:r>
          </a:p>
          <a:p>
            <a:r>
              <a:rPr lang="de-DE">
                <a:solidFill>
                  <a:srgbClr val="13A0D3"/>
                </a:solidFill>
              </a:rPr>
              <a:t>accessibility</a:t>
            </a:r>
          </a:p>
          <a:p>
            <a:r>
              <a:rPr lang="de-DE">
                <a:solidFill>
                  <a:srgbClr val="13A0D3"/>
                </a:solidFill>
              </a:rPr>
              <a:t>standards</a:t>
            </a:r>
          </a:p>
        </p:txBody>
      </p:sp>
      <p:sp>
        <p:nvSpPr>
          <p:cNvPr id="10" name="Inhaltsplatzhalter 10">
            <a:extLst>
              <a:ext uri="{FF2B5EF4-FFF2-40B4-BE49-F238E27FC236}">
                <a16:creationId xmlns:a16="http://schemas.microsoft.com/office/drawing/2014/main" id="{35EB9437-41E0-43F3-A36D-E41BF5C91072}"/>
              </a:ext>
            </a:extLst>
          </p:cNvPr>
          <p:cNvSpPr txBox="1">
            <a:spLocks/>
          </p:cNvSpPr>
          <p:nvPr/>
        </p:nvSpPr>
        <p:spPr>
          <a:xfrm>
            <a:off x="466725" y="3600000"/>
            <a:ext cx="3313112" cy="2053088"/>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100"/>
              </a:spcAft>
            </a:pPr>
            <a:r>
              <a:rPr lang="en-US"/>
              <a:t>To ensure legibility,</a:t>
            </a:r>
            <a:br>
              <a:rPr lang="en-US"/>
            </a:br>
            <a:r>
              <a:rPr lang="en-US"/>
              <a:t>attention must be paid</a:t>
            </a:r>
            <a:br>
              <a:rPr lang="en-US"/>
            </a:br>
            <a:r>
              <a:rPr lang="en-US"/>
              <a:t>to the use of color for</a:t>
            </a:r>
            <a:br>
              <a:rPr lang="en-US"/>
            </a:br>
            <a:r>
              <a:rPr lang="en-US"/>
              <a:t>our headline highlights.</a:t>
            </a:r>
            <a:endParaRPr lang="de-DE" dirty="0"/>
          </a:p>
        </p:txBody>
      </p:sp>
      <p:pic>
        <p:nvPicPr>
          <p:cNvPr id="2" name="Grafik 1">
            <a:extLst>
              <a:ext uri="{FF2B5EF4-FFF2-40B4-BE49-F238E27FC236}">
                <a16:creationId xmlns:a16="http://schemas.microsoft.com/office/drawing/2014/main" id="{1AF29B91-5C35-42FD-8765-8ACAEBBE8B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50" t="1423" r="3779" b="1787"/>
          <a:stretch/>
        </p:blipFill>
        <p:spPr>
          <a:xfrm>
            <a:off x="3995738" y="0"/>
            <a:ext cx="1656000" cy="2208000"/>
          </a:xfrm>
          <a:prstGeom prst="rect">
            <a:avLst/>
          </a:prstGeom>
          <a:effectLst>
            <a:outerShdw blurRad="101600" dir="5400000" sx="102000" sy="102000" algn="t" rotWithShape="0">
              <a:prstClr val="black">
                <a:alpha val="40000"/>
              </a:prstClr>
            </a:outerShdw>
          </a:effectLst>
        </p:spPr>
      </p:pic>
      <p:sp>
        <p:nvSpPr>
          <p:cNvPr id="12" name="Inhaltsplatzhalter 10">
            <a:extLst>
              <a:ext uri="{FF2B5EF4-FFF2-40B4-BE49-F238E27FC236}">
                <a16:creationId xmlns:a16="http://schemas.microsoft.com/office/drawing/2014/main" id="{56A30990-2A98-4169-8C39-3B3DB3F7DB03}"/>
              </a:ext>
            </a:extLst>
          </p:cNvPr>
          <p:cNvSpPr txBox="1">
            <a:spLocks/>
          </p:cNvSpPr>
          <p:nvPr/>
        </p:nvSpPr>
        <p:spPr>
          <a:xfrm>
            <a:off x="6515999" y="1161621"/>
            <a:ext cx="4320275" cy="1106917"/>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000"/>
              </a:spcAft>
            </a:pPr>
            <a:r>
              <a:rPr lang="en-US"/>
              <a:t>Make sure you only use the custom</a:t>
            </a:r>
            <a:br>
              <a:rPr lang="en-US"/>
            </a:br>
            <a:r>
              <a:rPr lang="en-US"/>
              <a:t>palette when changing headline colors.</a:t>
            </a:r>
            <a:br>
              <a:rPr lang="en-US"/>
            </a:br>
            <a:r>
              <a:rPr lang="en-US"/>
              <a:t>It is the middle one. (The bottom palette are standard PPT colors.) </a:t>
            </a:r>
          </a:p>
        </p:txBody>
      </p:sp>
      <p:sp>
        <p:nvSpPr>
          <p:cNvPr id="3" name="Rechteck 2">
            <a:extLst>
              <a:ext uri="{FF2B5EF4-FFF2-40B4-BE49-F238E27FC236}">
                <a16:creationId xmlns:a16="http://schemas.microsoft.com/office/drawing/2014/main" id="{883D5B3B-9584-454A-9EA5-054D7E9E2471}"/>
              </a:ext>
            </a:extLst>
          </p:cNvPr>
          <p:cNvSpPr/>
          <p:nvPr/>
        </p:nvSpPr>
        <p:spPr>
          <a:xfrm>
            <a:off x="3995738" y="1314000"/>
            <a:ext cx="1656000" cy="396000"/>
          </a:xfrm>
          <a:prstGeom prst="rect">
            <a:avLst/>
          </a:prstGeom>
          <a:noFill/>
          <a:ln w="12700">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F6DED0E8-3434-4336-B0EB-7722F2F32F4D}"/>
              </a:ext>
            </a:extLst>
          </p:cNvPr>
          <p:cNvSpPr txBox="1"/>
          <p:nvPr/>
        </p:nvSpPr>
        <p:spPr>
          <a:xfrm>
            <a:off x="3995738" y="2556000"/>
            <a:ext cx="2196000" cy="1008000"/>
          </a:xfrm>
          <a:prstGeom prst="rect">
            <a:avLst/>
          </a:prstGeom>
          <a:solidFill>
            <a:schemeClr val="tx1"/>
          </a:solidFill>
          <a:ln w="12700">
            <a:solidFill>
              <a:schemeClr val="bg1"/>
            </a:solidFill>
          </a:ln>
        </p:spPr>
        <p:txBody>
          <a:bodyPr wrap="square" lIns="828000" tIns="288000" rIns="0" bIns="0" rtlCol="0" anchor="ctr" anchorCtr="0">
            <a:noAutofit/>
          </a:bodyPr>
          <a:lstStyle/>
          <a:p>
            <a:pPr algn="l">
              <a:spcAft>
                <a:spcPts val="600"/>
              </a:spcAft>
            </a:pPr>
            <a:r>
              <a:rPr lang="de-DE" sz="4200" spc="100">
                <a:solidFill>
                  <a:srgbClr val="FAB600"/>
                </a:solidFill>
              </a:rPr>
              <a:t>A</a:t>
            </a:r>
            <a:r>
              <a:rPr lang="de-DE" sz="4200" spc="100">
                <a:solidFill>
                  <a:srgbClr val="5FCD8A"/>
                </a:solidFill>
              </a:rPr>
              <a:t>A</a:t>
            </a:r>
          </a:p>
        </p:txBody>
      </p:sp>
      <p:grpSp>
        <p:nvGrpSpPr>
          <p:cNvPr id="38" name="Gruppieren 37">
            <a:extLst>
              <a:ext uri="{FF2B5EF4-FFF2-40B4-BE49-F238E27FC236}">
                <a16:creationId xmlns:a16="http://schemas.microsoft.com/office/drawing/2014/main" id="{262A874D-132E-4E11-B7E9-B35B9E0C4B8B}"/>
              </a:ext>
            </a:extLst>
          </p:cNvPr>
          <p:cNvGrpSpPr/>
          <p:nvPr/>
        </p:nvGrpSpPr>
        <p:grpSpPr>
          <a:xfrm>
            <a:off x="4194000" y="2971282"/>
            <a:ext cx="468000" cy="468000"/>
            <a:chOff x="2263241" y="3316195"/>
            <a:chExt cx="468000" cy="468000"/>
          </a:xfrm>
        </p:grpSpPr>
        <p:sp>
          <p:nvSpPr>
            <p:cNvPr id="39" name="Ellipse 38">
              <a:extLst>
                <a:ext uri="{FF2B5EF4-FFF2-40B4-BE49-F238E27FC236}">
                  <a16:creationId xmlns:a16="http://schemas.microsoft.com/office/drawing/2014/main" id="{C575487C-950D-4805-B1B8-E68C9A8F3A2B}"/>
                </a:ext>
              </a:extLst>
            </p:cNvPr>
            <p:cNvSpPr/>
            <p:nvPr/>
          </p:nvSpPr>
          <p:spPr>
            <a:xfrm>
              <a:off x="2263241" y="3316195"/>
              <a:ext cx="468000" cy="468000"/>
            </a:xfrm>
            <a:prstGeom prst="ellipse">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E481574C-C99E-4DC9-9EB9-EB124A14E0CF}"/>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981C1236-BE7C-46D8-872F-93141A1F0C63}"/>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75FBC0B9-DFEA-4DDC-B74A-D13302119E15}"/>
              </a:ext>
            </a:extLst>
          </p:cNvPr>
          <p:cNvSpPr txBox="1"/>
          <p:nvPr/>
        </p:nvSpPr>
        <p:spPr>
          <a:xfrm>
            <a:off x="3995738" y="3708000"/>
            <a:ext cx="2196000" cy="1008000"/>
          </a:xfrm>
          <a:prstGeom prst="rect">
            <a:avLst/>
          </a:prstGeom>
          <a:solidFill>
            <a:schemeClr val="accent1"/>
          </a:solidFill>
          <a:ln w="12700">
            <a:noFill/>
          </a:ln>
        </p:spPr>
        <p:txBody>
          <a:bodyPr wrap="square" lIns="828000" tIns="288000" rIns="0" bIns="0" rtlCol="0" anchor="ctr" anchorCtr="0">
            <a:noAutofit/>
          </a:bodyPr>
          <a:lstStyle/>
          <a:p>
            <a:pPr algn="l">
              <a:spcAft>
                <a:spcPts val="600"/>
              </a:spcAft>
            </a:pPr>
            <a:r>
              <a:rPr lang="de-DE" sz="4200" spc="100">
                <a:solidFill>
                  <a:srgbClr val="A6276F"/>
                </a:solidFill>
              </a:rPr>
              <a:t>A</a:t>
            </a:r>
            <a:r>
              <a:rPr lang="de-DE" sz="4200" spc="100">
                <a:solidFill>
                  <a:srgbClr val="007AB3"/>
                </a:solidFill>
              </a:rPr>
              <a:t>A</a:t>
            </a:r>
            <a:r>
              <a:rPr lang="de-DE" sz="4200" spc="100">
                <a:solidFill>
                  <a:srgbClr val="13A0D3"/>
                </a:solidFill>
              </a:rPr>
              <a:t>A</a:t>
            </a:r>
          </a:p>
        </p:txBody>
      </p:sp>
      <p:grpSp>
        <p:nvGrpSpPr>
          <p:cNvPr id="42" name="Gruppieren 41">
            <a:extLst>
              <a:ext uri="{FF2B5EF4-FFF2-40B4-BE49-F238E27FC236}">
                <a16:creationId xmlns:a16="http://schemas.microsoft.com/office/drawing/2014/main" id="{961FFBB3-DF6C-4DF4-978F-D4934C6C8187}"/>
              </a:ext>
            </a:extLst>
          </p:cNvPr>
          <p:cNvGrpSpPr/>
          <p:nvPr/>
        </p:nvGrpSpPr>
        <p:grpSpPr>
          <a:xfrm>
            <a:off x="4194000" y="4122000"/>
            <a:ext cx="468000" cy="468000"/>
            <a:chOff x="2263241" y="3316195"/>
            <a:chExt cx="468000" cy="468000"/>
          </a:xfrm>
        </p:grpSpPr>
        <p:sp>
          <p:nvSpPr>
            <p:cNvPr id="43" name="Ellipse 42">
              <a:extLst>
                <a:ext uri="{FF2B5EF4-FFF2-40B4-BE49-F238E27FC236}">
                  <a16:creationId xmlns:a16="http://schemas.microsoft.com/office/drawing/2014/main" id="{9EBC4A62-FAC8-40CF-951E-034255F4458F}"/>
                </a:ext>
              </a:extLst>
            </p:cNvPr>
            <p:cNvSpPr/>
            <p:nvPr/>
          </p:nvSpPr>
          <p:spPr>
            <a:xfrm>
              <a:off x="2263241" y="3316195"/>
              <a:ext cx="468000" cy="468000"/>
            </a:xfrm>
            <a:prstGeom prst="ellipse">
              <a:avLst/>
            </a:prstGeom>
            <a:solidFill>
              <a:srgbClr val="F62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4" name="Gerader Verbinder 43">
              <a:extLst>
                <a:ext uri="{FF2B5EF4-FFF2-40B4-BE49-F238E27FC236}">
                  <a16:creationId xmlns:a16="http://schemas.microsoft.com/office/drawing/2014/main" id="{9CE2C89C-6D63-4FEF-AEF5-822F01EEB14F}"/>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452C6D30-EFB2-4A34-A3C9-51237641F1A9}"/>
                </a:ext>
              </a:extLst>
            </p:cNvPr>
            <p:cNvCxnSpPr>
              <a:cxnSpLocks/>
            </p:cNvCxnSpPr>
            <p:nvPr/>
          </p:nvCxnSpPr>
          <p:spPr>
            <a:xfrm rot="2700000">
              <a:off x="2371191" y="3550195"/>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5DEED2DF-22A8-4F32-B48E-9BEF3A6A3F23}"/>
              </a:ext>
            </a:extLst>
          </p:cNvPr>
          <p:cNvSpPr txBox="1"/>
          <p:nvPr/>
        </p:nvSpPr>
        <p:spPr>
          <a:xfrm>
            <a:off x="3995738" y="4860000"/>
            <a:ext cx="2196000" cy="1008000"/>
          </a:xfrm>
          <a:prstGeom prst="rect">
            <a:avLst/>
          </a:prstGeom>
          <a:solidFill>
            <a:schemeClr val="accent4"/>
          </a:solidFill>
          <a:ln w="12700">
            <a:noFill/>
          </a:ln>
        </p:spPr>
        <p:txBody>
          <a:bodyPr wrap="square" lIns="828000" tIns="288000" rIns="0" bIns="0" rtlCol="0" anchor="ctr" anchorCtr="0">
            <a:noAutofit/>
          </a:bodyPr>
          <a:lstStyle/>
          <a:p>
            <a:pPr algn="l">
              <a:spcAft>
                <a:spcPts val="600"/>
              </a:spcAft>
            </a:pPr>
            <a:r>
              <a:rPr lang="de-DE" sz="4200" spc="100">
                <a:solidFill>
                  <a:schemeClr val="accent1"/>
                </a:solidFill>
              </a:rPr>
              <a:t>A</a:t>
            </a:r>
            <a:r>
              <a:rPr lang="de-DE" sz="4200" spc="100"/>
              <a:t>A</a:t>
            </a:r>
          </a:p>
        </p:txBody>
      </p:sp>
      <p:grpSp>
        <p:nvGrpSpPr>
          <p:cNvPr id="50" name="Gruppieren 49">
            <a:extLst>
              <a:ext uri="{FF2B5EF4-FFF2-40B4-BE49-F238E27FC236}">
                <a16:creationId xmlns:a16="http://schemas.microsoft.com/office/drawing/2014/main" id="{2A558E4E-D605-4959-B40C-35FE1A1C231B}"/>
              </a:ext>
            </a:extLst>
          </p:cNvPr>
          <p:cNvGrpSpPr/>
          <p:nvPr/>
        </p:nvGrpSpPr>
        <p:grpSpPr>
          <a:xfrm>
            <a:off x="4194000" y="5274000"/>
            <a:ext cx="468000" cy="468000"/>
            <a:chOff x="4194000" y="3774439"/>
            <a:chExt cx="468000" cy="468000"/>
          </a:xfrm>
        </p:grpSpPr>
        <p:sp>
          <p:nvSpPr>
            <p:cNvPr id="51" name="Ellipse 50">
              <a:extLst>
                <a:ext uri="{FF2B5EF4-FFF2-40B4-BE49-F238E27FC236}">
                  <a16:creationId xmlns:a16="http://schemas.microsoft.com/office/drawing/2014/main" id="{FDAC4EFE-6BD7-4DCE-816F-752E95B63765}"/>
                </a:ext>
              </a:extLst>
            </p:cNvPr>
            <p:cNvSpPr/>
            <p:nvPr/>
          </p:nvSpPr>
          <p:spPr>
            <a:xfrm>
              <a:off x="4194000" y="3774439"/>
              <a:ext cx="468000" cy="468000"/>
            </a:xfrm>
            <a:prstGeom prst="ellipse">
              <a:avLst/>
            </a:prstGeom>
            <a:solidFill>
              <a:srgbClr val="5FC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C94F5DFA-BEB8-4347-AD88-8146A4D1D313}"/>
                </a:ext>
              </a:extLst>
            </p:cNvPr>
            <p:cNvGrpSpPr/>
            <p:nvPr/>
          </p:nvGrpSpPr>
          <p:grpSpPr>
            <a:xfrm>
              <a:off x="4338869" y="3974657"/>
              <a:ext cx="266095" cy="144000"/>
              <a:chOff x="4287955" y="3974657"/>
              <a:chExt cx="266095" cy="144000"/>
            </a:xfrm>
          </p:grpSpPr>
          <p:cxnSp>
            <p:nvCxnSpPr>
              <p:cNvPr id="53" name="Gerader Verbinder 52">
                <a:extLst>
                  <a:ext uri="{FF2B5EF4-FFF2-40B4-BE49-F238E27FC236}">
                    <a16:creationId xmlns:a16="http://schemas.microsoft.com/office/drawing/2014/main" id="{F55E624E-74F1-4F49-A5F0-DB88E524C547}"/>
                  </a:ext>
                </a:extLst>
              </p:cNvPr>
              <p:cNvCxnSpPr>
                <a:cxnSpLocks/>
              </p:cNvCxnSpPr>
              <p:nvPr/>
            </p:nvCxnSpPr>
            <p:spPr>
              <a:xfrm rot="18900000">
                <a:off x="4301950" y="4008439"/>
                <a:ext cx="2521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3C3F8796-EB58-4855-9D90-D8B21FF959F2}"/>
                  </a:ext>
                </a:extLst>
              </p:cNvPr>
              <p:cNvCxnSpPr>
                <a:cxnSpLocks/>
              </p:cNvCxnSpPr>
              <p:nvPr/>
            </p:nvCxnSpPr>
            <p:spPr>
              <a:xfrm rot="2700000">
                <a:off x="4215955" y="4046657"/>
                <a:ext cx="144000" cy="0"/>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7" name="Gruppieren 206">
            <a:extLst>
              <a:ext uri="{FF2B5EF4-FFF2-40B4-BE49-F238E27FC236}">
                <a16:creationId xmlns:a16="http://schemas.microsoft.com/office/drawing/2014/main" id="{A100CC6B-7DF5-4504-9806-540BB8DCDC81}"/>
              </a:ext>
            </a:extLst>
          </p:cNvPr>
          <p:cNvGrpSpPr/>
          <p:nvPr/>
        </p:nvGrpSpPr>
        <p:grpSpPr>
          <a:xfrm>
            <a:off x="4014000" y="2574000"/>
            <a:ext cx="1404000" cy="252857"/>
            <a:chOff x="2047269" y="5554087"/>
            <a:chExt cx="1404000" cy="252857"/>
          </a:xfrm>
        </p:grpSpPr>
        <p:sp>
          <p:nvSpPr>
            <p:cNvPr id="56" name="Rechteck 55">
              <a:extLst>
                <a:ext uri="{FF2B5EF4-FFF2-40B4-BE49-F238E27FC236}">
                  <a16:creationId xmlns:a16="http://schemas.microsoft.com/office/drawing/2014/main" id="{1544F700-A50E-41C2-8C42-4D5F251D648D}"/>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B8CC4314-516E-4C5C-BC5F-A25240A7F3BD}"/>
                </a:ext>
              </a:extLst>
            </p:cNvPr>
            <p:cNvSpPr/>
            <p:nvPr/>
          </p:nvSpPr>
          <p:spPr>
            <a:xfrm>
              <a:off x="2191269" y="5554087"/>
              <a:ext cx="108000" cy="108000"/>
            </a:xfrm>
            <a:prstGeom prst="rect">
              <a:avLst/>
            </a:prstGeom>
            <a:solidFill>
              <a:srgbClr val="006192"/>
            </a:solidFill>
            <a:ln w="15875">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1FCBE53C-1DCB-4856-A686-A1A460EB8E3F}"/>
                </a:ext>
              </a:extLst>
            </p:cNvPr>
            <p:cNvSpPr/>
            <p:nvPr/>
          </p:nvSpPr>
          <p:spPr>
            <a:xfrm>
              <a:off x="2335269" y="5554087"/>
              <a:ext cx="108000" cy="108000"/>
            </a:xfrm>
            <a:prstGeom prst="rect">
              <a:avLst/>
            </a:prstGeom>
            <a:solidFill>
              <a:srgbClr val="007AB3"/>
            </a:solidFill>
            <a:ln w="15875">
              <a:solidFill>
                <a:srgbClr val="007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31994724-4AA6-41D8-BD1F-2B48CB52171D}"/>
                </a:ext>
              </a:extLst>
            </p:cNvPr>
            <p:cNvSpPr/>
            <p:nvPr/>
          </p:nvSpPr>
          <p:spPr>
            <a:xfrm>
              <a:off x="2479269" y="5554087"/>
              <a:ext cx="108000" cy="108000"/>
            </a:xfrm>
            <a:prstGeom prst="rect">
              <a:avLst/>
            </a:prstGeom>
            <a:solidFill>
              <a:srgbClr val="13A0D3"/>
            </a:solidFill>
            <a:ln w="15875">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a:extLst>
                <a:ext uri="{FF2B5EF4-FFF2-40B4-BE49-F238E27FC236}">
                  <a16:creationId xmlns:a16="http://schemas.microsoft.com/office/drawing/2014/main" id="{066F8A4E-1479-4E5A-8934-1322E3786760}"/>
                </a:ext>
              </a:extLst>
            </p:cNvPr>
            <p:cNvSpPr/>
            <p:nvPr/>
          </p:nvSpPr>
          <p:spPr>
            <a:xfrm>
              <a:off x="2623269" y="5554087"/>
              <a:ext cx="108000" cy="108000"/>
            </a:xfrm>
            <a:prstGeom prst="rect">
              <a:avLst/>
            </a:prstGeom>
            <a:solidFill>
              <a:srgbClr val="B5DAE6"/>
            </a:solidFill>
            <a:ln w="15875">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FE2CCEA4-2848-40E7-BB95-CA839E690B0F}"/>
                </a:ext>
              </a:extLst>
            </p:cNvPr>
            <p:cNvSpPr/>
            <p:nvPr/>
          </p:nvSpPr>
          <p:spPr>
            <a:xfrm>
              <a:off x="2767269" y="5554087"/>
              <a:ext cx="108000" cy="108000"/>
            </a:xfrm>
            <a:prstGeom prst="rect">
              <a:avLst/>
            </a:prstGeom>
            <a:solidFill>
              <a:srgbClr val="DFEFF2"/>
            </a:solidFill>
            <a:ln w="15875">
              <a:solidFill>
                <a:srgbClr val="DF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C366CF7A-54E8-4482-A06B-75637E5B94AA}"/>
                </a:ext>
              </a:extLst>
            </p:cNvPr>
            <p:cNvSpPr/>
            <p:nvPr/>
          </p:nvSpPr>
          <p:spPr>
            <a:xfrm>
              <a:off x="2911269" y="5554087"/>
              <a:ext cx="108000" cy="108000"/>
            </a:xfrm>
            <a:prstGeom prst="rect">
              <a:avLst/>
            </a:prstGeom>
            <a:solidFill>
              <a:srgbClr val="00908D"/>
            </a:solidFill>
            <a:ln w="15875">
              <a:solidFill>
                <a:srgbClr val="009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Rechteck 62">
              <a:extLst>
                <a:ext uri="{FF2B5EF4-FFF2-40B4-BE49-F238E27FC236}">
                  <a16:creationId xmlns:a16="http://schemas.microsoft.com/office/drawing/2014/main" id="{27BD385B-8B2D-4D78-9C8C-B0150221D522}"/>
                </a:ext>
              </a:extLst>
            </p:cNvPr>
            <p:cNvSpPr/>
            <p:nvPr/>
          </p:nvSpPr>
          <p:spPr>
            <a:xfrm>
              <a:off x="3055269" y="5554087"/>
              <a:ext cx="108000" cy="108000"/>
            </a:xfrm>
            <a:prstGeom prst="rect">
              <a:avLst/>
            </a:prstGeom>
            <a:solidFill>
              <a:srgbClr val="5FCD8A"/>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6ACF2113-E358-480B-A6E1-15EC41EB9985}"/>
                </a:ext>
              </a:extLst>
            </p:cNvPr>
            <p:cNvSpPr/>
            <p:nvPr/>
          </p:nvSpPr>
          <p:spPr>
            <a:xfrm>
              <a:off x="3199269" y="5554087"/>
              <a:ext cx="108000" cy="108000"/>
            </a:xfrm>
            <a:prstGeom prst="rect">
              <a:avLst/>
            </a:prstGeom>
            <a:solidFill>
              <a:srgbClr val="A6276F"/>
            </a:solidFill>
            <a:ln w="15875">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a:extLst>
                <a:ext uri="{FF2B5EF4-FFF2-40B4-BE49-F238E27FC236}">
                  <a16:creationId xmlns:a16="http://schemas.microsoft.com/office/drawing/2014/main" id="{5FBC0D8A-7974-467B-A4E8-59DA60ECA5F5}"/>
                </a:ext>
              </a:extLst>
            </p:cNvPr>
            <p:cNvSpPr/>
            <p:nvPr/>
          </p:nvSpPr>
          <p:spPr>
            <a:xfrm>
              <a:off x="3343269" y="5554087"/>
              <a:ext cx="108000" cy="108000"/>
            </a:xfrm>
            <a:prstGeom prst="rect">
              <a:avLst/>
            </a:prstGeom>
            <a:solidFill>
              <a:srgbClr val="F62459"/>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1B9EAF60-B260-4439-8A33-9BD890A05E19}"/>
                </a:ext>
              </a:extLst>
            </p:cNvPr>
            <p:cNvSpPr/>
            <p:nvPr/>
          </p:nvSpPr>
          <p:spPr>
            <a:xfrm>
              <a:off x="2047269" y="5698944"/>
              <a:ext cx="108000" cy="108000"/>
            </a:xfrm>
            <a:prstGeom prst="rect">
              <a:avLst/>
            </a:prstGeom>
            <a:solidFill>
              <a:srgbClr val="F86200"/>
            </a:solidFill>
            <a:ln w="15875">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DB832F0B-6A69-4703-9E3B-8C212C5675A5}"/>
                </a:ext>
              </a:extLst>
            </p:cNvPr>
            <p:cNvSpPr/>
            <p:nvPr/>
          </p:nvSpPr>
          <p:spPr>
            <a:xfrm>
              <a:off x="2191269" y="5698944"/>
              <a:ext cx="108000" cy="108000"/>
            </a:xfrm>
            <a:prstGeom prst="rect">
              <a:avLst/>
            </a:prstGeom>
            <a:solidFill>
              <a:srgbClr val="FAB6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72" name="Gerade Verbindung mit Pfeil 71">
            <a:extLst>
              <a:ext uri="{FF2B5EF4-FFF2-40B4-BE49-F238E27FC236}">
                <a16:creationId xmlns:a16="http://schemas.microsoft.com/office/drawing/2014/main" id="{395F2F3C-9E42-4DDE-9B83-3836642DA2E8}"/>
              </a:ext>
            </a:extLst>
          </p:cNvPr>
          <p:cNvCxnSpPr>
            <a:cxnSpLocks/>
          </p:cNvCxnSpPr>
          <p:nvPr/>
        </p:nvCxnSpPr>
        <p:spPr>
          <a:xfrm>
            <a:off x="5651738" y="1512000"/>
            <a:ext cx="324000" cy="0"/>
          </a:xfrm>
          <a:prstGeom prst="straightConnector1">
            <a:avLst/>
          </a:prstGeom>
          <a:ln w="12700">
            <a:solidFill>
              <a:srgbClr val="122B54"/>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3" name="Tabelle 73">
            <a:extLst>
              <a:ext uri="{FF2B5EF4-FFF2-40B4-BE49-F238E27FC236}">
                <a16:creationId xmlns:a16="http://schemas.microsoft.com/office/drawing/2014/main" id="{ECCA87D8-2660-4BC5-9D85-9E8C800934C6}"/>
              </a:ext>
            </a:extLst>
          </p:cNvPr>
          <p:cNvGraphicFramePr>
            <a:graphicFrameLocks noGrp="1"/>
          </p:cNvGraphicFramePr>
          <p:nvPr>
            <p:extLst>
              <p:ext uri="{D42A27DB-BD31-4B8C-83A1-F6EECF244321}">
                <p14:modId xmlns:p14="http://schemas.microsoft.com/office/powerpoint/2010/main" val="1789217637"/>
              </p:ext>
            </p:extLst>
          </p:nvPr>
        </p:nvGraphicFramePr>
        <p:xfrm>
          <a:off x="6515999" y="2556000"/>
          <a:ext cx="4320275" cy="3456000"/>
        </p:xfrm>
        <a:graphic>
          <a:graphicData uri="http://schemas.openxmlformats.org/drawingml/2006/table">
            <a:tbl>
              <a:tblPr>
                <a:tableStyleId>{5C22544A-7EE6-4342-B048-85BDC9FD1C3A}</a:tableStyleId>
              </a:tblPr>
              <a:tblGrid>
                <a:gridCol w="4320275">
                  <a:extLst>
                    <a:ext uri="{9D8B030D-6E8A-4147-A177-3AD203B41FA5}">
                      <a16:colId xmlns:a16="http://schemas.microsoft.com/office/drawing/2014/main" val="1228384949"/>
                    </a:ext>
                  </a:extLst>
                </a:gridCol>
              </a:tblGrid>
              <a:tr h="1152000">
                <a:tc>
                  <a:txBody>
                    <a:bodyPr/>
                    <a:lstStyle/>
                    <a:p>
                      <a:pPr>
                        <a:spcAft>
                          <a:spcPts val="4000"/>
                        </a:spcAft>
                      </a:pPr>
                      <a:r>
                        <a:rPr lang="en-US"/>
                        <a:t>Don’t use yellow or bright green</a:t>
                      </a:r>
                      <a:br>
                        <a:rPr lang="en-US"/>
                      </a:br>
                      <a:r>
                        <a:rPr lang="en-US"/>
                        <a:t>on white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013815"/>
                  </a:ext>
                </a:extLst>
              </a:tr>
              <a:tr h="11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Don’t use purple or the two middle</a:t>
                      </a:r>
                      <a:br>
                        <a:rPr lang="en-US"/>
                      </a:br>
                      <a:r>
                        <a:rPr lang="en-US"/>
                        <a:t>blues on dark blue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4071344"/>
                  </a:ext>
                </a:extLst>
              </a:tr>
              <a:tr h="11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Only use</a:t>
                      </a:r>
                      <a:r>
                        <a:rPr lang="en-US" u="none"/>
                        <a:t> </a:t>
                      </a:r>
                      <a:r>
                        <a:rPr lang="en-US"/>
                        <a:t>dark blue and white on</a:t>
                      </a:r>
                      <a:br>
                        <a:rPr lang="en-US"/>
                      </a:br>
                      <a:r>
                        <a:rPr lang="en-US"/>
                        <a:t>light blue backgrounds.</a:t>
                      </a:r>
                      <a:endParaRPr lang="de-D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3541335"/>
                  </a:ext>
                </a:extLst>
              </a:tr>
            </a:tbl>
          </a:graphicData>
        </a:graphic>
      </p:graphicFrame>
      <p:cxnSp>
        <p:nvCxnSpPr>
          <p:cNvPr id="151" name="Gerader Verbinder 150">
            <a:extLst>
              <a:ext uri="{FF2B5EF4-FFF2-40B4-BE49-F238E27FC236}">
                <a16:creationId xmlns:a16="http://schemas.microsoft.com/office/drawing/2014/main" id="{5CBF6DDD-A640-4238-8968-44F138CC214E}"/>
              </a:ext>
            </a:extLst>
          </p:cNvPr>
          <p:cNvCxnSpPr>
            <a:cxnSpLocks/>
          </p:cNvCxnSpPr>
          <p:nvPr/>
        </p:nvCxnSpPr>
        <p:spPr>
          <a:xfrm rot="18900000">
            <a:off x="5000911" y="2627999"/>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grpSp>
        <p:nvGrpSpPr>
          <p:cNvPr id="208" name="Gruppieren 207">
            <a:extLst>
              <a:ext uri="{FF2B5EF4-FFF2-40B4-BE49-F238E27FC236}">
                <a16:creationId xmlns:a16="http://schemas.microsoft.com/office/drawing/2014/main" id="{E094C0C8-8700-40D9-B1E1-636B06E82063}"/>
              </a:ext>
            </a:extLst>
          </p:cNvPr>
          <p:cNvGrpSpPr/>
          <p:nvPr/>
        </p:nvGrpSpPr>
        <p:grpSpPr>
          <a:xfrm>
            <a:off x="4014000" y="3726000"/>
            <a:ext cx="1404000" cy="252857"/>
            <a:chOff x="2047269" y="5554087"/>
            <a:chExt cx="1404000" cy="252857"/>
          </a:xfrm>
        </p:grpSpPr>
        <p:sp>
          <p:nvSpPr>
            <p:cNvPr id="209" name="Rechteck 208">
              <a:extLst>
                <a:ext uri="{FF2B5EF4-FFF2-40B4-BE49-F238E27FC236}">
                  <a16:creationId xmlns:a16="http://schemas.microsoft.com/office/drawing/2014/main" id="{D1F90AD3-2C78-4A0A-ADB6-50E31933E803}"/>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Rechteck 209">
              <a:extLst>
                <a:ext uri="{FF2B5EF4-FFF2-40B4-BE49-F238E27FC236}">
                  <a16:creationId xmlns:a16="http://schemas.microsoft.com/office/drawing/2014/main" id="{4CE684D3-3A07-47F0-A1D3-BBC4D423C6CC}"/>
                </a:ext>
              </a:extLst>
            </p:cNvPr>
            <p:cNvSpPr/>
            <p:nvPr/>
          </p:nvSpPr>
          <p:spPr>
            <a:xfrm>
              <a:off x="2191269" y="5554087"/>
              <a:ext cx="108000" cy="108000"/>
            </a:xfrm>
            <a:prstGeom prst="rect">
              <a:avLst/>
            </a:prstGeom>
            <a:solidFill>
              <a:srgbClr val="00619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id="{B205A482-134D-49C1-9FA3-4B82FC40AC80}"/>
                </a:ext>
              </a:extLst>
            </p:cNvPr>
            <p:cNvSpPr/>
            <p:nvPr/>
          </p:nvSpPr>
          <p:spPr>
            <a:xfrm>
              <a:off x="2335269" y="5554087"/>
              <a:ext cx="108000" cy="108000"/>
            </a:xfrm>
            <a:prstGeom prst="rect">
              <a:avLst/>
            </a:prstGeom>
            <a:solidFill>
              <a:srgbClr val="007AB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Rechteck 211">
              <a:extLst>
                <a:ext uri="{FF2B5EF4-FFF2-40B4-BE49-F238E27FC236}">
                  <a16:creationId xmlns:a16="http://schemas.microsoft.com/office/drawing/2014/main" id="{C1C88500-2CD6-4DC4-A1F1-69CD1074B437}"/>
                </a:ext>
              </a:extLst>
            </p:cNvPr>
            <p:cNvSpPr/>
            <p:nvPr/>
          </p:nvSpPr>
          <p:spPr>
            <a:xfrm>
              <a:off x="2479269" y="5554087"/>
              <a:ext cx="108000" cy="108000"/>
            </a:xfrm>
            <a:prstGeom prst="rect">
              <a:avLst/>
            </a:prstGeom>
            <a:solidFill>
              <a:srgbClr val="13A0D3"/>
            </a:solidFill>
            <a:ln w="15875">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Rechteck 212">
              <a:extLst>
                <a:ext uri="{FF2B5EF4-FFF2-40B4-BE49-F238E27FC236}">
                  <a16:creationId xmlns:a16="http://schemas.microsoft.com/office/drawing/2014/main" id="{37792B35-9489-4670-BFAB-15B8FD1291AA}"/>
                </a:ext>
              </a:extLst>
            </p:cNvPr>
            <p:cNvSpPr/>
            <p:nvPr/>
          </p:nvSpPr>
          <p:spPr>
            <a:xfrm>
              <a:off x="2623269" y="5554087"/>
              <a:ext cx="108000" cy="108000"/>
            </a:xfrm>
            <a:prstGeom prst="rect">
              <a:avLst/>
            </a:prstGeom>
            <a:solidFill>
              <a:srgbClr val="B5DAE6"/>
            </a:solidFill>
            <a:ln w="15875">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Rechteck 213">
              <a:extLst>
                <a:ext uri="{FF2B5EF4-FFF2-40B4-BE49-F238E27FC236}">
                  <a16:creationId xmlns:a16="http://schemas.microsoft.com/office/drawing/2014/main" id="{DA23FB84-4AB5-4FFD-8128-35A96EAB5A22}"/>
                </a:ext>
              </a:extLst>
            </p:cNvPr>
            <p:cNvSpPr/>
            <p:nvPr/>
          </p:nvSpPr>
          <p:spPr>
            <a:xfrm>
              <a:off x="2767269" y="5554087"/>
              <a:ext cx="108000" cy="108000"/>
            </a:xfrm>
            <a:prstGeom prst="rect">
              <a:avLst/>
            </a:prstGeom>
            <a:solidFill>
              <a:srgbClr val="DFEFF2"/>
            </a:solidFill>
            <a:ln w="15875">
              <a:solidFill>
                <a:srgbClr val="DFE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Rechteck 214">
              <a:extLst>
                <a:ext uri="{FF2B5EF4-FFF2-40B4-BE49-F238E27FC236}">
                  <a16:creationId xmlns:a16="http://schemas.microsoft.com/office/drawing/2014/main" id="{E5A08D12-8320-4F8D-B57B-91E047E56012}"/>
                </a:ext>
              </a:extLst>
            </p:cNvPr>
            <p:cNvSpPr/>
            <p:nvPr/>
          </p:nvSpPr>
          <p:spPr>
            <a:xfrm>
              <a:off x="2911269" y="5554087"/>
              <a:ext cx="108000" cy="108000"/>
            </a:xfrm>
            <a:prstGeom prst="rect">
              <a:avLst/>
            </a:prstGeom>
            <a:solidFill>
              <a:srgbClr val="00908D"/>
            </a:solidFill>
            <a:ln w="15875">
              <a:solidFill>
                <a:srgbClr val="009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Rechteck 215">
              <a:extLst>
                <a:ext uri="{FF2B5EF4-FFF2-40B4-BE49-F238E27FC236}">
                  <a16:creationId xmlns:a16="http://schemas.microsoft.com/office/drawing/2014/main" id="{9FDAF1AA-22FE-4D80-9088-00CF184AE2E5}"/>
                </a:ext>
              </a:extLst>
            </p:cNvPr>
            <p:cNvSpPr/>
            <p:nvPr/>
          </p:nvSpPr>
          <p:spPr>
            <a:xfrm>
              <a:off x="3055269" y="5554087"/>
              <a:ext cx="108000" cy="108000"/>
            </a:xfrm>
            <a:prstGeom prst="rect">
              <a:avLst/>
            </a:prstGeom>
            <a:solidFill>
              <a:srgbClr val="5FCD8A"/>
            </a:solidFill>
            <a:ln w="15875">
              <a:solidFill>
                <a:srgbClr val="5FC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Rechteck 216">
              <a:extLst>
                <a:ext uri="{FF2B5EF4-FFF2-40B4-BE49-F238E27FC236}">
                  <a16:creationId xmlns:a16="http://schemas.microsoft.com/office/drawing/2014/main" id="{5B4206AA-13E3-404A-8D01-89C9DD4EF300}"/>
                </a:ext>
              </a:extLst>
            </p:cNvPr>
            <p:cNvSpPr/>
            <p:nvPr/>
          </p:nvSpPr>
          <p:spPr>
            <a:xfrm>
              <a:off x="3199269" y="5554087"/>
              <a:ext cx="108000" cy="108000"/>
            </a:xfrm>
            <a:prstGeom prst="rect">
              <a:avLst/>
            </a:prstGeom>
            <a:solidFill>
              <a:srgbClr val="A6276F"/>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Rechteck 217">
              <a:extLst>
                <a:ext uri="{FF2B5EF4-FFF2-40B4-BE49-F238E27FC236}">
                  <a16:creationId xmlns:a16="http://schemas.microsoft.com/office/drawing/2014/main" id="{B9F258AE-30B4-438B-9980-4D24E43FE647}"/>
                </a:ext>
              </a:extLst>
            </p:cNvPr>
            <p:cNvSpPr/>
            <p:nvPr/>
          </p:nvSpPr>
          <p:spPr>
            <a:xfrm>
              <a:off x="3343269" y="5554087"/>
              <a:ext cx="108000" cy="108000"/>
            </a:xfrm>
            <a:prstGeom prst="rect">
              <a:avLst/>
            </a:prstGeom>
            <a:solidFill>
              <a:srgbClr val="F62459"/>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Rechteck 218">
              <a:extLst>
                <a:ext uri="{FF2B5EF4-FFF2-40B4-BE49-F238E27FC236}">
                  <a16:creationId xmlns:a16="http://schemas.microsoft.com/office/drawing/2014/main" id="{C635F9D2-0A0B-4CE5-975D-062FE0D92D3C}"/>
                </a:ext>
              </a:extLst>
            </p:cNvPr>
            <p:cNvSpPr/>
            <p:nvPr/>
          </p:nvSpPr>
          <p:spPr>
            <a:xfrm>
              <a:off x="2047269" y="5698944"/>
              <a:ext cx="108000" cy="108000"/>
            </a:xfrm>
            <a:prstGeom prst="rect">
              <a:avLst/>
            </a:prstGeom>
            <a:solidFill>
              <a:srgbClr val="F86200"/>
            </a:solidFill>
            <a:ln w="15875">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Rechteck 219">
              <a:extLst>
                <a:ext uri="{FF2B5EF4-FFF2-40B4-BE49-F238E27FC236}">
                  <a16:creationId xmlns:a16="http://schemas.microsoft.com/office/drawing/2014/main" id="{7BAAD027-921F-4EC5-A8DA-7A401810203E}"/>
                </a:ext>
              </a:extLst>
            </p:cNvPr>
            <p:cNvSpPr/>
            <p:nvPr/>
          </p:nvSpPr>
          <p:spPr>
            <a:xfrm>
              <a:off x="2191269" y="5698944"/>
              <a:ext cx="108000" cy="108000"/>
            </a:xfrm>
            <a:prstGeom prst="rect">
              <a:avLst/>
            </a:prstGeom>
            <a:solidFill>
              <a:srgbClr val="FAB600"/>
            </a:solid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21" name="Gruppieren 220">
            <a:extLst>
              <a:ext uri="{FF2B5EF4-FFF2-40B4-BE49-F238E27FC236}">
                <a16:creationId xmlns:a16="http://schemas.microsoft.com/office/drawing/2014/main" id="{3676269F-8B17-49CC-BECC-74181B85BED9}"/>
              </a:ext>
            </a:extLst>
          </p:cNvPr>
          <p:cNvGrpSpPr/>
          <p:nvPr/>
        </p:nvGrpSpPr>
        <p:grpSpPr>
          <a:xfrm>
            <a:off x="4014000" y="4878000"/>
            <a:ext cx="1404000" cy="252857"/>
            <a:chOff x="2047269" y="5554087"/>
            <a:chExt cx="1404000" cy="252857"/>
          </a:xfrm>
        </p:grpSpPr>
        <p:sp>
          <p:nvSpPr>
            <p:cNvPr id="222" name="Rechteck 221">
              <a:extLst>
                <a:ext uri="{FF2B5EF4-FFF2-40B4-BE49-F238E27FC236}">
                  <a16:creationId xmlns:a16="http://schemas.microsoft.com/office/drawing/2014/main" id="{0021AE03-2D78-4AE7-B323-52949A78D897}"/>
                </a:ext>
              </a:extLst>
            </p:cNvPr>
            <p:cNvSpPr/>
            <p:nvPr/>
          </p:nvSpPr>
          <p:spPr>
            <a:xfrm>
              <a:off x="2047269" y="5554087"/>
              <a:ext cx="108000" cy="108000"/>
            </a:xfrm>
            <a:prstGeom prst="rect">
              <a:avLst/>
            </a:prstGeom>
            <a:solidFill>
              <a:srgbClr val="122B54"/>
            </a:solidFill>
            <a:ln w="15875">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Rechteck 222">
              <a:extLst>
                <a:ext uri="{FF2B5EF4-FFF2-40B4-BE49-F238E27FC236}">
                  <a16:creationId xmlns:a16="http://schemas.microsoft.com/office/drawing/2014/main" id="{6F4B08D5-DF41-408C-826C-33A5AE116BED}"/>
                </a:ext>
              </a:extLst>
            </p:cNvPr>
            <p:cNvSpPr/>
            <p:nvPr/>
          </p:nvSpPr>
          <p:spPr>
            <a:xfrm>
              <a:off x="2191269" y="5554087"/>
              <a:ext cx="108000" cy="108000"/>
            </a:xfrm>
            <a:prstGeom prst="rect">
              <a:avLst/>
            </a:prstGeom>
            <a:solidFill>
              <a:srgbClr val="00619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4" name="Rechteck 223">
              <a:extLst>
                <a:ext uri="{FF2B5EF4-FFF2-40B4-BE49-F238E27FC236}">
                  <a16:creationId xmlns:a16="http://schemas.microsoft.com/office/drawing/2014/main" id="{C887D9A1-316F-46B6-83DE-08E6D3B53E94}"/>
                </a:ext>
              </a:extLst>
            </p:cNvPr>
            <p:cNvSpPr/>
            <p:nvPr/>
          </p:nvSpPr>
          <p:spPr>
            <a:xfrm>
              <a:off x="2335269" y="5554087"/>
              <a:ext cx="108000" cy="108000"/>
            </a:xfrm>
            <a:prstGeom prst="rect">
              <a:avLst/>
            </a:prstGeom>
            <a:solidFill>
              <a:srgbClr val="007AB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5" name="Rechteck 224">
              <a:extLst>
                <a:ext uri="{FF2B5EF4-FFF2-40B4-BE49-F238E27FC236}">
                  <a16:creationId xmlns:a16="http://schemas.microsoft.com/office/drawing/2014/main" id="{70ADE12E-7535-46AE-8A6C-96B3F26D43F9}"/>
                </a:ext>
              </a:extLst>
            </p:cNvPr>
            <p:cNvSpPr/>
            <p:nvPr/>
          </p:nvSpPr>
          <p:spPr>
            <a:xfrm>
              <a:off x="2479269" y="5554087"/>
              <a:ext cx="108000" cy="108000"/>
            </a:xfrm>
            <a:prstGeom prst="rect">
              <a:avLst/>
            </a:prstGeom>
            <a:solidFill>
              <a:srgbClr val="13A0D3"/>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6" name="Rechteck 225">
              <a:extLst>
                <a:ext uri="{FF2B5EF4-FFF2-40B4-BE49-F238E27FC236}">
                  <a16:creationId xmlns:a16="http://schemas.microsoft.com/office/drawing/2014/main" id="{834F0E71-2F96-4DEF-8972-4539F06125B2}"/>
                </a:ext>
              </a:extLst>
            </p:cNvPr>
            <p:cNvSpPr/>
            <p:nvPr/>
          </p:nvSpPr>
          <p:spPr>
            <a:xfrm>
              <a:off x="2623269" y="5554087"/>
              <a:ext cx="108000" cy="108000"/>
            </a:xfrm>
            <a:prstGeom prst="rect">
              <a:avLst/>
            </a:prstGeom>
            <a:solidFill>
              <a:srgbClr val="B5DAE6"/>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7" name="Rechteck 226">
              <a:extLst>
                <a:ext uri="{FF2B5EF4-FFF2-40B4-BE49-F238E27FC236}">
                  <a16:creationId xmlns:a16="http://schemas.microsoft.com/office/drawing/2014/main" id="{CED27A64-D8B2-4C6D-A7FF-A2984B356CD1}"/>
                </a:ext>
              </a:extLst>
            </p:cNvPr>
            <p:cNvSpPr/>
            <p:nvPr/>
          </p:nvSpPr>
          <p:spPr>
            <a:xfrm>
              <a:off x="2767269" y="5554087"/>
              <a:ext cx="108000" cy="108000"/>
            </a:xfrm>
            <a:prstGeom prst="rect">
              <a:avLst/>
            </a:prstGeom>
            <a:solidFill>
              <a:srgbClr val="DFEFF2"/>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8" name="Rechteck 227">
              <a:extLst>
                <a:ext uri="{FF2B5EF4-FFF2-40B4-BE49-F238E27FC236}">
                  <a16:creationId xmlns:a16="http://schemas.microsoft.com/office/drawing/2014/main" id="{5A309DDC-5EE9-44BF-B224-9CCA48CD35AF}"/>
                </a:ext>
              </a:extLst>
            </p:cNvPr>
            <p:cNvSpPr/>
            <p:nvPr/>
          </p:nvSpPr>
          <p:spPr>
            <a:xfrm>
              <a:off x="2911269" y="5554087"/>
              <a:ext cx="108000" cy="108000"/>
            </a:xfrm>
            <a:prstGeom prst="rect">
              <a:avLst/>
            </a:prstGeom>
            <a:solidFill>
              <a:srgbClr val="00908D"/>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9" name="Rechteck 228">
              <a:extLst>
                <a:ext uri="{FF2B5EF4-FFF2-40B4-BE49-F238E27FC236}">
                  <a16:creationId xmlns:a16="http://schemas.microsoft.com/office/drawing/2014/main" id="{6A2CA6FE-DBC7-4A69-9782-056FBACDE5B8}"/>
                </a:ext>
              </a:extLst>
            </p:cNvPr>
            <p:cNvSpPr/>
            <p:nvPr/>
          </p:nvSpPr>
          <p:spPr>
            <a:xfrm>
              <a:off x="3055269" y="5554087"/>
              <a:ext cx="108000" cy="108000"/>
            </a:xfrm>
            <a:prstGeom prst="rect">
              <a:avLst/>
            </a:prstGeom>
            <a:solidFill>
              <a:srgbClr val="5FCD8A"/>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0" name="Rechteck 229">
              <a:extLst>
                <a:ext uri="{FF2B5EF4-FFF2-40B4-BE49-F238E27FC236}">
                  <a16:creationId xmlns:a16="http://schemas.microsoft.com/office/drawing/2014/main" id="{229E0D68-06B6-419E-A3D9-D711F982A526}"/>
                </a:ext>
              </a:extLst>
            </p:cNvPr>
            <p:cNvSpPr/>
            <p:nvPr/>
          </p:nvSpPr>
          <p:spPr>
            <a:xfrm>
              <a:off x="3199269" y="5554087"/>
              <a:ext cx="108000" cy="108000"/>
            </a:xfrm>
            <a:prstGeom prst="rect">
              <a:avLst/>
            </a:prstGeom>
            <a:solidFill>
              <a:srgbClr val="A6276F"/>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1" name="Rechteck 230">
              <a:extLst>
                <a:ext uri="{FF2B5EF4-FFF2-40B4-BE49-F238E27FC236}">
                  <a16:creationId xmlns:a16="http://schemas.microsoft.com/office/drawing/2014/main" id="{1EA6CB4F-D48A-4836-9172-2B660F8C1A02}"/>
                </a:ext>
              </a:extLst>
            </p:cNvPr>
            <p:cNvSpPr/>
            <p:nvPr/>
          </p:nvSpPr>
          <p:spPr>
            <a:xfrm>
              <a:off x="3343269" y="5554087"/>
              <a:ext cx="108000" cy="108000"/>
            </a:xfrm>
            <a:prstGeom prst="rect">
              <a:avLst/>
            </a:prstGeom>
            <a:solidFill>
              <a:srgbClr val="F62459"/>
            </a:solidFill>
            <a:ln w="15875">
              <a:solidFill>
                <a:srgbClr val="A62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2" name="Rechteck 231">
              <a:extLst>
                <a:ext uri="{FF2B5EF4-FFF2-40B4-BE49-F238E27FC236}">
                  <a16:creationId xmlns:a16="http://schemas.microsoft.com/office/drawing/2014/main" id="{56D9E748-99E8-44ED-99B4-A4F9BC58B773}"/>
                </a:ext>
              </a:extLst>
            </p:cNvPr>
            <p:cNvSpPr/>
            <p:nvPr/>
          </p:nvSpPr>
          <p:spPr>
            <a:xfrm>
              <a:off x="2047269" y="5698944"/>
              <a:ext cx="108000" cy="108000"/>
            </a:xfrm>
            <a:prstGeom prst="rect">
              <a:avLst/>
            </a:prstGeom>
            <a:solidFill>
              <a:srgbClr val="F862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3" name="Rechteck 232">
              <a:extLst>
                <a:ext uri="{FF2B5EF4-FFF2-40B4-BE49-F238E27FC236}">
                  <a16:creationId xmlns:a16="http://schemas.microsoft.com/office/drawing/2014/main" id="{A5B703D6-5B4B-40F4-A844-935C61F122D5}"/>
                </a:ext>
              </a:extLst>
            </p:cNvPr>
            <p:cNvSpPr/>
            <p:nvPr/>
          </p:nvSpPr>
          <p:spPr>
            <a:xfrm>
              <a:off x="2191269" y="5698944"/>
              <a:ext cx="108000" cy="108000"/>
            </a:xfrm>
            <a:prstGeom prst="rect">
              <a:avLst/>
            </a:prstGeom>
            <a:solidFill>
              <a:srgbClr val="FAB600"/>
            </a:solidFill>
            <a:ln w="15875">
              <a:solidFill>
                <a:srgbClr val="F62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cxnSp>
        <p:nvCxnSpPr>
          <p:cNvPr id="234" name="Gerader Verbinder 233">
            <a:extLst>
              <a:ext uri="{FF2B5EF4-FFF2-40B4-BE49-F238E27FC236}">
                <a16:creationId xmlns:a16="http://schemas.microsoft.com/office/drawing/2014/main" id="{0EFBCCC1-4256-4728-992B-247654E75F33}"/>
              </a:ext>
            </a:extLst>
          </p:cNvPr>
          <p:cNvCxnSpPr>
            <a:cxnSpLocks/>
          </p:cNvCxnSpPr>
          <p:nvPr/>
        </p:nvCxnSpPr>
        <p:spPr>
          <a:xfrm rot="18900000">
            <a:off x="4143388" y="2777867"/>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5" name="Gerader Verbinder 234">
            <a:extLst>
              <a:ext uri="{FF2B5EF4-FFF2-40B4-BE49-F238E27FC236}">
                <a16:creationId xmlns:a16="http://schemas.microsoft.com/office/drawing/2014/main" id="{2AA978F3-90F8-42DA-9863-F293F324AFA5}"/>
              </a:ext>
            </a:extLst>
          </p:cNvPr>
          <p:cNvCxnSpPr>
            <a:cxnSpLocks/>
          </p:cNvCxnSpPr>
          <p:nvPr/>
        </p:nvCxnSpPr>
        <p:spPr>
          <a:xfrm rot="18900000">
            <a:off x="4143388" y="3776911"/>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a:extLst>
              <a:ext uri="{FF2B5EF4-FFF2-40B4-BE49-F238E27FC236}">
                <a16:creationId xmlns:a16="http://schemas.microsoft.com/office/drawing/2014/main" id="{A3400479-3BA7-494E-B9CE-3095243937C8}"/>
              </a:ext>
            </a:extLst>
          </p:cNvPr>
          <p:cNvCxnSpPr>
            <a:cxnSpLocks/>
          </p:cNvCxnSpPr>
          <p:nvPr/>
        </p:nvCxnSpPr>
        <p:spPr>
          <a:xfrm rot="18900000">
            <a:off x="4285975" y="3776911"/>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a:extLst>
              <a:ext uri="{FF2B5EF4-FFF2-40B4-BE49-F238E27FC236}">
                <a16:creationId xmlns:a16="http://schemas.microsoft.com/office/drawing/2014/main" id="{28C43C9B-4EE8-4651-A4F4-F2944AA14E50}"/>
              </a:ext>
            </a:extLst>
          </p:cNvPr>
          <p:cNvCxnSpPr>
            <a:cxnSpLocks/>
          </p:cNvCxnSpPr>
          <p:nvPr/>
        </p:nvCxnSpPr>
        <p:spPr>
          <a:xfrm rot="18900000">
            <a:off x="5154737" y="378077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8" name="Gerader Verbinder 237">
            <a:extLst>
              <a:ext uri="{FF2B5EF4-FFF2-40B4-BE49-F238E27FC236}">
                <a16:creationId xmlns:a16="http://schemas.microsoft.com/office/drawing/2014/main" id="{78E2A0CF-0BCD-4857-981D-C63D143383E1}"/>
              </a:ext>
            </a:extLst>
          </p:cNvPr>
          <p:cNvCxnSpPr>
            <a:cxnSpLocks/>
          </p:cNvCxnSpPr>
          <p:nvPr/>
        </p:nvCxnSpPr>
        <p:spPr>
          <a:xfrm rot="18900000">
            <a:off x="4142647"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BEDE7963-5CBB-4670-8AAF-4297FC679656}"/>
              </a:ext>
            </a:extLst>
          </p:cNvPr>
          <p:cNvCxnSpPr>
            <a:cxnSpLocks/>
          </p:cNvCxnSpPr>
          <p:nvPr/>
        </p:nvCxnSpPr>
        <p:spPr>
          <a:xfrm rot="18900000">
            <a:off x="5293402" y="4935156"/>
            <a:ext cx="144000" cy="0"/>
          </a:xfrm>
          <a:prstGeom prst="line">
            <a:avLst/>
          </a:prstGeom>
          <a:ln w="15875">
            <a:solidFill>
              <a:srgbClr val="A6276F"/>
            </a:solidFill>
          </a:ln>
        </p:spPr>
        <p:style>
          <a:lnRef idx="1">
            <a:schemeClr val="accent1"/>
          </a:lnRef>
          <a:fillRef idx="0">
            <a:schemeClr val="accent1"/>
          </a:fillRef>
          <a:effectRef idx="0">
            <a:schemeClr val="accent1"/>
          </a:effectRef>
          <a:fontRef idx="minor">
            <a:schemeClr val="tx1"/>
          </a:fontRef>
        </p:style>
      </p:cxnSp>
      <p:cxnSp>
        <p:nvCxnSpPr>
          <p:cNvPr id="240" name="Gerader Verbinder 239">
            <a:extLst>
              <a:ext uri="{FF2B5EF4-FFF2-40B4-BE49-F238E27FC236}">
                <a16:creationId xmlns:a16="http://schemas.microsoft.com/office/drawing/2014/main" id="{A9C578CA-EAB7-4E9C-ACD6-064B6EACE477}"/>
              </a:ext>
            </a:extLst>
          </p:cNvPr>
          <p:cNvCxnSpPr>
            <a:cxnSpLocks/>
          </p:cNvCxnSpPr>
          <p:nvPr/>
        </p:nvCxnSpPr>
        <p:spPr>
          <a:xfrm rot="18900000">
            <a:off x="4286491"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1" name="Gerader Verbinder 240">
            <a:extLst>
              <a:ext uri="{FF2B5EF4-FFF2-40B4-BE49-F238E27FC236}">
                <a16:creationId xmlns:a16="http://schemas.microsoft.com/office/drawing/2014/main" id="{4DFD54E1-02DC-49AF-AEE8-26A60F57CDB0}"/>
              </a:ext>
            </a:extLst>
          </p:cNvPr>
          <p:cNvCxnSpPr>
            <a:cxnSpLocks/>
          </p:cNvCxnSpPr>
          <p:nvPr/>
        </p:nvCxnSpPr>
        <p:spPr>
          <a:xfrm rot="18900000">
            <a:off x="4430335"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a:extLst>
              <a:ext uri="{FF2B5EF4-FFF2-40B4-BE49-F238E27FC236}">
                <a16:creationId xmlns:a16="http://schemas.microsoft.com/office/drawing/2014/main" id="{5203B6BF-94C7-4610-AF83-6497F0A4676E}"/>
              </a:ext>
            </a:extLst>
          </p:cNvPr>
          <p:cNvCxnSpPr>
            <a:cxnSpLocks/>
          </p:cNvCxnSpPr>
          <p:nvPr/>
        </p:nvCxnSpPr>
        <p:spPr>
          <a:xfrm rot="18900000">
            <a:off x="4574179"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3" name="Gerader Verbinder 242">
            <a:extLst>
              <a:ext uri="{FF2B5EF4-FFF2-40B4-BE49-F238E27FC236}">
                <a16:creationId xmlns:a16="http://schemas.microsoft.com/office/drawing/2014/main" id="{C0E63EAA-1559-461A-BADF-CD2ED3305828}"/>
              </a:ext>
            </a:extLst>
          </p:cNvPr>
          <p:cNvCxnSpPr>
            <a:cxnSpLocks/>
          </p:cNvCxnSpPr>
          <p:nvPr/>
        </p:nvCxnSpPr>
        <p:spPr>
          <a:xfrm rot="18900000">
            <a:off x="4718023"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4" name="Gerader Verbinder 243">
            <a:extLst>
              <a:ext uri="{FF2B5EF4-FFF2-40B4-BE49-F238E27FC236}">
                <a16:creationId xmlns:a16="http://schemas.microsoft.com/office/drawing/2014/main" id="{F0DEBCA7-ECBA-4DDA-8FE4-E07D5C032EF2}"/>
              </a:ext>
            </a:extLst>
          </p:cNvPr>
          <p:cNvCxnSpPr>
            <a:cxnSpLocks/>
          </p:cNvCxnSpPr>
          <p:nvPr/>
        </p:nvCxnSpPr>
        <p:spPr>
          <a:xfrm rot="18900000">
            <a:off x="4861867"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a:extLst>
              <a:ext uri="{FF2B5EF4-FFF2-40B4-BE49-F238E27FC236}">
                <a16:creationId xmlns:a16="http://schemas.microsoft.com/office/drawing/2014/main" id="{F586E7C5-A670-40EB-9276-FF4E24B08EF4}"/>
              </a:ext>
            </a:extLst>
          </p:cNvPr>
          <p:cNvCxnSpPr>
            <a:cxnSpLocks/>
          </p:cNvCxnSpPr>
          <p:nvPr/>
        </p:nvCxnSpPr>
        <p:spPr>
          <a:xfrm rot="18900000">
            <a:off x="5005711"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6" name="Gerader Verbinder 245">
            <a:extLst>
              <a:ext uri="{FF2B5EF4-FFF2-40B4-BE49-F238E27FC236}">
                <a16:creationId xmlns:a16="http://schemas.microsoft.com/office/drawing/2014/main" id="{56E7A2D2-AF73-4749-933A-5B2E0BDE54B8}"/>
              </a:ext>
            </a:extLst>
          </p:cNvPr>
          <p:cNvCxnSpPr>
            <a:cxnSpLocks/>
          </p:cNvCxnSpPr>
          <p:nvPr/>
        </p:nvCxnSpPr>
        <p:spPr>
          <a:xfrm rot="18900000">
            <a:off x="5149555" y="4935156"/>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7" name="Gerader Verbinder 246">
            <a:extLst>
              <a:ext uri="{FF2B5EF4-FFF2-40B4-BE49-F238E27FC236}">
                <a16:creationId xmlns:a16="http://schemas.microsoft.com/office/drawing/2014/main" id="{643831F0-A30F-4171-B33C-57AA33EBD525}"/>
              </a:ext>
            </a:extLst>
          </p:cNvPr>
          <p:cNvCxnSpPr>
            <a:cxnSpLocks/>
          </p:cNvCxnSpPr>
          <p:nvPr/>
        </p:nvCxnSpPr>
        <p:spPr>
          <a:xfrm rot="18900000">
            <a:off x="3999545" y="5084570"/>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cxnSp>
        <p:nvCxnSpPr>
          <p:cNvPr id="248" name="Gerader Verbinder 247">
            <a:extLst>
              <a:ext uri="{FF2B5EF4-FFF2-40B4-BE49-F238E27FC236}">
                <a16:creationId xmlns:a16="http://schemas.microsoft.com/office/drawing/2014/main" id="{A2C433BE-8CBA-495F-B574-D4BAFCA2B5F6}"/>
              </a:ext>
            </a:extLst>
          </p:cNvPr>
          <p:cNvCxnSpPr>
            <a:cxnSpLocks/>
          </p:cNvCxnSpPr>
          <p:nvPr/>
        </p:nvCxnSpPr>
        <p:spPr>
          <a:xfrm rot="18900000">
            <a:off x="4143389" y="5084570"/>
            <a:ext cx="144000" cy="0"/>
          </a:xfrm>
          <a:prstGeom prst="line">
            <a:avLst/>
          </a:prstGeom>
          <a:ln w="15875">
            <a:solidFill>
              <a:srgbClr val="F624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038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482C990-4942-4C59-B557-35E20F95F400}"/>
              </a:ext>
            </a:extLst>
          </p:cNvPr>
          <p:cNvGraphicFramePr>
            <a:graphicFrameLocks noChangeAspect="1"/>
          </p:cNvGraphicFramePr>
          <p:nvPr>
            <p:extLst>
              <p:ext uri="{D42A27DB-BD31-4B8C-83A1-F6EECF244321}">
                <p14:modId xmlns:p14="http://schemas.microsoft.com/office/powerpoint/2010/main" val="73856936"/>
              </p:ext>
            </p:extLst>
          </p:nvPr>
        </p:nvGraphicFramePr>
        <p:xfrm>
          <a:off x="7740000" y="1152525"/>
          <a:ext cx="3094548" cy="309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A99E604E-4C56-47DC-B9AA-85BC25771933}"/>
              </a:ext>
            </a:extLst>
          </p:cNvPr>
          <p:cNvGraphicFramePr>
            <a:graphicFrameLocks noChangeAspect="1"/>
          </p:cNvGraphicFramePr>
          <p:nvPr>
            <p:extLst>
              <p:ext uri="{D42A27DB-BD31-4B8C-83A1-F6EECF244321}">
                <p14:modId xmlns:p14="http://schemas.microsoft.com/office/powerpoint/2010/main" val="4108977755"/>
              </p:ext>
            </p:extLst>
          </p:nvPr>
        </p:nvGraphicFramePr>
        <p:xfrm>
          <a:off x="468314" y="1152526"/>
          <a:ext cx="3096000" cy="309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558FD6E6-631B-4B3C-985C-8F8032E6576E}"/>
              </a:ext>
            </a:extLst>
          </p:cNvPr>
          <p:cNvGraphicFramePr>
            <a:graphicFrameLocks noChangeAspect="1"/>
          </p:cNvGraphicFramePr>
          <p:nvPr>
            <p:extLst>
              <p:ext uri="{D42A27DB-BD31-4B8C-83A1-F6EECF244321}">
                <p14:modId xmlns:p14="http://schemas.microsoft.com/office/powerpoint/2010/main" val="4263210036"/>
              </p:ext>
            </p:extLst>
          </p:nvPr>
        </p:nvGraphicFramePr>
        <p:xfrm>
          <a:off x="4104000" y="1152525"/>
          <a:ext cx="3094548" cy="3096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feld 11">
            <a:extLst>
              <a:ext uri="{FF2B5EF4-FFF2-40B4-BE49-F238E27FC236}">
                <a16:creationId xmlns:a16="http://schemas.microsoft.com/office/drawing/2014/main" id="{9A16570E-002D-47FA-8B01-25868A667350}"/>
              </a:ext>
            </a:extLst>
          </p:cNvPr>
          <p:cNvSpPr txBox="1"/>
          <p:nvPr/>
        </p:nvSpPr>
        <p:spPr>
          <a:xfrm>
            <a:off x="468313" y="4320000"/>
            <a:ext cx="3096000" cy="697114"/>
          </a:xfrm>
          <a:prstGeom prst="rect">
            <a:avLst/>
          </a:prstGeom>
        </p:spPr>
        <p:txBody>
          <a:bodyPr wrap="square" lIns="0" tIns="0" rIns="0" bIns="0" rtlCol="0">
            <a:spAutoFit/>
          </a:bodyPr>
          <a:lstStyle/>
          <a:p>
            <a:pPr algn="ctr"/>
            <a:r>
              <a:rPr lang="en-GB" sz="1500" b="1">
                <a:solidFill>
                  <a:schemeClr val="bg1"/>
                </a:solidFill>
              </a:rPr>
              <a:t>January</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13" name="Textfeld 12">
            <a:extLst>
              <a:ext uri="{FF2B5EF4-FFF2-40B4-BE49-F238E27FC236}">
                <a16:creationId xmlns:a16="http://schemas.microsoft.com/office/drawing/2014/main" id="{2992891E-6F47-409C-964F-1C546B0445F9}"/>
              </a:ext>
            </a:extLst>
          </p:cNvPr>
          <p:cNvSpPr txBox="1"/>
          <p:nvPr/>
        </p:nvSpPr>
        <p:spPr>
          <a:xfrm>
            <a:off x="4104000" y="4320000"/>
            <a:ext cx="3096000" cy="697114"/>
          </a:xfrm>
          <a:prstGeom prst="rect">
            <a:avLst/>
          </a:prstGeom>
        </p:spPr>
        <p:txBody>
          <a:bodyPr wrap="square" lIns="0" tIns="0" rIns="0" bIns="0" rtlCol="0">
            <a:spAutoFit/>
          </a:bodyPr>
          <a:lstStyle/>
          <a:p>
            <a:pPr algn="ctr"/>
            <a:r>
              <a:rPr lang="en-GB" sz="1500" b="1">
                <a:solidFill>
                  <a:schemeClr val="bg1"/>
                </a:solidFill>
              </a:rPr>
              <a:t>February</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14" name="Textfeld 13">
            <a:extLst>
              <a:ext uri="{FF2B5EF4-FFF2-40B4-BE49-F238E27FC236}">
                <a16:creationId xmlns:a16="http://schemas.microsoft.com/office/drawing/2014/main" id="{582EFA35-F81E-4BB8-9189-8ED4BAA533DE}"/>
              </a:ext>
            </a:extLst>
          </p:cNvPr>
          <p:cNvSpPr txBox="1"/>
          <p:nvPr/>
        </p:nvSpPr>
        <p:spPr>
          <a:xfrm>
            <a:off x="7740000" y="4320000"/>
            <a:ext cx="3096000" cy="697114"/>
          </a:xfrm>
          <a:prstGeom prst="rect">
            <a:avLst/>
          </a:prstGeom>
        </p:spPr>
        <p:txBody>
          <a:bodyPr wrap="square" lIns="0" tIns="0" rIns="0" bIns="0" rtlCol="0">
            <a:spAutoFit/>
          </a:bodyPr>
          <a:lstStyle/>
          <a:p>
            <a:pPr algn="ctr"/>
            <a:r>
              <a:rPr lang="en-GB" sz="1500" b="1">
                <a:solidFill>
                  <a:schemeClr val="bg1"/>
                </a:solidFill>
              </a:rPr>
              <a:t>March</a:t>
            </a:r>
          </a:p>
          <a:p>
            <a:pPr algn="ctr"/>
            <a:r>
              <a:rPr lang="da-DK" sz="1500">
                <a:solidFill>
                  <a:schemeClr val="bg1"/>
                </a:solidFill>
              </a:rPr>
              <a:t>Lorem ipsum dolor sit amet,</a:t>
            </a:r>
          </a:p>
          <a:p>
            <a:pPr algn="ctr"/>
            <a:r>
              <a:rPr lang="en-GB" sz="1500">
                <a:solidFill>
                  <a:schemeClr val="bg1"/>
                </a:solidFill>
              </a:rPr>
              <a:t>Consectetuer adipiscing elit</a:t>
            </a:r>
            <a:endParaRPr lang="de-DE" sz="1500" b="1" spc="100">
              <a:solidFill>
                <a:schemeClr val="bg1"/>
              </a:solidFill>
            </a:endParaRPr>
          </a:p>
        </p:txBody>
      </p:sp>
      <p:sp>
        <p:nvSpPr>
          <p:cNvPr id="2" name="Datumsplatzhalter 1">
            <a:extLst>
              <a:ext uri="{FF2B5EF4-FFF2-40B4-BE49-F238E27FC236}">
                <a16:creationId xmlns:a16="http://schemas.microsoft.com/office/drawing/2014/main" id="{210B56E3-2A94-40A7-9F96-C04944BA8CC9}"/>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082A879A-8C54-4BC4-A029-378EEC144C98}"/>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D088782B-0100-48DE-81CE-14164724A341}"/>
              </a:ext>
            </a:extLst>
          </p:cNvPr>
          <p:cNvSpPr>
            <a:spLocks noGrp="1"/>
          </p:cNvSpPr>
          <p:nvPr>
            <p:ph type="sldNum" sz="quarter" idx="12"/>
          </p:nvPr>
        </p:nvSpPr>
        <p:spPr/>
        <p:txBody>
          <a:bodyPr/>
          <a:lstStyle/>
          <a:p>
            <a:fld id="{0F96B16C-3F5F-44BC-AFCC-8CBCBD90898D}" type="slidenum">
              <a:rPr lang="de-DE" smtClean="0"/>
              <a:pPr/>
              <a:t>40</a:t>
            </a:fld>
            <a:endParaRPr lang="de-DE"/>
          </a:p>
        </p:txBody>
      </p:sp>
    </p:spTree>
    <p:extLst>
      <p:ext uri="{BB962C8B-B14F-4D97-AF65-F5344CB8AC3E}">
        <p14:creationId xmlns:p14="http://schemas.microsoft.com/office/powerpoint/2010/main" val="364741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rgbClr val="13A0D3"/>
                </a:solidFill>
              </a:rPr>
              <a:t>your headline</a:t>
            </a:r>
          </a:p>
        </p:txBody>
      </p:sp>
      <p:graphicFrame>
        <p:nvGraphicFramePr>
          <p:cNvPr id="7" name="Diagramm 6">
            <a:extLst>
              <a:ext uri="{FF2B5EF4-FFF2-40B4-BE49-F238E27FC236}">
                <a16:creationId xmlns:a16="http://schemas.microsoft.com/office/drawing/2014/main" id="{BCAADB00-2342-4819-8E8D-2DD11CDE5A36}"/>
              </a:ext>
            </a:extLst>
          </p:cNvPr>
          <p:cNvGraphicFramePr/>
          <p:nvPr>
            <p:extLst>
              <p:ext uri="{D42A27DB-BD31-4B8C-83A1-F6EECF244321}">
                <p14:modId xmlns:p14="http://schemas.microsoft.com/office/powerpoint/2010/main" val="1231280329"/>
              </p:ext>
            </p:extLst>
          </p:nvPr>
        </p:nvGraphicFramePr>
        <p:xfrm>
          <a:off x="1260000" y="1260000"/>
          <a:ext cx="8783634" cy="33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extfeld 30">
            <a:extLst>
              <a:ext uri="{FF2B5EF4-FFF2-40B4-BE49-F238E27FC236}">
                <a16:creationId xmlns:a16="http://schemas.microsoft.com/office/drawing/2014/main" id="{F37FAD8B-1F82-44FB-8A30-F2D20617A256}"/>
              </a:ext>
            </a:extLst>
          </p:cNvPr>
          <p:cNvSpPr txBox="1"/>
          <p:nvPr/>
        </p:nvSpPr>
        <p:spPr>
          <a:xfrm>
            <a:off x="126000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2" name="Textfeld 31">
            <a:extLst>
              <a:ext uri="{FF2B5EF4-FFF2-40B4-BE49-F238E27FC236}">
                <a16:creationId xmlns:a16="http://schemas.microsoft.com/office/drawing/2014/main" id="{2AA5C278-0806-40F9-BE3A-839BEEAFDF0D}"/>
              </a:ext>
            </a:extLst>
          </p:cNvPr>
          <p:cNvSpPr txBox="1"/>
          <p:nvPr/>
        </p:nvSpPr>
        <p:spPr>
          <a:xfrm>
            <a:off x="356452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4" name="Textfeld 33">
            <a:extLst>
              <a:ext uri="{FF2B5EF4-FFF2-40B4-BE49-F238E27FC236}">
                <a16:creationId xmlns:a16="http://schemas.microsoft.com/office/drawing/2014/main" id="{0B3AA708-2AA7-464D-88C7-EC362A1C2E3F}"/>
              </a:ext>
            </a:extLst>
          </p:cNvPr>
          <p:cNvSpPr txBox="1"/>
          <p:nvPr/>
        </p:nvSpPr>
        <p:spPr>
          <a:xfrm>
            <a:off x="5869040"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35" name="Textfeld 34">
            <a:extLst>
              <a:ext uri="{FF2B5EF4-FFF2-40B4-BE49-F238E27FC236}">
                <a16:creationId xmlns:a16="http://schemas.microsoft.com/office/drawing/2014/main" id="{04BA4C0E-B00B-4CAD-B801-50464903CCE2}"/>
              </a:ext>
            </a:extLst>
          </p:cNvPr>
          <p:cNvSpPr txBox="1"/>
          <p:nvPr/>
        </p:nvSpPr>
        <p:spPr>
          <a:xfrm>
            <a:off x="8173561" y="3888000"/>
            <a:ext cx="1870073" cy="1030360"/>
          </a:xfrm>
          <a:prstGeom prst="rect">
            <a:avLst/>
          </a:prstGeom>
        </p:spPr>
        <p:txBody>
          <a:bodyPr wrap="square" lIns="72000" tIns="0" rIns="0" bIns="0" rtlCol="0">
            <a:noAutofit/>
          </a:bodyPr>
          <a:lstStyle/>
          <a:p>
            <a:r>
              <a:rPr lang="en-GB" sz="1500">
                <a:solidFill>
                  <a:schemeClr val="bg1"/>
                </a:solidFill>
              </a:rPr>
              <a:t>Lorem ipsum dolor </a:t>
            </a:r>
          </a:p>
          <a:p>
            <a:r>
              <a:rPr lang="en-GB" sz="1500">
                <a:solidFill>
                  <a:schemeClr val="bg1"/>
                </a:solidFill>
              </a:rPr>
              <a:t>sit amet, Consectetur adipiscing elit</a:t>
            </a:r>
            <a:endParaRPr lang="de-DE" sz="1500" spc="100">
              <a:solidFill>
                <a:schemeClr val="bg1"/>
              </a:solidFill>
            </a:endParaRPr>
          </a:p>
        </p:txBody>
      </p:sp>
      <p:sp>
        <p:nvSpPr>
          <p:cNvPr id="19" name="Datumsplatzhalter 18">
            <a:extLst>
              <a:ext uri="{FF2B5EF4-FFF2-40B4-BE49-F238E27FC236}">
                <a16:creationId xmlns:a16="http://schemas.microsoft.com/office/drawing/2014/main" id="{2F01555F-60F9-4472-B9BD-B6BFD7883E00}"/>
              </a:ext>
            </a:extLst>
          </p:cNvPr>
          <p:cNvSpPr>
            <a:spLocks noGrp="1"/>
          </p:cNvSpPr>
          <p:nvPr>
            <p:ph type="dt" sz="half" idx="10"/>
          </p:nvPr>
        </p:nvSpPr>
        <p:spPr/>
        <p:txBody>
          <a:bodyPr/>
          <a:lstStyle/>
          <a:p>
            <a:r>
              <a:rPr lang="de-DE"/>
              <a:t>© Allianz 2021</a:t>
            </a:r>
          </a:p>
        </p:txBody>
      </p:sp>
      <p:sp>
        <p:nvSpPr>
          <p:cNvPr id="20"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a:t>Topline goes here</a:t>
            </a:r>
          </a:p>
        </p:txBody>
      </p:sp>
      <p:sp>
        <p:nvSpPr>
          <p:cNvPr id="21" name="Foliennummernplatzhalter 20">
            <a:extLst>
              <a:ext uri="{FF2B5EF4-FFF2-40B4-BE49-F238E27FC236}">
                <a16:creationId xmlns:a16="http://schemas.microsoft.com/office/drawing/2014/main" id="{A264739C-E76E-4275-A068-6E1AE8C561D4}"/>
              </a:ext>
            </a:extLst>
          </p:cNvPr>
          <p:cNvSpPr>
            <a:spLocks noGrp="1"/>
          </p:cNvSpPr>
          <p:nvPr>
            <p:ph type="sldNum" sz="quarter" idx="12"/>
          </p:nvPr>
        </p:nvSpPr>
        <p:spPr/>
        <p:txBody>
          <a:bodyPr/>
          <a:lstStyle/>
          <a:p>
            <a:fld id="{0F96B16C-3F5F-44BC-AFCC-8CBCBD90898D}" type="slidenum">
              <a:rPr lang="de-DE" smtClean="0"/>
              <a:pPr/>
              <a:t>41</a:t>
            </a:fld>
            <a:endParaRPr lang="de-DE"/>
          </a:p>
        </p:txBody>
      </p:sp>
    </p:spTree>
    <p:extLst>
      <p:ext uri="{BB962C8B-B14F-4D97-AF65-F5344CB8AC3E}">
        <p14:creationId xmlns:p14="http://schemas.microsoft.com/office/powerpoint/2010/main" val="3519031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Placeholder for </a:t>
            </a:r>
            <a:r>
              <a:rPr lang="de-DE">
                <a:solidFill>
                  <a:schemeClr val="accent4"/>
                </a:solidFill>
              </a:rPr>
              <a:t>your headline</a:t>
            </a:r>
          </a:p>
        </p:txBody>
      </p:sp>
      <p:graphicFrame>
        <p:nvGraphicFramePr>
          <p:cNvPr id="11" name="Inhaltsplatzhalter 10">
            <a:extLst>
              <a:ext uri="{FF2B5EF4-FFF2-40B4-BE49-F238E27FC236}">
                <a16:creationId xmlns:a16="http://schemas.microsoft.com/office/drawing/2014/main" id="{CFC54A3A-5AA7-4F9A-94B5-52A5926231E5}"/>
              </a:ext>
            </a:extLst>
          </p:cNvPr>
          <p:cNvGraphicFramePr>
            <a:graphicFrameLocks noGrp="1"/>
          </p:cNvGraphicFramePr>
          <p:nvPr>
            <p:ph sz="half" idx="1"/>
            <p:extLst>
              <p:ext uri="{D42A27DB-BD31-4B8C-83A1-F6EECF244321}">
                <p14:modId xmlns:p14="http://schemas.microsoft.com/office/powerpoint/2010/main" val="3932906436"/>
              </p:ext>
            </p:extLst>
          </p:nvPr>
        </p:nvGraphicFramePr>
        <p:xfrm>
          <a:off x="468313" y="2268538"/>
          <a:ext cx="5075237" cy="3384550"/>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7">
            <a:extLst>
              <a:ext uri="{FF2B5EF4-FFF2-40B4-BE49-F238E27FC236}">
                <a16:creationId xmlns:a16="http://schemas.microsoft.com/office/drawing/2014/main" id="{4A717C30-37A4-4C7A-BF11-626FF707D74C}"/>
              </a:ext>
            </a:extLst>
          </p:cNvPr>
          <p:cNvSpPr>
            <a:spLocks noGrp="1"/>
          </p:cNvSpPr>
          <p:nvPr>
            <p:ph sz="half" idx="2"/>
          </p:nvPr>
        </p:nvSpPr>
        <p:spPr/>
        <p:txBody>
          <a:bodyPr/>
          <a:lstStyle/>
          <a:p>
            <a:pPr lvl="1"/>
            <a:r>
              <a:rPr lang="de-DE"/>
              <a:t>Consectetuer adipiscing elit. Aenean commodo ligula eget dolor. Aenean massa. Donec aquam felis, ultricies nec, pellentesque eu, pretium quis, sem. </a:t>
            </a:r>
          </a:p>
          <a:p>
            <a:pPr lvl="1"/>
            <a:endParaRPr lang="de-DE"/>
          </a:p>
          <a:p>
            <a:pPr lvl="1"/>
            <a:r>
              <a:rPr lang="de-DE"/>
              <a:t>Consectetuer adipiscing nec  Lorem ipsum dolor sit amet ligula Consectetuer adipiscing elit Aenean commodo ligula</a:t>
            </a:r>
          </a:p>
          <a:p>
            <a:pPr lvl="1"/>
            <a:endParaRPr lang="de-DE"/>
          </a:p>
          <a:p>
            <a:pPr lvl="2"/>
            <a:r>
              <a:rPr lang="de-DE"/>
              <a:t>In enim justo venenatis vitae, justo. </a:t>
            </a:r>
          </a:p>
          <a:p>
            <a:pPr lvl="2"/>
            <a:r>
              <a:rPr lang="de-DE"/>
              <a:t>Nullam dictum felis eu pede mollis pretium. </a:t>
            </a:r>
          </a:p>
          <a:p>
            <a:pPr lvl="2"/>
            <a:r>
              <a:rPr lang="de-DE"/>
              <a:t>Aenean vulputate eleifend tellus. </a:t>
            </a:r>
          </a:p>
          <a:p>
            <a:pPr lvl="2"/>
            <a:r>
              <a:rPr lang="de-DE"/>
              <a:t>Aenean leo ligula, porttitor eu vitae eleifend </a:t>
            </a:r>
          </a:p>
        </p:txBody>
      </p:sp>
      <p:sp>
        <p:nvSpPr>
          <p:cNvPr id="55" name="Datumsplatzhalter 54">
            <a:extLst>
              <a:ext uri="{FF2B5EF4-FFF2-40B4-BE49-F238E27FC236}">
                <a16:creationId xmlns:a16="http://schemas.microsoft.com/office/drawing/2014/main" id="{25235946-DEEF-4386-A2C0-05383382EF28}"/>
              </a:ext>
            </a:extLst>
          </p:cNvPr>
          <p:cNvSpPr>
            <a:spLocks noGrp="1"/>
          </p:cNvSpPr>
          <p:nvPr>
            <p:ph type="dt" sz="half" idx="10"/>
          </p:nvPr>
        </p:nvSpPr>
        <p:spPr/>
        <p:txBody>
          <a:bodyPr/>
          <a:lstStyle/>
          <a:p>
            <a:r>
              <a:rPr lang="de-DE"/>
              <a:t>© Allianz 2021</a:t>
            </a:r>
          </a:p>
        </p:txBody>
      </p:sp>
      <p:sp>
        <p:nvSpPr>
          <p:cNvPr id="56" name="Fußzeilenplatzhalter 55">
            <a:extLst>
              <a:ext uri="{FF2B5EF4-FFF2-40B4-BE49-F238E27FC236}">
                <a16:creationId xmlns:a16="http://schemas.microsoft.com/office/drawing/2014/main" id="{A11BD3B8-2C89-4969-8DCA-8E3B37548E1C}"/>
              </a:ext>
            </a:extLst>
          </p:cNvPr>
          <p:cNvSpPr>
            <a:spLocks noGrp="1"/>
          </p:cNvSpPr>
          <p:nvPr>
            <p:ph type="ftr" sz="quarter" idx="11"/>
          </p:nvPr>
        </p:nvSpPr>
        <p:spPr/>
        <p:txBody>
          <a:bodyPr/>
          <a:lstStyle/>
          <a:p>
            <a:r>
              <a:rPr lang="de-DE"/>
              <a:t>Topline goes here</a:t>
            </a:r>
          </a:p>
        </p:txBody>
      </p:sp>
      <p:sp>
        <p:nvSpPr>
          <p:cNvPr id="57" name="Foliennummernplatzhalter 56">
            <a:extLst>
              <a:ext uri="{FF2B5EF4-FFF2-40B4-BE49-F238E27FC236}">
                <a16:creationId xmlns:a16="http://schemas.microsoft.com/office/drawing/2014/main" id="{0F271725-8E6C-45CC-90C8-AAD793BA00AF}"/>
              </a:ext>
            </a:extLst>
          </p:cNvPr>
          <p:cNvSpPr>
            <a:spLocks noGrp="1"/>
          </p:cNvSpPr>
          <p:nvPr>
            <p:ph type="sldNum" sz="quarter" idx="12"/>
          </p:nvPr>
        </p:nvSpPr>
        <p:spPr/>
        <p:txBody>
          <a:bodyPr/>
          <a:lstStyle/>
          <a:p>
            <a:fld id="{0F96B16C-3F5F-44BC-AFCC-8CBCBD90898D}" type="slidenum">
              <a:rPr lang="de-DE" smtClean="0"/>
              <a:pPr/>
              <a:t>42</a:t>
            </a:fld>
            <a:endParaRPr lang="de-DE"/>
          </a:p>
        </p:txBody>
      </p:sp>
    </p:spTree>
    <p:extLst>
      <p:ext uri="{BB962C8B-B14F-4D97-AF65-F5344CB8AC3E}">
        <p14:creationId xmlns:p14="http://schemas.microsoft.com/office/powerpoint/2010/main" val="143912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9" name="Diagramm 18">
            <a:extLst>
              <a:ext uri="{FF2B5EF4-FFF2-40B4-BE49-F238E27FC236}">
                <a16:creationId xmlns:a16="http://schemas.microsoft.com/office/drawing/2014/main" id="{CBBF8BFA-F50F-47B6-BE32-04124259A591}"/>
              </a:ext>
            </a:extLst>
          </p:cNvPr>
          <p:cNvGraphicFramePr>
            <a:graphicFrameLocks noChangeAspect="1"/>
          </p:cNvGraphicFramePr>
          <p:nvPr>
            <p:extLst>
              <p:ext uri="{D42A27DB-BD31-4B8C-83A1-F6EECF244321}">
                <p14:modId xmlns:p14="http://schemas.microsoft.com/office/powerpoint/2010/main" val="3398155590"/>
              </p:ext>
            </p:extLst>
          </p:nvPr>
        </p:nvGraphicFramePr>
        <p:xfrm>
          <a:off x="7308000" y="1954318"/>
          <a:ext cx="3313419" cy="2051362"/>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7">
            <a:extLst>
              <a:ext uri="{FF2B5EF4-FFF2-40B4-BE49-F238E27FC236}">
                <a16:creationId xmlns:a16="http://schemas.microsoft.com/office/drawing/2014/main" id="{ABECE308-D61E-4506-95C3-8DDF56A6C789}"/>
              </a:ext>
            </a:extLst>
          </p:cNvPr>
          <p:cNvSpPr>
            <a:spLocks noGrp="1"/>
          </p:cNvSpPr>
          <p:nvPr>
            <p:ph type="title"/>
          </p:nvPr>
        </p:nvSpPr>
        <p:spPr/>
        <p:txBody>
          <a:bodyPr/>
          <a:lstStyle/>
          <a:p>
            <a:r>
              <a:rPr lang="de-DE">
                <a:solidFill>
                  <a:schemeClr val="accent4"/>
                </a:solidFill>
              </a:rPr>
              <a:t>Graphs</a:t>
            </a:r>
            <a:r>
              <a:rPr lang="de-DE"/>
              <a:t> example</a:t>
            </a:r>
          </a:p>
        </p:txBody>
      </p:sp>
      <p:sp>
        <p:nvSpPr>
          <p:cNvPr id="9" name="Inhaltsplatzhalter 8">
            <a:extLst>
              <a:ext uri="{FF2B5EF4-FFF2-40B4-BE49-F238E27FC236}">
                <a16:creationId xmlns:a16="http://schemas.microsoft.com/office/drawing/2014/main" id="{73CC99C3-C648-47DA-A04B-549680EAA990}"/>
              </a:ext>
            </a:extLst>
          </p:cNvPr>
          <p:cNvSpPr>
            <a:spLocks noGrp="1"/>
          </p:cNvSpPr>
          <p:nvPr>
            <p:ph sz="half" idx="1"/>
          </p:nvPr>
        </p:nvSpPr>
        <p:spPr/>
        <p:txBody>
          <a:bodyPr/>
          <a:lstStyle/>
          <a:p>
            <a:pPr lvl="1"/>
            <a:r>
              <a:rPr lang="de-DE"/>
              <a:t>Pie charts</a:t>
            </a:r>
          </a:p>
        </p:txBody>
      </p:sp>
      <p:sp>
        <p:nvSpPr>
          <p:cNvPr id="10" name="Inhaltsplatzhalter 9">
            <a:extLst>
              <a:ext uri="{FF2B5EF4-FFF2-40B4-BE49-F238E27FC236}">
                <a16:creationId xmlns:a16="http://schemas.microsoft.com/office/drawing/2014/main" id="{EB15C800-4D01-46C8-90F6-01189DA186D6}"/>
              </a:ext>
            </a:extLst>
          </p:cNvPr>
          <p:cNvSpPr>
            <a:spLocks noGrp="1"/>
          </p:cNvSpPr>
          <p:nvPr>
            <p:ph sz="half" idx="2"/>
          </p:nvPr>
        </p:nvSpPr>
        <p:spPr/>
        <p:txBody>
          <a:bodyPr/>
          <a:lstStyle/>
          <a:p>
            <a:pPr lvl="1"/>
            <a:r>
              <a:rPr lang="de-DE"/>
              <a:t>Bar charts</a:t>
            </a:r>
          </a:p>
        </p:txBody>
      </p:sp>
      <p:sp>
        <p:nvSpPr>
          <p:cNvPr id="11" name="Inhaltsplatzhalter 10">
            <a:extLst>
              <a:ext uri="{FF2B5EF4-FFF2-40B4-BE49-F238E27FC236}">
                <a16:creationId xmlns:a16="http://schemas.microsoft.com/office/drawing/2014/main" id="{3D8AE055-133E-43F2-B1CA-DA5C0EB2F37D}"/>
              </a:ext>
            </a:extLst>
          </p:cNvPr>
          <p:cNvSpPr>
            <a:spLocks noGrp="1"/>
          </p:cNvSpPr>
          <p:nvPr>
            <p:ph sz="half" idx="13"/>
          </p:nvPr>
        </p:nvSpPr>
        <p:spPr/>
        <p:txBody>
          <a:bodyPr/>
          <a:lstStyle/>
          <a:p>
            <a:pPr lvl="1"/>
            <a:r>
              <a:rPr lang="de-DE"/>
              <a:t>Column charts</a:t>
            </a:r>
          </a:p>
        </p:txBody>
      </p:sp>
      <p:sp>
        <p:nvSpPr>
          <p:cNvPr id="5" name="Datumsplatzhalter 4">
            <a:extLst>
              <a:ext uri="{FF2B5EF4-FFF2-40B4-BE49-F238E27FC236}">
                <a16:creationId xmlns:a16="http://schemas.microsoft.com/office/drawing/2014/main" id="{A346B38C-980A-4612-93CC-5405284D14DF}"/>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1255CE2A-26FE-45F2-B8F7-0E16EF963635}"/>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C592F33-B39D-4EAE-B88A-37CB4176B2BE}"/>
              </a:ext>
            </a:extLst>
          </p:cNvPr>
          <p:cNvSpPr>
            <a:spLocks noGrp="1"/>
          </p:cNvSpPr>
          <p:nvPr>
            <p:ph type="sldNum" sz="quarter" idx="16"/>
          </p:nvPr>
        </p:nvSpPr>
        <p:spPr/>
        <p:txBody>
          <a:bodyPr/>
          <a:lstStyle/>
          <a:p>
            <a:fld id="{0F96B16C-3F5F-44BC-AFCC-8CBCBD90898D}" type="slidenum">
              <a:rPr lang="de-DE" smtClean="0"/>
              <a:pPr/>
              <a:t>43</a:t>
            </a:fld>
            <a:endParaRPr lang="de-DE"/>
          </a:p>
        </p:txBody>
      </p:sp>
      <p:graphicFrame>
        <p:nvGraphicFramePr>
          <p:cNvPr id="14" name="Diagramm 13">
            <a:extLst>
              <a:ext uri="{FF2B5EF4-FFF2-40B4-BE49-F238E27FC236}">
                <a16:creationId xmlns:a16="http://schemas.microsoft.com/office/drawing/2014/main" id="{F516BE2B-F2D0-485B-9A7D-F7F88D6798B1}"/>
              </a:ext>
            </a:extLst>
          </p:cNvPr>
          <p:cNvGraphicFramePr>
            <a:graphicFrameLocks noChangeAspect="1"/>
          </p:cNvGraphicFramePr>
          <p:nvPr>
            <p:extLst>
              <p:ext uri="{D42A27DB-BD31-4B8C-83A1-F6EECF244321}">
                <p14:modId xmlns:p14="http://schemas.microsoft.com/office/powerpoint/2010/main" val="3278387307"/>
              </p:ext>
            </p:extLst>
          </p:nvPr>
        </p:nvGraphicFramePr>
        <p:xfrm>
          <a:off x="359573" y="2592000"/>
          <a:ext cx="1584198" cy="15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m 15">
            <a:extLst>
              <a:ext uri="{FF2B5EF4-FFF2-40B4-BE49-F238E27FC236}">
                <a16:creationId xmlns:a16="http://schemas.microsoft.com/office/drawing/2014/main" id="{D233337D-7B94-46D3-800F-8E5ED49664E9}"/>
              </a:ext>
            </a:extLst>
          </p:cNvPr>
          <p:cNvGraphicFramePr>
            <a:graphicFrameLocks noChangeAspect="1"/>
          </p:cNvGraphicFramePr>
          <p:nvPr>
            <p:extLst>
              <p:ext uri="{D42A27DB-BD31-4B8C-83A1-F6EECF244321}">
                <p14:modId xmlns:p14="http://schemas.microsoft.com/office/powerpoint/2010/main" val="4188115926"/>
              </p:ext>
            </p:extLst>
          </p:nvPr>
        </p:nvGraphicFramePr>
        <p:xfrm>
          <a:off x="251558" y="4104000"/>
          <a:ext cx="1800228"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m 16">
            <a:extLst>
              <a:ext uri="{FF2B5EF4-FFF2-40B4-BE49-F238E27FC236}">
                <a16:creationId xmlns:a16="http://schemas.microsoft.com/office/drawing/2014/main" id="{FFF14FF0-FD79-48BA-8BC7-0E1787F00A4B}"/>
              </a:ext>
            </a:extLst>
          </p:cNvPr>
          <p:cNvGraphicFramePr>
            <a:graphicFrameLocks noChangeAspect="1"/>
          </p:cNvGraphicFramePr>
          <p:nvPr>
            <p:extLst>
              <p:ext uri="{D42A27DB-BD31-4B8C-83A1-F6EECF244321}">
                <p14:modId xmlns:p14="http://schemas.microsoft.com/office/powerpoint/2010/main" val="3794460281"/>
              </p:ext>
            </p:extLst>
          </p:nvPr>
        </p:nvGraphicFramePr>
        <p:xfrm>
          <a:off x="3995736" y="2592000"/>
          <a:ext cx="2971866" cy="15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m 17">
            <a:extLst>
              <a:ext uri="{FF2B5EF4-FFF2-40B4-BE49-F238E27FC236}">
                <a16:creationId xmlns:a16="http://schemas.microsoft.com/office/drawing/2014/main" id="{AB78E7B9-0156-44A5-A10B-C9A4CAB95766}"/>
              </a:ext>
            </a:extLst>
          </p:cNvPr>
          <p:cNvGraphicFramePr>
            <a:graphicFrameLocks noChangeAspect="1"/>
          </p:cNvGraphicFramePr>
          <p:nvPr>
            <p:extLst>
              <p:ext uri="{D42A27DB-BD31-4B8C-83A1-F6EECF244321}">
                <p14:modId xmlns:p14="http://schemas.microsoft.com/office/powerpoint/2010/main" val="1658357955"/>
              </p:ext>
            </p:extLst>
          </p:nvPr>
        </p:nvGraphicFramePr>
        <p:xfrm>
          <a:off x="3995736" y="4212000"/>
          <a:ext cx="2971866" cy="1584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iagramm 19">
            <a:extLst>
              <a:ext uri="{FF2B5EF4-FFF2-40B4-BE49-F238E27FC236}">
                <a16:creationId xmlns:a16="http://schemas.microsoft.com/office/drawing/2014/main" id="{3B8DD0E8-66AD-4772-B70F-0FDFFC3BFC7F}"/>
              </a:ext>
            </a:extLst>
          </p:cNvPr>
          <p:cNvGraphicFramePr>
            <a:graphicFrameLocks noChangeAspect="1"/>
          </p:cNvGraphicFramePr>
          <p:nvPr>
            <p:extLst>
              <p:ext uri="{D42A27DB-BD31-4B8C-83A1-F6EECF244321}">
                <p14:modId xmlns:p14="http://schemas.microsoft.com/office/powerpoint/2010/main" val="3172715571"/>
              </p:ext>
            </p:extLst>
          </p:nvPr>
        </p:nvGraphicFramePr>
        <p:xfrm>
          <a:off x="7308000" y="3888174"/>
          <a:ext cx="3106942" cy="176491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8540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49B28EF1-9219-4BB1-AECB-9A5830FC09E8}"/>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63E316C4-53A7-449C-B451-A3C509A931AE}"/>
              </a:ext>
            </a:extLst>
          </p:cNvPr>
          <p:cNvSpPr>
            <a:spLocks noGrp="1"/>
          </p:cNvSpPr>
          <p:nvPr>
            <p:ph type="sldNum" sz="quarter" idx="12"/>
          </p:nvPr>
        </p:nvSpPr>
        <p:spPr/>
        <p:txBody>
          <a:bodyPr/>
          <a:lstStyle/>
          <a:p>
            <a:fld id="{0F96B16C-3F5F-44BC-AFCC-8CBCBD90898D}" type="slidenum">
              <a:rPr lang="de-DE" smtClean="0"/>
              <a:pPr/>
              <a:t>44</a:t>
            </a:fld>
            <a:endParaRPr lang="de-DE"/>
          </a:p>
        </p:txBody>
      </p:sp>
      <p:sp>
        <p:nvSpPr>
          <p:cNvPr id="2" name="Titel 1">
            <a:extLst>
              <a:ext uri="{FF2B5EF4-FFF2-40B4-BE49-F238E27FC236}">
                <a16:creationId xmlns:a16="http://schemas.microsoft.com/office/drawing/2014/main" id="{C882F8AE-2157-48E9-B045-BF5138E3EABC}"/>
              </a:ext>
            </a:extLst>
          </p:cNvPr>
          <p:cNvSpPr>
            <a:spLocks noGrp="1"/>
          </p:cNvSpPr>
          <p:nvPr>
            <p:ph type="title" idx="4294967295"/>
          </p:nvPr>
        </p:nvSpPr>
        <p:spPr>
          <a:xfrm>
            <a:off x="468313" y="1152525"/>
            <a:ext cx="10583862" cy="900113"/>
          </a:xfrm>
        </p:spPr>
        <p:txBody>
          <a:bodyPr/>
          <a:lstStyle/>
          <a:p>
            <a:r>
              <a:rPr lang="de-DE" sz="9400">
                <a:solidFill>
                  <a:srgbClr val="13A0D3"/>
                </a:solidFill>
              </a:rPr>
              <a:t>Bold</a:t>
            </a:r>
            <a:r>
              <a:rPr lang="de-DE" sz="9400"/>
              <a:t> headline</a:t>
            </a:r>
          </a:p>
        </p:txBody>
      </p:sp>
      <p:sp>
        <p:nvSpPr>
          <p:cNvPr id="9" name="Inhaltsplatzhalter 10">
            <a:extLst>
              <a:ext uri="{FF2B5EF4-FFF2-40B4-BE49-F238E27FC236}">
                <a16:creationId xmlns:a16="http://schemas.microsoft.com/office/drawing/2014/main" id="{DF4D6945-E1FE-409F-85C2-16C28D888815}"/>
              </a:ext>
            </a:extLst>
          </p:cNvPr>
          <p:cNvSpPr txBox="1">
            <a:spLocks/>
          </p:cNvSpPr>
          <p:nvPr/>
        </p:nvSpPr>
        <p:spPr>
          <a:xfrm>
            <a:off x="468312" y="3635375"/>
            <a:ext cx="3382963" cy="2017713"/>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sz="1500"/>
              <a:t>Consectetuer adipiscing elit. Aenean commodo ligula eget dolor. massa. Donec aquam felis, ultricies nec, pellentesque eu, pretium quis, sem. Consectetuer adipiscing elit.</a:t>
            </a:r>
          </a:p>
        </p:txBody>
      </p:sp>
      <p:sp>
        <p:nvSpPr>
          <p:cNvPr id="10" name="Ellipse 9">
            <a:extLst>
              <a:ext uri="{FF2B5EF4-FFF2-40B4-BE49-F238E27FC236}">
                <a16:creationId xmlns:a16="http://schemas.microsoft.com/office/drawing/2014/main" id="{13EF9C9E-B8D7-4932-824F-DDFD2740E49E}"/>
              </a:ext>
            </a:extLst>
          </p:cNvPr>
          <p:cNvSpPr/>
          <p:nvPr/>
        </p:nvSpPr>
        <p:spPr>
          <a:xfrm>
            <a:off x="3996000" y="3240087"/>
            <a:ext cx="1582737" cy="1582737"/>
          </a:xfrm>
          <a:prstGeom prst="ellipse">
            <a:avLst/>
          </a:prstGeom>
          <a:noFill/>
          <a:ln w="12700">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500" b="1" cap="all" spc="100">
                <a:solidFill>
                  <a:schemeClr val="bg1"/>
                </a:solidFill>
              </a:rPr>
              <a:t>Lorem</a:t>
            </a:r>
          </a:p>
        </p:txBody>
      </p:sp>
      <p:sp>
        <p:nvSpPr>
          <p:cNvPr id="11" name="Ellipse 10">
            <a:extLst>
              <a:ext uri="{FF2B5EF4-FFF2-40B4-BE49-F238E27FC236}">
                <a16:creationId xmlns:a16="http://schemas.microsoft.com/office/drawing/2014/main" id="{57A13B7C-A07F-4B8E-8AD1-BD9482AEE39D}"/>
              </a:ext>
            </a:extLst>
          </p:cNvPr>
          <p:cNvSpPr/>
          <p:nvPr/>
        </p:nvSpPr>
        <p:spPr>
          <a:xfrm>
            <a:off x="6300000" y="3240087"/>
            <a:ext cx="1582737" cy="1582737"/>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500" b="1" cap="all" spc="100">
                <a:solidFill>
                  <a:schemeClr val="bg1"/>
                </a:solidFill>
              </a:rPr>
              <a:t>Massa</a:t>
            </a:r>
          </a:p>
        </p:txBody>
      </p:sp>
      <p:sp>
        <p:nvSpPr>
          <p:cNvPr id="12" name="Ellipse 11">
            <a:extLst>
              <a:ext uri="{FF2B5EF4-FFF2-40B4-BE49-F238E27FC236}">
                <a16:creationId xmlns:a16="http://schemas.microsoft.com/office/drawing/2014/main" id="{59142A42-1094-461F-A234-8920AD4D90FC}"/>
              </a:ext>
            </a:extLst>
          </p:cNvPr>
          <p:cNvSpPr/>
          <p:nvPr/>
        </p:nvSpPr>
        <p:spPr>
          <a:xfrm>
            <a:off x="8604000" y="3240086"/>
            <a:ext cx="1582737" cy="1582737"/>
          </a:xfrm>
          <a:prstGeom prst="ellipse">
            <a:avLst/>
          </a:prstGeom>
          <a:noFill/>
          <a:ln w="12700">
            <a:solidFill>
              <a:srgbClr val="122B5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500" b="1" cap="all" spc="100">
                <a:solidFill>
                  <a:schemeClr val="bg1"/>
                </a:solidFill>
              </a:rPr>
              <a:t>Adipiscing</a:t>
            </a:r>
          </a:p>
        </p:txBody>
      </p:sp>
      <p:grpSp>
        <p:nvGrpSpPr>
          <p:cNvPr id="22" name="Gruppieren 21">
            <a:extLst>
              <a:ext uri="{FF2B5EF4-FFF2-40B4-BE49-F238E27FC236}">
                <a16:creationId xmlns:a16="http://schemas.microsoft.com/office/drawing/2014/main" id="{202B0BFD-5E9C-4EA0-BBE1-34E46C197920}"/>
              </a:ext>
            </a:extLst>
          </p:cNvPr>
          <p:cNvGrpSpPr>
            <a:grpSpLocks noChangeAspect="1"/>
          </p:cNvGrpSpPr>
          <p:nvPr/>
        </p:nvGrpSpPr>
        <p:grpSpPr>
          <a:xfrm rot="5400000">
            <a:off x="5688000" y="3926946"/>
            <a:ext cx="504000" cy="209016"/>
            <a:chOff x="8583561" y="720000"/>
            <a:chExt cx="1986116" cy="823666"/>
          </a:xfrm>
        </p:grpSpPr>
        <p:cxnSp>
          <p:nvCxnSpPr>
            <p:cNvPr id="15" name="Gerader Verbinder 14">
              <a:extLst>
                <a:ext uri="{FF2B5EF4-FFF2-40B4-BE49-F238E27FC236}">
                  <a16:creationId xmlns:a16="http://schemas.microsoft.com/office/drawing/2014/main" id="{2227A161-EA59-4E0F-9D95-28C318EE29EB}"/>
                </a:ext>
              </a:extLst>
            </p:cNvPr>
            <p:cNvCxnSpPr>
              <a:cxnSpLocks/>
            </p:cNvCxnSpPr>
            <p:nvPr/>
          </p:nvCxnSpPr>
          <p:spPr>
            <a:xfrm flipV="1">
              <a:off x="8583561" y="720000"/>
              <a:ext cx="993058" cy="823666"/>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AD54848-A771-42C5-A591-CAEB865BC9C4}"/>
                </a:ext>
              </a:extLst>
            </p:cNvPr>
            <p:cNvCxnSpPr>
              <a:cxnSpLocks/>
            </p:cNvCxnSpPr>
            <p:nvPr/>
          </p:nvCxnSpPr>
          <p:spPr>
            <a:xfrm>
              <a:off x="9576619" y="720000"/>
              <a:ext cx="993058" cy="823665"/>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grpSp>
      <p:grpSp>
        <p:nvGrpSpPr>
          <p:cNvPr id="23" name="Gruppieren 22">
            <a:extLst>
              <a:ext uri="{FF2B5EF4-FFF2-40B4-BE49-F238E27FC236}">
                <a16:creationId xmlns:a16="http://schemas.microsoft.com/office/drawing/2014/main" id="{7F432B35-7E91-4078-9A5F-C6C85A047D72}"/>
              </a:ext>
            </a:extLst>
          </p:cNvPr>
          <p:cNvGrpSpPr>
            <a:grpSpLocks noChangeAspect="1"/>
          </p:cNvGrpSpPr>
          <p:nvPr/>
        </p:nvGrpSpPr>
        <p:grpSpPr>
          <a:xfrm rot="5400000">
            <a:off x="7990737" y="3856305"/>
            <a:ext cx="504000" cy="209016"/>
            <a:chOff x="8583561" y="720000"/>
            <a:chExt cx="1986116" cy="823666"/>
          </a:xfrm>
        </p:grpSpPr>
        <p:cxnSp>
          <p:nvCxnSpPr>
            <p:cNvPr id="24" name="Gerader Verbinder 23">
              <a:extLst>
                <a:ext uri="{FF2B5EF4-FFF2-40B4-BE49-F238E27FC236}">
                  <a16:creationId xmlns:a16="http://schemas.microsoft.com/office/drawing/2014/main" id="{4BBC7D38-F265-4951-A4E4-BE92AC14E6A0}"/>
                </a:ext>
              </a:extLst>
            </p:cNvPr>
            <p:cNvCxnSpPr>
              <a:cxnSpLocks/>
            </p:cNvCxnSpPr>
            <p:nvPr/>
          </p:nvCxnSpPr>
          <p:spPr>
            <a:xfrm flipV="1">
              <a:off x="8583561" y="720000"/>
              <a:ext cx="993058" cy="823666"/>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4D3BEA5-D29D-4CC5-9F33-B53DB5F6DD5F}"/>
                </a:ext>
              </a:extLst>
            </p:cNvPr>
            <p:cNvCxnSpPr>
              <a:cxnSpLocks/>
            </p:cNvCxnSpPr>
            <p:nvPr/>
          </p:nvCxnSpPr>
          <p:spPr>
            <a:xfrm>
              <a:off x="9576619" y="720000"/>
              <a:ext cx="993058" cy="823665"/>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1638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3B2962-4AF9-48FD-8004-7D61FB3F9B92}"/>
              </a:ext>
            </a:extLst>
          </p:cNvPr>
          <p:cNvSpPr txBox="1">
            <a:spLocks/>
          </p:cNvSpPr>
          <p:nvPr/>
        </p:nvSpPr>
        <p:spPr>
          <a:xfrm>
            <a:off x="468314" y="2052638"/>
            <a:ext cx="10367962" cy="3600450"/>
          </a:xfrm>
          <a:prstGeom prst="rect">
            <a:avLst/>
          </a:prstGeom>
        </p:spPr>
        <p:txBody>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rgbClr val="13A0D3"/>
                </a:solidFill>
              </a:rPr>
              <a:t>Don‘t use the blue </a:t>
            </a:r>
            <a:r>
              <a:rPr lang="en-US"/>
              <a:t>presentation deck</a:t>
            </a:r>
          </a:p>
          <a:p>
            <a:pPr algn="ctr"/>
            <a:r>
              <a:rPr lang="en-US"/>
              <a:t>if a </a:t>
            </a:r>
            <a:r>
              <a:rPr lang="en-US">
                <a:solidFill>
                  <a:srgbClr val="13A0D3"/>
                </a:solidFill>
              </a:rPr>
              <a:t>printout is intended.</a:t>
            </a:r>
          </a:p>
          <a:p>
            <a:pPr algn="ctr"/>
            <a:r>
              <a:rPr lang="en-US"/>
              <a:t>In this case, use the white slides.</a:t>
            </a:r>
            <a:endParaRPr lang="de-DE">
              <a:solidFill>
                <a:srgbClr val="13A0D3"/>
              </a:solidFill>
            </a:endParaRPr>
          </a:p>
        </p:txBody>
      </p:sp>
    </p:spTree>
    <p:extLst>
      <p:ext uri="{BB962C8B-B14F-4D97-AF65-F5344CB8AC3E}">
        <p14:creationId xmlns:p14="http://schemas.microsoft.com/office/powerpoint/2010/main" val="3138979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Person, Kleidung, Hut enthält.&#10;&#10;Automatisch generierte Beschreibung">
            <a:extLst>
              <a:ext uri="{FF2B5EF4-FFF2-40B4-BE49-F238E27FC236}">
                <a16:creationId xmlns:a16="http://schemas.microsoft.com/office/drawing/2014/main" id="{AD16F502-AA51-43B7-BA96-648C07FDBB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1"/>
            <a:ext cx="6552000" cy="5653088"/>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7236000" y="1152526"/>
            <a:ext cx="3816000" cy="45005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sz="4700">
                <a:solidFill>
                  <a:schemeClr val="tx1"/>
                </a:solidFill>
              </a:rPr>
              <a:t>Your future</a:t>
            </a:r>
          </a:p>
          <a:p>
            <a:pPr>
              <a:lnSpc>
                <a:spcPct val="80000"/>
              </a:lnSpc>
            </a:pPr>
            <a:r>
              <a:rPr lang="en-US" sz="4700">
                <a:solidFill>
                  <a:schemeClr val="tx1"/>
                </a:solidFill>
              </a:rPr>
              <a:t>      is in </a:t>
            </a:r>
            <a:r>
              <a:rPr lang="en-US" sz="4700">
                <a:solidFill>
                  <a:srgbClr val="13A0D3"/>
                </a:solidFill>
              </a:rPr>
              <a:t>good</a:t>
            </a:r>
            <a:r>
              <a:rPr lang="en-US" sz="4700">
                <a:solidFill>
                  <a:schemeClr val="tx1"/>
                </a:solidFill>
              </a:rPr>
              <a:t>  </a:t>
            </a:r>
          </a:p>
          <a:p>
            <a:pPr>
              <a:lnSpc>
                <a:spcPct val="80000"/>
              </a:lnSpc>
            </a:pPr>
            <a:r>
              <a:rPr lang="en-US" sz="4700">
                <a:solidFill>
                  <a:schemeClr val="tx1"/>
                </a:solidFill>
              </a:rPr>
              <a:t>   hands</a:t>
            </a:r>
          </a:p>
          <a:p>
            <a:pPr lvl="1"/>
            <a:br>
              <a:rPr lang="de-DE" sz="1800">
                <a:solidFill>
                  <a:schemeClr val="tx1"/>
                </a:solidFill>
              </a:rPr>
            </a:br>
            <a:br>
              <a:rPr lang="de-DE" sz="1800">
                <a:solidFill>
                  <a:schemeClr val="tx1"/>
                </a:solidFill>
              </a:rPr>
            </a:br>
            <a:r>
              <a:rPr lang="de-DE" sz="1800">
                <a:solidFill>
                  <a:schemeClr val="tx1"/>
                </a:solidFill>
              </a:rPr>
              <a:t>Evenihillat qui nitiis nescidelles </a:t>
            </a:r>
            <a:br>
              <a:rPr lang="de-DE" sz="1800">
                <a:solidFill>
                  <a:schemeClr val="tx1"/>
                </a:solidFill>
              </a:rPr>
            </a:br>
            <a:r>
              <a:rPr lang="de-DE" sz="1800">
                <a:solidFill>
                  <a:schemeClr val="tx1"/>
                </a:solidFill>
              </a:rPr>
              <a:t>maio. Ut et ea vellignist, aligent.</a:t>
            </a:r>
          </a:p>
        </p:txBody>
      </p:sp>
      <p:sp>
        <p:nvSpPr>
          <p:cNvPr id="2" name="Datumsplatzhalter 1">
            <a:extLst>
              <a:ext uri="{FF2B5EF4-FFF2-40B4-BE49-F238E27FC236}">
                <a16:creationId xmlns:a16="http://schemas.microsoft.com/office/drawing/2014/main" id="{1C26EAAF-F9F1-4ABC-8238-06E8FE411ED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E98779FF-AF00-4C37-A392-AF7EEDC2CD28}"/>
              </a:ext>
            </a:extLst>
          </p:cNvPr>
          <p:cNvSpPr>
            <a:spLocks noGrp="1"/>
          </p:cNvSpPr>
          <p:nvPr>
            <p:ph type="ftr" sz="quarter" idx="11"/>
          </p:nvPr>
        </p:nvSpPr>
        <p:spPr/>
        <p:txBody>
          <a:bodyPr/>
          <a:lstStyle/>
          <a:p>
            <a:r>
              <a:rPr lang="de-DE"/>
              <a:t>Topline goes here</a:t>
            </a:r>
          </a:p>
        </p:txBody>
      </p:sp>
      <p:sp>
        <p:nvSpPr>
          <p:cNvPr id="9" name="Foliennummernplatzhalter 8">
            <a:extLst>
              <a:ext uri="{FF2B5EF4-FFF2-40B4-BE49-F238E27FC236}">
                <a16:creationId xmlns:a16="http://schemas.microsoft.com/office/drawing/2014/main" id="{DC842F5F-5A46-489C-AB4B-4CED5FBF0093}"/>
              </a:ext>
            </a:extLst>
          </p:cNvPr>
          <p:cNvSpPr>
            <a:spLocks noGrp="1"/>
          </p:cNvSpPr>
          <p:nvPr>
            <p:ph type="sldNum" sz="quarter" idx="12"/>
          </p:nvPr>
        </p:nvSpPr>
        <p:spPr/>
        <p:txBody>
          <a:bodyPr/>
          <a:lstStyle/>
          <a:p>
            <a:fld id="{0F96B16C-3F5F-44BC-AFCC-8CBCBD90898D}" type="slidenum">
              <a:rPr lang="de-DE" smtClean="0"/>
              <a:pPr/>
              <a:t>46</a:t>
            </a:fld>
            <a:endParaRPr lang="de-DE"/>
          </a:p>
        </p:txBody>
      </p:sp>
    </p:spTree>
    <p:extLst>
      <p:ext uri="{BB962C8B-B14F-4D97-AF65-F5344CB8AC3E}">
        <p14:creationId xmlns:p14="http://schemas.microsoft.com/office/powerpoint/2010/main" val="2112322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Headline </a:t>
            </a:r>
            <a:r>
              <a:rPr lang="de-DE">
                <a:solidFill>
                  <a:srgbClr val="FAB600"/>
                </a:solidFill>
              </a:rPr>
              <a:t>goes</a:t>
            </a:r>
            <a:r>
              <a:rPr lang="de-DE"/>
              <a:t> here</a:t>
            </a:r>
            <a:endParaRPr lang="de-DE">
              <a:solidFill>
                <a:srgbClr val="13A0D3"/>
              </a:solidFill>
            </a:endParaRPr>
          </a:p>
        </p:txBody>
      </p:sp>
      <p:sp>
        <p:nvSpPr>
          <p:cNvPr id="13" name="Datumsplatzhalter 12">
            <a:extLst>
              <a:ext uri="{FF2B5EF4-FFF2-40B4-BE49-F238E27FC236}">
                <a16:creationId xmlns:a16="http://schemas.microsoft.com/office/drawing/2014/main" id="{D3DB5098-C993-4E52-ACF2-57DD05158C77}"/>
              </a:ext>
            </a:extLst>
          </p:cNvPr>
          <p:cNvSpPr>
            <a:spLocks noGrp="1"/>
          </p:cNvSpPr>
          <p:nvPr>
            <p:ph type="dt" sz="half" idx="10"/>
          </p:nvPr>
        </p:nvSpPr>
        <p:spPr/>
        <p:txBody>
          <a:bodyPr/>
          <a:lstStyle/>
          <a:p>
            <a:r>
              <a:rPr lang="de-DE"/>
              <a:t>© Allianz 2021</a:t>
            </a:r>
          </a:p>
        </p:txBody>
      </p:sp>
      <p:sp>
        <p:nvSpPr>
          <p:cNvPr id="14" name="Fußzeilenplatzhalter 13">
            <a:extLst>
              <a:ext uri="{FF2B5EF4-FFF2-40B4-BE49-F238E27FC236}">
                <a16:creationId xmlns:a16="http://schemas.microsoft.com/office/drawing/2014/main" id="{46EC8162-B3D7-41F1-A4B7-C82103133031}"/>
              </a:ext>
            </a:extLst>
          </p:cNvPr>
          <p:cNvSpPr>
            <a:spLocks noGrp="1"/>
          </p:cNvSpPr>
          <p:nvPr>
            <p:ph type="ftr" sz="quarter" idx="11"/>
          </p:nvPr>
        </p:nvSpPr>
        <p:spPr/>
        <p:txBody>
          <a:bodyPr/>
          <a:lstStyle/>
          <a:p>
            <a:r>
              <a:rPr lang="de-DE"/>
              <a:t>Topline goes here</a:t>
            </a:r>
          </a:p>
        </p:txBody>
      </p:sp>
      <p:sp>
        <p:nvSpPr>
          <p:cNvPr id="15" name="Foliennummernplatzhalter 14">
            <a:extLst>
              <a:ext uri="{FF2B5EF4-FFF2-40B4-BE49-F238E27FC236}">
                <a16:creationId xmlns:a16="http://schemas.microsoft.com/office/drawing/2014/main" id="{6BCB6989-0680-4AEB-A6BA-993AB1DAF4C1}"/>
              </a:ext>
            </a:extLst>
          </p:cNvPr>
          <p:cNvSpPr>
            <a:spLocks noGrp="1"/>
          </p:cNvSpPr>
          <p:nvPr>
            <p:ph type="sldNum" sz="quarter" idx="12"/>
          </p:nvPr>
        </p:nvSpPr>
        <p:spPr/>
        <p:txBody>
          <a:bodyPr/>
          <a:lstStyle/>
          <a:p>
            <a:fld id="{0F96B16C-3F5F-44BC-AFCC-8CBCBD90898D}" type="slidenum">
              <a:rPr lang="de-DE" smtClean="0"/>
              <a:pPr/>
              <a:t>47</a:t>
            </a:fld>
            <a:endParaRPr lang="de-DE"/>
          </a:p>
        </p:txBody>
      </p:sp>
      <p:sp>
        <p:nvSpPr>
          <p:cNvPr id="6" name="Textfeld 5">
            <a:extLst>
              <a:ext uri="{FF2B5EF4-FFF2-40B4-BE49-F238E27FC236}">
                <a16:creationId xmlns:a16="http://schemas.microsoft.com/office/drawing/2014/main" id="{1CCBFED3-F871-43AF-B53C-7701E7A4C27B}"/>
              </a:ext>
            </a:extLst>
          </p:cNvPr>
          <p:cNvSpPr txBox="1"/>
          <p:nvPr/>
        </p:nvSpPr>
        <p:spPr>
          <a:xfrm>
            <a:off x="46831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2021</a:t>
            </a:r>
          </a:p>
          <a:p>
            <a:pPr>
              <a:spcAft>
                <a:spcPts val="600"/>
              </a:spcAft>
            </a:pPr>
            <a:r>
              <a:rPr lang="da-DK" sz="1500"/>
              <a:t>Lorem ipsum dolor sit amet ligula</a:t>
            </a:r>
            <a:endParaRPr lang="de-DE" sz="1500"/>
          </a:p>
        </p:txBody>
      </p:sp>
      <p:sp>
        <p:nvSpPr>
          <p:cNvPr id="17" name="Textfeld 16">
            <a:extLst>
              <a:ext uri="{FF2B5EF4-FFF2-40B4-BE49-F238E27FC236}">
                <a16:creationId xmlns:a16="http://schemas.microsoft.com/office/drawing/2014/main" id="{558C2AAC-C239-4C81-B969-F0696E7EABD2}"/>
              </a:ext>
            </a:extLst>
          </p:cNvPr>
          <p:cNvSpPr txBox="1"/>
          <p:nvPr/>
        </p:nvSpPr>
        <p:spPr>
          <a:xfrm>
            <a:off x="399637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2023</a:t>
            </a:r>
          </a:p>
          <a:p>
            <a:pPr>
              <a:spcAft>
                <a:spcPts val="600"/>
              </a:spcAft>
            </a:pPr>
            <a:r>
              <a:rPr lang="da-DK" sz="1500"/>
              <a:t>Lorem ipsum dolor sit amet ligula</a:t>
            </a:r>
            <a:endParaRPr lang="de-DE" sz="1500"/>
          </a:p>
        </p:txBody>
      </p:sp>
      <p:sp>
        <p:nvSpPr>
          <p:cNvPr id="18" name="Textfeld 17">
            <a:extLst>
              <a:ext uri="{FF2B5EF4-FFF2-40B4-BE49-F238E27FC236}">
                <a16:creationId xmlns:a16="http://schemas.microsoft.com/office/drawing/2014/main" id="{EA1C8874-22E5-402F-81D0-A8A8783C4747}"/>
              </a:ext>
            </a:extLst>
          </p:cNvPr>
          <p:cNvSpPr txBox="1"/>
          <p:nvPr/>
        </p:nvSpPr>
        <p:spPr>
          <a:xfrm>
            <a:off x="7524433" y="4176000"/>
            <a:ext cx="1548000" cy="774058"/>
          </a:xfrm>
          <a:prstGeom prst="rect">
            <a:avLst/>
          </a:prstGeom>
        </p:spPr>
        <p:txBody>
          <a:bodyPr wrap="square" lIns="0" tIns="0" rIns="0" bIns="0" rtlCol="0">
            <a:spAutoFit/>
          </a:bodyPr>
          <a:lstStyle/>
          <a:p>
            <a:pPr algn="l">
              <a:spcAft>
                <a:spcPts val="600"/>
              </a:spcAft>
            </a:pPr>
            <a:r>
              <a:rPr lang="de-DE" sz="1500" b="1" spc="100">
                <a:solidFill>
                  <a:srgbClr val="FAB600"/>
                </a:solidFill>
              </a:rPr>
              <a:t>2025</a:t>
            </a:r>
          </a:p>
          <a:p>
            <a:pPr>
              <a:spcAft>
                <a:spcPts val="600"/>
              </a:spcAft>
            </a:pPr>
            <a:r>
              <a:rPr lang="da-DK" sz="1500"/>
              <a:t>Lorem ipsum dolor sit amet ligula</a:t>
            </a:r>
            <a:endParaRPr lang="de-DE" sz="1500"/>
          </a:p>
        </p:txBody>
      </p:sp>
      <p:sp>
        <p:nvSpPr>
          <p:cNvPr id="19" name="Textfeld 18">
            <a:extLst>
              <a:ext uri="{FF2B5EF4-FFF2-40B4-BE49-F238E27FC236}">
                <a16:creationId xmlns:a16="http://schemas.microsoft.com/office/drawing/2014/main" id="{579F4342-6444-40FB-B7D4-1D10620103EB}"/>
              </a:ext>
            </a:extLst>
          </p:cNvPr>
          <p:cNvSpPr txBox="1"/>
          <p:nvPr/>
        </p:nvSpPr>
        <p:spPr>
          <a:xfrm>
            <a:off x="2232343" y="2268538"/>
            <a:ext cx="1548000"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2022</a:t>
            </a:r>
          </a:p>
        </p:txBody>
      </p:sp>
      <p:sp>
        <p:nvSpPr>
          <p:cNvPr id="20" name="Textfeld 19">
            <a:extLst>
              <a:ext uri="{FF2B5EF4-FFF2-40B4-BE49-F238E27FC236}">
                <a16:creationId xmlns:a16="http://schemas.microsoft.com/office/drawing/2014/main" id="{D81C7502-B666-4DD1-82ED-944F8308C4DA}"/>
              </a:ext>
            </a:extLst>
          </p:cNvPr>
          <p:cNvSpPr txBox="1"/>
          <p:nvPr/>
        </p:nvSpPr>
        <p:spPr>
          <a:xfrm>
            <a:off x="5760403" y="2268538"/>
            <a:ext cx="1548000"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2024</a:t>
            </a:r>
          </a:p>
        </p:txBody>
      </p:sp>
      <p:sp>
        <p:nvSpPr>
          <p:cNvPr id="21" name="Textfeld 20">
            <a:extLst>
              <a:ext uri="{FF2B5EF4-FFF2-40B4-BE49-F238E27FC236}">
                <a16:creationId xmlns:a16="http://schemas.microsoft.com/office/drawing/2014/main" id="{054C382E-BECA-4E68-BA8F-6036B96F4FAE}"/>
              </a:ext>
            </a:extLst>
          </p:cNvPr>
          <p:cNvSpPr txBox="1"/>
          <p:nvPr/>
        </p:nvSpPr>
        <p:spPr>
          <a:xfrm>
            <a:off x="9288464" y="2268537"/>
            <a:ext cx="1547812" cy="774058"/>
          </a:xfrm>
          <a:prstGeom prst="rect">
            <a:avLst/>
          </a:prstGeom>
        </p:spPr>
        <p:txBody>
          <a:bodyPr wrap="square" lIns="0" tIns="0" rIns="0" bIns="0" rtlCol="0">
            <a:spAutoFit/>
          </a:bodyPr>
          <a:lstStyle/>
          <a:p>
            <a:pPr>
              <a:spcAft>
                <a:spcPts val="600"/>
              </a:spcAft>
            </a:pPr>
            <a:r>
              <a:rPr lang="da-DK" sz="1500"/>
              <a:t>Lorem ipsum dolor sit amet ligula</a:t>
            </a:r>
          </a:p>
          <a:p>
            <a:pPr>
              <a:spcAft>
                <a:spcPts val="600"/>
              </a:spcAft>
            </a:pPr>
            <a:r>
              <a:rPr lang="de-DE" sz="1500" b="1" spc="100">
                <a:solidFill>
                  <a:srgbClr val="FAB600"/>
                </a:solidFill>
              </a:rPr>
              <a:t>2026</a:t>
            </a:r>
          </a:p>
        </p:txBody>
      </p:sp>
      <p:pic>
        <p:nvPicPr>
          <p:cNvPr id="22" name="Grafik 21">
            <a:extLst>
              <a:ext uri="{FF2B5EF4-FFF2-40B4-BE49-F238E27FC236}">
                <a16:creationId xmlns:a16="http://schemas.microsoft.com/office/drawing/2014/main" id="{12B8C4BF-F7D5-4102-B787-C2B1F13AC13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23514" y="3409775"/>
            <a:ext cx="360000" cy="290149"/>
          </a:xfrm>
          <a:prstGeom prst="rect">
            <a:avLst/>
          </a:prstGeom>
        </p:spPr>
      </p:pic>
      <p:pic>
        <p:nvPicPr>
          <p:cNvPr id="23" name="Grafik 22">
            <a:extLst>
              <a:ext uri="{FF2B5EF4-FFF2-40B4-BE49-F238E27FC236}">
                <a16:creationId xmlns:a16="http://schemas.microsoft.com/office/drawing/2014/main" id="{F4F16911-581B-443E-9854-A49808C1D62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3086" y="3388281"/>
            <a:ext cx="360000" cy="333135"/>
          </a:xfrm>
          <a:prstGeom prst="rect">
            <a:avLst/>
          </a:prstGeom>
        </p:spPr>
      </p:pic>
      <p:pic>
        <p:nvPicPr>
          <p:cNvPr id="24" name="Grafik 23">
            <a:extLst>
              <a:ext uri="{FF2B5EF4-FFF2-40B4-BE49-F238E27FC236}">
                <a16:creationId xmlns:a16="http://schemas.microsoft.com/office/drawing/2014/main" id="{9E147765-4328-4C8D-8D4F-BB07784469E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8313" y="3374850"/>
            <a:ext cx="360000" cy="360000"/>
          </a:xfrm>
          <a:prstGeom prst="rect">
            <a:avLst/>
          </a:prstGeom>
        </p:spPr>
      </p:pic>
      <p:sp>
        <p:nvSpPr>
          <p:cNvPr id="9" name="Ellipse 8">
            <a:extLst>
              <a:ext uri="{FF2B5EF4-FFF2-40B4-BE49-F238E27FC236}">
                <a16:creationId xmlns:a16="http://schemas.microsoft.com/office/drawing/2014/main" id="{91A858A8-ACDA-4B12-B302-8D352F7B0816}"/>
              </a:ext>
            </a:extLst>
          </p:cNvPr>
          <p:cNvSpPr/>
          <p:nvPr/>
        </p:nvSpPr>
        <p:spPr>
          <a:xfrm>
            <a:off x="468313"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D7587865-0E36-40AF-9081-5BBD4C29A0AC}"/>
              </a:ext>
            </a:extLst>
          </p:cNvPr>
          <p:cNvSpPr/>
          <p:nvPr/>
        </p:nvSpPr>
        <p:spPr>
          <a:xfrm>
            <a:off x="2245448"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7A63D69B-1AF7-4430-AD04-0FDBB269216C}"/>
              </a:ext>
            </a:extLst>
          </p:cNvPr>
          <p:cNvSpPr/>
          <p:nvPr/>
        </p:nvSpPr>
        <p:spPr>
          <a:xfrm>
            <a:off x="4003243"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A059D0CC-F0E7-45FC-9EE3-FA75F48E84F0}"/>
              </a:ext>
            </a:extLst>
          </p:cNvPr>
          <p:cNvSpPr/>
          <p:nvPr/>
        </p:nvSpPr>
        <p:spPr>
          <a:xfrm>
            <a:off x="5761038"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8AB276A9-0FC6-4545-B21F-EA3AF373CD7A}"/>
              </a:ext>
            </a:extLst>
          </p:cNvPr>
          <p:cNvSpPr/>
          <p:nvPr/>
        </p:nvSpPr>
        <p:spPr>
          <a:xfrm>
            <a:off x="7522870"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BFF8B53F-A6FC-497A-BCF6-803B16669A0A}"/>
              </a:ext>
            </a:extLst>
          </p:cNvPr>
          <p:cNvSpPr/>
          <p:nvPr/>
        </p:nvSpPr>
        <p:spPr>
          <a:xfrm>
            <a:off x="9288000" y="3194850"/>
            <a:ext cx="720000" cy="720000"/>
          </a:xfrm>
          <a:prstGeom prst="ellipse">
            <a:avLst/>
          </a:prstGeom>
          <a:noFill/>
          <a:ln w="15875">
            <a:solidFill>
              <a:srgbClr val="FA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F6A5E666-A149-4111-AB83-99084B0E4FCB}"/>
              </a:ext>
            </a:extLst>
          </p:cNvPr>
          <p:cNvCxnSpPr>
            <a:stCxn id="9" idx="6"/>
            <a:endCxn id="25" idx="2"/>
          </p:cNvCxnSpPr>
          <p:nvPr/>
        </p:nvCxnSpPr>
        <p:spPr>
          <a:xfrm>
            <a:off x="1188313" y="3554850"/>
            <a:ext cx="105713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40BC1EDD-84B0-4EC1-9938-E1F4A396068D}"/>
              </a:ext>
            </a:extLst>
          </p:cNvPr>
          <p:cNvCxnSpPr>
            <a:cxnSpLocks/>
            <a:stCxn id="25" idx="6"/>
            <a:endCxn id="26" idx="2"/>
          </p:cNvCxnSpPr>
          <p:nvPr/>
        </p:nvCxnSpPr>
        <p:spPr>
          <a:xfrm>
            <a:off x="2965448" y="3554850"/>
            <a:ext cx="103779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CE9C6CF-EAEC-4964-8DBB-40648F8E2EA9}"/>
              </a:ext>
            </a:extLst>
          </p:cNvPr>
          <p:cNvCxnSpPr>
            <a:cxnSpLocks/>
            <a:stCxn id="26" idx="6"/>
            <a:endCxn id="27" idx="2"/>
          </p:cNvCxnSpPr>
          <p:nvPr/>
        </p:nvCxnSpPr>
        <p:spPr>
          <a:xfrm>
            <a:off x="4723243" y="3554850"/>
            <a:ext cx="1037795"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C31A2BC-4351-4DBF-B6E4-73469ED9D65D}"/>
              </a:ext>
            </a:extLst>
          </p:cNvPr>
          <p:cNvCxnSpPr>
            <a:cxnSpLocks/>
            <a:stCxn id="27" idx="6"/>
            <a:endCxn id="28" idx="2"/>
          </p:cNvCxnSpPr>
          <p:nvPr/>
        </p:nvCxnSpPr>
        <p:spPr>
          <a:xfrm>
            <a:off x="6481038" y="3554850"/>
            <a:ext cx="1041832"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6C155337-66F8-4D29-834D-C4B3790C4CD1}"/>
              </a:ext>
            </a:extLst>
          </p:cNvPr>
          <p:cNvCxnSpPr>
            <a:cxnSpLocks/>
            <a:stCxn id="28" idx="6"/>
            <a:endCxn id="29" idx="2"/>
          </p:cNvCxnSpPr>
          <p:nvPr/>
        </p:nvCxnSpPr>
        <p:spPr>
          <a:xfrm>
            <a:off x="8242870" y="3554850"/>
            <a:ext cx="1045130" cy="0"/>
          </a:xfrm>
          <a:prstGeom prst="line">
            <a:avLst/>
          </a:prstGeom>
          <a:ln w="12700">
            <a:solidFill>
              <a:srgbClr val="FAB600"/>
            </a:solidFill>
          </a:ln>
        </p:spPr>
        <p:style>
          <a:lnRef idx="1">
            <a:schemeClr val="accent1"/>
          </a:lnRef>
          <a:fillRef idx="0">
            <a:schemeClr val="accent1"/>
          </a:fillRef>
          <a:effectRef idx="0">
            <a:schemeClr val="accent1"/>
          </a:effectRef>
          <a:fontRef idx="minor">
            <a:schemeClr val="tx1"/>
          </a:fontRef>
        </p:style>
      </p:cxnSp>
      <p:pic>
        <p:nvPicPr>
          <p:cNvPr id="43" name="Grafik 42">
            <a:extLst>
              <a:ext uri="{FF2B5EF4-FFF2-40B4-BE49-F238E27FC236}">
                <a16:creationId xmlns:a16="http://schemas.microsoft.com/office/drawing/2014/main" id="{EC4A98F3-2973-40AE-BFCF-4D96BDCF669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39712" y="3359977"/>
            <a:ext cx="360000" cy="396923"/>
          </a:xfrm>
          <a:prstGeom prst="rect">
            <a:avLst/>
          </a:prstGeom>
        </p:spPr>
      </p:pic>
      <p:pic>
        <p:nvPicPr>
          <p:cNvPr id="45" name="Grafik 44">
            <a:extLst>
              <a:ext uri="{FF2B5EF4-FFF2-40B4-BE49-F238E27FC236}">
                <a16:creationId xmlns:a16="http://schemas.microsoft.com/office/drawing/2014/main" id="{14D61234-48F1-402D-97B3-3C63CE0A4ED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50000" y="3439734"/>
            <a:ext cx="396000" cy="230233"/>
          </a:xfrm>
          <a:prstGeom prst="rect">
            <a:avLst/>
          </a:prstGeom>
        </p:spPr>
      </p:pic>
      <p:pic>
        <p:nvPicPr>
          <p:cNvPr id="46" name="Grafik 45">
            <a:extLst>
              <a:ext uri="{FF2B5EF4-FFF2-40B4-BE49-F238E27FC236}">
                <a16:creationId xmlns:a16="http://schemas.microsoft.com/office/drawing/2014/main" id="{7966FEA8-EB46-414C-AC50-43DA34B085F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02870" y="3368525"/>
            <a:ext cx="360000" cy="396923"/>
          </a:xfrm>
          <a:prstGeom prst="rect">
            <a:avLst/>
          </a:prstGeom>
        </p:spPr>
      </p:pic>
    </p:spTree>
    <p:extLst>
      <p:ext uri="{BB962C8B-B14F-4D97-AF65-F5344CB8AC3E}">
        <p14:creationId xmlns:p14="http://schemas.microsoft.com/office/powerpoint/2010/main" val="2359301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solidFill>
                  <a:srgbClr val="13A0D3"/>
                </a:solidFill>
              </a:rPr>
              <a:t>Headline</a:t>
            </a:r>
            <a:r>
              <a:rPr lang="de-DE">
                <a:solidFill>
                  <a:schemeClr val="tx1"/>
                </a:solidFill>
              </a:rPr>
              <a:t> goes here</a:t>
            </a:r>
          </a:p>
        </p:txBody>
      </p:sp>
      <p:graphicFrame>
        <p:nvGraphicFramePr>
          <p:cNvPr id="7" name="Tabelle 7">
            <a:extLst>
              <a:ext uri="{FF2B5EF4-FFF2-40B4-BE49-F238E27FC236}">
                <a16:creationId xmlns:a16="http://schemas.microsoft.com/office/drawing/2014/main" id="{DE356EC1-F6D7-4654-9AAC-D52889FA2B1F}"/>
              </a:ext>
            </a:extLst>
          </p:cNvPr>
          <p:cNvGraphicFramePr>
            <a:graphicFrameLocks noGrp="1"/>
          </p:cNvGraphicFramePr>
          <p:nvPr>
            <p:ph idx="1"/>
            <p:extLst>
              <p:ext uri="{D42A27DB-BD31-4B8C-83A1-F6EECF244321}">
                <p14:modId xmlns:p14="http://schemas.microsoft.com/office/powerpoint/2010/main" val="1652238579"/>
              </p:ext>
            </p:extLst>
          </p:nvPr>
        </p:nvGraphicFramePr>
        <p:xfrm>
          <a:off x="468313" y="2268538"/>
          <a:ext cx="10368000" cy="2808000"/>
        </p:xfrm>
        <a:graphic>
          <a:graphicData uri="http://schemas.openxmlformats.org/drawingml/2006/table">
            <a:tbl>
              <a:tblPr>
                <a:tableStyleId>{3B4B98B0-60AC-42C2-AFA5-B58CD77FA1E5}</a:tableStyleId>
              </a:tblPr>
              <a:tblGrid>
                <a:gridCol w="2268000">
                  <a:extLst>
                    <a:ext uri="{9D8B030D-6E8A-4147-A177-3AD203B41FA5}">
                      <a16:colId xmlns:a16="http://schemas.microsoft.com/office/drawing/2014/main" val="2224460928"/>
                    </a:ext>
                  </a:extLst>
                </a:gridCol>
                <a:gridCol w="1620000">
                  <a:extLst>
                    <a:ext uri="{9D8B030D-6E8A-4147-A177-3AD203B41FA5}">
                      <a16:colId xmlns:a16="http://schemas.microsoft.com/office/drawing/2014/main" val="1298502400"/>
                    </a:ext>
                  </a:extLst>
                </a:gridCol>
                <a:gridCol w="1620000">
                  <a:extLst>
                    <a:ext uri="{9D8B030D-6E8A-4147-A177-3AD203B41FA5}">
                      <a16:colId xmlns:a16="http://schemas.microsoft.com/office/drawing/2014/main" val="2827711817"/>
                    </a:ext>
                  </a:extLst>
                </a:gridCol>
                <a:gridCol w="1620000">
                  <a:extLst>
                    <a:ext uri="{9D8B030D-6E8A-4147-A177-3AD203B41FA5}">
                      <a16:colId xmlns:a16="http://schemas.microsoft.com/office/drawing/2014/main" val="3466815723"/>
                    </a:ext>
                  </a:extLst>
                </a:gridCol>
                <a:gridCol w="1620000">
                  <a:extLst>
                    <a:ext uri="{9D8B030D-6E8A-4147-A177-3AD203B41FA5}">
                      <a16:colId xmlns:a16="http://schemas.microsoft.com/office/drawing/2014/main" val="3067633684"/>
                    </a:ext>
                  </a:extLst>
                </a:gridCol>
                <a:gridCol w="1620000">
                  <a:extLst>
                    <a:ext uri="{9D8B030D-6E8A-4147-A177-3AD203B41FA5}">
                      <a16:colId xmlns:a16="http://schemas.microsoft.com/office/drawing/2014/main" val="4043521639"/>
                    </a:ext>
                  </a:extLst>
                </a:gridCol>
              </a:tblGrid>
              <a:tr h="468000">
                <a:tc>
                  <a:txBody>
                    <a:bodyPr/>
                    <a:lstStyle/>
                    <a:p>
                      <a:pPr algn="l"/>
                      <a:r>
                        <a:rPr lang="de-DE" sz="1500">
                          <a:solidFill>
                            <a:schemeClr val="tx1"/>
                          </a:solidFill>
                        </a:rPr>
                        <a:t>Consectetuer</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mpd="sng">
                      <a:noFill/>
                    </a:lnT>
                    <a:lnB w="12700" cap="flat" cmpd="sng" algn="ctr">
                      <a:solidFill>
                        <a:srgbClr val="13A0D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2238897"/>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13A0D3"/>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801949"/>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4107618"/>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1492974"/>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ap="flat" cmpd="sng" algn="ctr">
                      <a:solidFill>
                        <a:srgbClr val="DFEFF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380080"/>
                  </a:ext>
                </a:extLst>
              </a:tr>
              <a:tr h="468000">
                <a:tc>
                  <a:txBody>
                    <a:bodyPr/>
                    <a:lstStyle/>
                    <a:p>
                      <a:pPr algn="l"/>
                      <a:r>
                        <a:rPr lang="de-DE" sz="1500">
                          <a:solidFill>
                            <a:schemeClr val="tx1"/>
                          </a:solidFill>
                        </a:rPr>
                        <a:t>Consectetuer</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de-DE" sz="1500">
                          <a:solidFill>
                            <a:schemeClr val="tx1"/>
                          </a:solidFill>
                        </a:rPr>
                        <a:t>Aa</a:t>
                      </a:r>
                    </a:p>
                  </a:txBody>
                  <a:tcPr marL="0" marR="0" marT="0" marB="0" anchor="ctr">
                    <a:lnL>
                      <a:noFill/>
                    </a:lnL>
                    <a:lnR>
                      <a:noFill/>
                    </a:lnR>
                    <a:lnT w="12700" cap="flat" cmpd="sng" algn="ctr">
                      <a:solidFill>
                        <a:srgbClr val="DFEFF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57906417"/>
                  </a:ext>
                </a:extLst>
              </a:tr>
            </a:tbl>
          </a:graphicData>
        </a:graphic>
      </p:graphicFrame>
      <p:sp>
        <p:nvSpPr>
          <p:cNvPr id="6" name="Datumsplatzhalter 5">
            <a:extLst>
              <a:ext uri="{FF2B5EF4-FFF2-40B4-BE49-F238E27FC236}">
                <a16:creationId xmlns:a16="http://schemas.microsoft.com/office/drawing/2014/main" id="{CD60E90F-2C99-46ED-B1BF-2F2342744F1F}"/>
              </a:ext>
            </a:extLst>
          </p:cNvPr>
          <p:cNvSpPr>
            <a:spLocks noGrp="1"/>
          </p:cNvSpPr>
          <p:nvPr>
            <p:ph type="dt" sz="half" idx="10"/>
          </p:nvPr>
        </p:nvSpPr>
        <p:spPr/>
        <p:txBody>
          <a:bodyPr/>
          <a:lstStyle/>
          <a:p>
            <a:r>
              <a:rPr lang="de-DE">
                <a:solidFill>
                  <a:schemeClr val="tx1"/>
                </a:solidFill>
              </a:rPr>
              <a:t>© Allianz 2021</a:t>
            </a:r>
          </a:p>
        </p:txBody>
      </p:sp>
      <p:sp>
        <p:nvSpPr>
          <p:cNvPr id="8" name="Fußzeilenplatzhalter 7">
            <a:extLst>
              <a:ext uri="{FF2B5EF4-FFF2-40B4-BE49-F238E27FC236}">
                <a16:creationId xmlns:a16="http://schemas.microsoft.com/office/drawing/2014/main" id="{C3ADD30D-996E-44AA-B802-E269B6999652}"/>
              </a:ext>
            </a:extLst>
          </p:cNvPr>
          <p:cNvSpPr>
            <a:spLocks noGrp="1"/>
          </p:cNvSpPr>
          <p:nvPr>
            <p:ph type="ftr" sz="quarter" idx="11"/>
          </p:nvPr>
        </p:nvSpPr>
        <p:spPr/>
        <p:txBody>
          <a:bodyPr/>
          <a:lstStyle/>
          <a:p>
            <a:r>
              <a:rPr lang="de-DE">
                <a:solidFill>
                  <a:schemeClr val="tx1"/>
                </a:solidFill>
              </a:rPr>
              <a:t>Topline goes here</a:t>
            </a:r>
          </a:p>
        </p:txBody>
      </p:sp>
      <p:sp>
        <p:nvSpPr>
          <p:cNvPr id="9" name="Foliennummernplatzhalter 8">
            <a:extLst>
              <a:ext uri="{FF2B5EF4-FFF2-40B4-BE49-F238E27FC236}">
                <a16:creationId xmlns:a16="http://schemas.microsoft.com/office/drawing/2014/main" id="{87B21D6A-AC6E-45CD-A048-6A9EF3A8DA37}"/>
              </a:ext>
            </a:extLst>
          </p:cNvPr>
          <p:cNvSpPr>
            <a:spLocks noGrp="1"/>
          </p:cNvSpPr>
          <p:nvPr>
            <p:ph type="sldNum" sz="quarter" idx="12"/>
          </p:nvPr>
        </p:nvSpPr>
        <p:spPr/>
        <p:txBody>
          <a:bodyPr/>
          <a:lstStyle/>
          <a:p>
            <a:fld id="{0F96B16C-3F5F-44BC-AFCC-8CBCBD90898D}" type="slidenum">
              <a:rPr lang="de-DE" smtClean="0">
                <a:solidFill>
                  <a:schemeClr val="tx1"/>
                </a:solidFill>
              </a:rPr>
              <a:pPr/>
              <a:t>48</a:t>
            </a:fld>
            <a:endParaRPr lang="de-DE">
              <a:solidFill>
                <a:schemeClr val="tx1"/>
              </a:solidFill>
            </a:endParaRPr>
          </a:p>
        </p:txBody>
      </p:sp>
    </p:spTree>
    <p:extLst>
      <p:ext uri="{BB962C8B-B14F-4D97-AF65-F5344CB8AC3E}">
        <p14:creationId xmlns:p14="http://schemas.microsoft.com/office/powerpoint/2010/main" val="3485550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355D7-E10E-4FE6-A92B-9719BD86CD9A}"/>
              </a:ext>
            </a:extLst>
          </p:cNvPr>
          <p:cNvSpPr>
            <a:spLocks noGrp="1"/>
          </p:cNvSpPr>
          <p:nvPr>
            <p:ph type="title"/>
          </p:nvPr>
        </p:nvSpPr>
        <p:spPr/>
        <p:txBody>
          <a:bodyPr/>
          <a:lstStyle/>
          <a:p>
            <a:r>
              <a:rPr lang="de-DE"/>
              <a:t>Headline</a:t>
            </a:r>
            <a:br>
              <a:rPr lang="de-DE"/>
            </a:br>
            <a:r>
              <a:rPr lang="de-DE">
                <a:solidFill>
                  <a:srgbClr val="13A0D3"/>
                </a:solidFill>
              </a:rPr>
              <a:t>goes</a:t>
            </a:r>
            <a:r>
              <a:rPr lang="de-DE"/>
              <a:t> here</a:t>
            </a:r>
            <a:endParaRPr lang="de-DE">
              <a:solidFill>
                <a:srgbClr val="13A0D3"/>
              </a:solidFill>
            </a:endParaRPr>
          </a:p>
        </p:txBody>
      </p:sp>
      <p:sp>
        <p:nvSpPr>
          <p:cNvPr id="6" name="Datumsplatzhalter 5">
            <a:extLst>
              <a:ext uri="{FF2B5EF4-FFF2-40B4-BE49-F238E27FC236}">
                <a16:creationId xmlns:a16="http://schemas.microsoft.com/office/drawing/2014/main" id="{0E8A141D-27D6-4B5C-8F46-1AD399D6CAED}"/>
              </a:ext>
            </a:extLst>
          </p:cNvPr>
          <p:cNvSpPr>
            <a:spLocks noGrp="1"/>
          </p:cNvSpPr>
          <p:nvPr>
            <p:ph type="dt" sz="half" idx="10"/>
          </p:nvPr>
        </p:nvSpPr>
        <p:spPr/>
        <p:txBody>
          <a:bodyPr/>
          <a:lstStyle/>
          <a:p>
            <a:r>
              <a:rPr lang="de-DE"/>
              <a:t>© Allianz 2021</a:t>
            </a:r>
          </a:p>
        </p:txBody>
      </p:sp>
      <p:sp>
        <p:nvSpPr>
          <p:cNvPr id="7" name="Fußzeilenplatzhalter 6">
            <a:extLst>
              <a:ext uri="{FF2B5EF4-FFF2-40B4-BE49-F238E27FC236}">
                <a16:creationId xmlns:a16="http://schemas.microsoft.com/office/drawing/2014/main" id="{C4AD106E-CD50-402B-9BCA-EF7E5E1EFFF7}"/>
              </a:ext>
            </a:extLst>
          </p:cNvPr>
          <p:cNvSpPr>
            <a:spLocks noGrp="1"/>
          </p:cNvSpPr>
          <p:nvPr>
            <p:ph type="ftr" sz="quarter" idx="11"/>
          </p:nvPr>
        </p:nvSpPr>
        <p:spPr/>
        <p:txBody>
          <a:bodyPr/>
          <a:lstStyle/>
          <a:p>
            <a:r>
              <a:rPr lang="de-DE"/>
              <a:t>Topline goes here</a:t>
            </a:r>
          </a:p>
        </p:txBody>
      </p:sp>
      <p:sp>
        <p:nvSpPr>
          <p:cNvPr id="8" name="Foliennummernplatzhalter 7">
            <a:extLst>
              <a:ext uri="{FF2B5EF4-FFF2-40B4-BE49-F238E27FC236}">
                <a16:creationId xmlns:a16="http://schemas.microsoft.com/office/drawing/2014/main" id="{1812615F-B084-4F70-982E-77FF522D7F13}"/>
              </a:ext>
            </a:extLst>
          </p:cNvPr>
          <p:cNvSpPr>
            <a:spLocks noGrp="1"/>
          </p:cNvSpPr>
          <p:nvPr>
            <p:ph type="sldNum" sz="quarter" idx="12"/>
          </p:nvPr>
        </p:nvSpPr>
        <p:spPr/>
        <p:txBody>
          <a:bodyPr/>
          <a:lstStyle/>
          <a:p>
            <a:fld id="{0F96B16C-3F5F-44BC-AFCC-8CBCBD90898D}" type="slidenum">
              <a:rPr lang="de-DE" smtClean="0"/>
              <a:pPr/>
              <a:t>49</a:t>
            </a:fld>
            <a:endParaRPr lang="de-DE"/>
          </a:p>
        </p:txBody>
      </p:sp>
      <p:sp>
        <p:nvSpPr>
          <p:cNvPr id="4" name="Rechteck 3">
            <a:extLst>
              <a:ext uri="{FF2B5EF4-FFF2-40B4-BE49-F238E27FC236}">
                <a16:creationId xmlns:a16="http://schemas.microsoft.com/office/drawing/2014/main" id="{3B1F4E17-4CDE-4B67-B92E-2486AC7C5B6A}"/>
              </a:ext>
            </a:extLst>
          </p:cNvPr>
          <p:cNvSpPr/>
          <p:nvPr/>
        </p:nvSpPr>
        <p:spPr>
          <a:xfrm>
            <a:off x="3996000" y="1152524"/>
            <a:ext cx="2880000" cy="1440000"/>
          </a:xfrm>
          <a:prstGeom prst="rect">
            <a:avLst/>
          </a:prstGeom>
          <a:ln>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lIns="0" tIns="252000" rIns="0" bIns="0" rtlCol="0" anchor="t" anchorCtr="0"/>
          <a:lstStyle/>
          <a:p>
            <a:pPr algn="ctr">
              <a:spcAft>
                <a:spcPts val="200"/>
              </a:spcAft>
            </a:pPr>
            <a:r>
              <a:rPr lang="da-DK" sz="1800" b="1" spc="100"/>
              <a:t>STEP 1</a:t>
            </a:r>
          </a:p>
          <a:p>
            <a:pPr algn="ctr">
              <a:spcAft>
                <a:spcPts val="200"/>
              </a:spcAft>
            </a:pPr>
            <a:r>
              <a:rPr lang="da-DK" sz="1500"/>
              <a:t>Lorem ipsum dolor sit amet</a:t>
            </a:r>
          </a:p>
        </p:txBody>
      </p:sp>
      <p:sp>
        <p:nvSpPr>
          <p:cNvPr id="23" name="Grafik 21">
            <a:extLst>
              <a:ext uri="{FF2B5EF4-FFF2-40B4-BE49-F238E27FC236}">
                <a16:creationId xmlns:a16="http://schemas.microsoft.com/office/drawing/2014/main" id="{590AB94D-88B2-4534-A58C-E91B1C8EEEA3}"/>
              </a:ext>
            </a:extLst>
          </p:cNvPr>
          <p:cNvSpPr/>
          <p:nvPr/>
        </p:nvSpPr>
        <p:spPr>
          <a:xfrm>
            <a:off x="3996000" y="2160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007AB3"/>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4" name="Grafik 21">
            <a:extLst>
              <a:ext uri="{FF2B5EF4-FFF2-40B4-BE49-F238E27FC236}">
                <a16:creationId xmlns:a16="http://schemas.microsoft.com/office/drawing/2014/main" id="{891CF748-799B-4666-BED5-D662C4E48E66}"/>
              </a:ext>
            </a:extLst>
          </p:cNvPr>
          <p:cNvSpPr/>
          <p:nvPr/>
        </p:nvSpPr>
        <p:spPr>
          <a:xfrm>
            <a:off x="3996000" y="3132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13A0D3"/>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5" name="Grafik 21">
            <a:extLst>
              <a:ext uri="{FF2B5EF4-FFF2-40B4-BE49-F238E27FC236}">
                <a16:creationId xmlns:a16="http://schemas.microsoft.com/office/drawing/2014/main" id="{29F73138-D0E0-41A0-9B3D-E953C3A88A6B}"/>
              </a:ext>
            </a:extLst>
          </p:cNvPr>
          <p:cNvSpPr/>
          <p:nvPr/>
        </p:nvSpPr>
        <p:spPr>
          <a:xfrm>
            <a:off x="3996000" y="4104000"/>
            <a:ext cx="2880000" cy="1295400"/>
          </a:xfrm>
          <a:custGeom>
            <a:avLst/>
            <a:gdLst>
              <a:gd name="connsiteX0" fmla="*/ 2876550 w 2876550"/>
              <a:gd name="connsiteY0" fmla="*/ 993785 h 1295400"/>
              <a:gd name="connsiteX1" fmla="*/ 2876550 w 2876550"/>
              <a:gd name="connsiteY1" fmla="*/ 0 h 1295400"/>
              <a:gd name="connsiteX2" fmla="*/ 1438275 w 2876550"/>
              <a:gd name="connsiteY2" fmla="*/ 301639 h 1295400"/>
              <a:gd name="connsiteX3" fmla="*/ 0 w 2876550"/>
              <a:gd name="connsiteY3" fmla="*/ 0 h 1295400"/>
              <a:gd name="connsiteX4" fmla="*/ 0 w 2876550"/>
              <a:gd name="connsiteY4" fmla="*/ 993785 h 1295400"/>
              <a:gd name="connsiteX5" fmla="*/ 1438275 w 2876550"/>
              <a:gd name="connsiteY5" fmla="*/ 12954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6550" h="1295400">
                <a:moveTo>
                  <a:pt x="2876550" y="993785"/>
                </a:moveTo>
                <a:lnTo>
                  <a:pt x="2876550" y="0"/>
                </a:lnTo>
                <a:lnTo>
                  <a:pt x="1438275" y="301639"/>
                </a:lnTo>
                <a:lnTo>
                  <a:pt x="0" y="0"/>
                </a:lnTo>
                <a:lnTo>
                  <a:pt x="0" y="993785"/>
                </a:lnTo>
                <a:lnTo>
                  <a:pt x="1438275" y="1295400"/>
                </a:lnTo>
                <a:close/>
              </a:path>
            </a:pathLst>
          </a:custGeom>
          <a:solidFill>
            <a:srgbClr val="122B54"/>
          </a:solidFill>
          <a:ln w="25400" cap="flat">
            <a:solidFill>
              <a:srgbClr val="B5DAE6"/>
            </a:solidFill>
            <a:prstDash val="solid"/>
            <a:miter/>
          </a:ln>
        </p:spPr>
        <p:txBody>
          <a:bodyPr rtlCol="0" anchor="ctr"/>
          <a:lstStyle/>
          <a:p>
            <a:pPr algn="ctr">
              <a:spcAft>
                <a:spcPts val="200"/>
              </a:spcAft>
            </a:pPr>
            <a:r>
              <a:rPr lang="da-DK" sz="1800" b="1" spc="100"/>
              <a:t>STEP 2</a:t>
            </a:r>
          </a:p>
          <a:p>
            <a:pPr algn="ctr">
              <a:spcAft>
                <a:spcPts val="200"/>
              </a:spcAft>
            </a:pPr>
            <a:r>
              <a:rPr lang="da-DK" sz="1500"/>
              <a:t>Lorem ipsum dolor sit amet</a:t>
            </a:r>
          </a:p>
        </p:txBody>
      </p:sp>
      <p:sp>
        <p:nvSpPr>
          <p:cNvPr id="28" name="Rechteck 27">
            <a:extLst>
              <a:ext uri="{FF2B5EF4-FFF2-40B4-BE49-F238E27FC236}">
                <a16:creationId xmlns:a16="http://schemas.microsoft.com/office/drawing/2014/main" id="{3010F845-A851-4527-B3B9-1C21580E0FA7}"/>
              </a:ext>
            </a:extLst>
          </p:cNvPr>
          <p:cNvSpPr/>
          <p:nvPr/>
        </p:nvSpPr>
        <p:spPr>
          <a:xfrm>
            <a:off x="8279999" y="4283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29" name="Rechteck 28">
            <a:extLst>
              <a:ext uri="{FF2B5EF4-FFF2-40B4-BE49-F238E27FC236}">
                <a16:creationId xmlns:a16="http://schemas.microsoft.com/office/drawing/2014/main" id="{B5902219-7D47-4002-A683-F4B2A0463470}"/>
              </a:ext>
            </a:extLst>
          </p:cNvPr>
          <p:cNvSpPr/>
          <p:nvPr/>
        </p:nvSpPr>
        <p:spPr>
          <a:xfrm>
            <a:off x="8279999" y="3311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0" name="Rechteck 29">
            <a:extLst>
              <a:ext uri="{FF2B5EF4-FFF2-40B4-BE49-F238E27FC236}">
                <a16:creationId xmlns:a16="http://schemas.microsoft.com/office/drawing/2014/main" id="{9E1E8445-6200-4B7C-98C1-054119FA8521}"/>
              </a:ext>
            </a:extLst>
          </p:cNvPr>
          <p:cNvSpPr/>
          <p:nvPr/>
        </p:nvSpPr>
        <p:spPr>
          <a:xfrm>
            <a:off x="8279999" y="2339700"/>
            <a:ext cx="2556275"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1" name="Rechteck 30">
            <a:extLst>
              <a:ext uri="{FF2B5EF4-FFF2-40B4-BE49-F238E27FC236}">
                <a16:creationId xmlns:a16="http://schemas.microsoft.com/office/drawing/2014/main" id="{A2DEF2DA-58EA-47A0-A496-86A8CBA670F0}"/>
              </a:ext>
            </a:extLst>
          </p:cNvPr>
          <p:cNvSpPr/>
          <p:nvPr/>
        </p:nvSpPr>
        <p:spPr>
          <a:xfrm>
            <a:off x="8280000" y="1368425"/>
            <a:ext cx="2556276" cy="936000"/>
          </a:xfrm>
          <a:prstGeom prst="rect">
            <a:avLst/>
          </a:prstGeom>
        </p:spPr>
        <p:txBody>
          <a:bodyPr lIns="0" tIns="0" rIns="0" bIns="0" anchor="ctr" anchorCtr="0">
            <a:noAutofit/>
          </a:bodyPr>
          <a:lstStyle/>
          <a:p>
            <a:r>
              <a:rPr lang="de-DE" sz="1500"/>
              <a:t>Lorem ipsum dolor sit amet,</a:t>
            </a:r>
          </a:p>
          <a:p>
            <a:r>
              <a:rPr lang="de-DE" sz="1500"/>
              <a:t>Consectetuer adipiscing elit</a:t>
            </a:r>
          </a:p>
        </p:txBody>
      </p:sp>
      <p:sp>
        <p:nvSpPr>
          <p:cNvPr id="32" name="Ellipse 31">
            <a:extLst>
              <a:ext uri="{FF2B5EF4-FFF2-40B4-BE49-F238E27FC236}">
                <a16:creationId xmlns:a16="http://schemas.microsoft.com/office/drawing/2014/main" id="{BCCAD81F-134E-40A5-8305-EB78FA320A7F}"/>
              </a:ext>
            </a:extLst>
          </p:cNvPr>
          <p:cNvSpPr/>
          <p:nvPr/>
        </p:nvSpPr>
        <p:spPr>
          <a:xfrm>
            <a:off x="7379725" y="4479445"/>
            <a:ext cx="540000" cy="540000"/>
          </a:xfrm>
          <a:prstGeom prst="ellipse">
            <a:avLst/>
          </a:prstGeom>
          <a:noFill/>
          <a:ln w="12700">
            <a:solidFill>
              <a:srgbClr val="B5DA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3" name="Gerader Verbinder 32">
            <a:extLst>
              <a:ext uri="{FF2B5EF4-FFF2-40B4-BE49-F238E27FC236}">
                <a16:creationId xmlns:a16="http://schemas.microsoft.com/office/drawing/2014/main" id="{93048684-4487-4426-A1E8-D1F8ED3C6A96}"/>
              </a:ext>
            </a:extLst>
          </p:cNvPr>
          <p:cNvCxnSpPr>
            <a:cxnSpLocks/>
            <a:stCxn id="32" idx="2"/>
          </p:cNvCxnSpPr>
          <p:nvPr/>
        </p:nvCxnSpPr>
        <p:spPr>
          <a:xfrm flipH="1">
            <a:off x="6876000" y="4749445"/>
            <a:ext cx="503725" cy="0"/>
          </a:xfrm>
          <a:prstGeom prst="line">
            <a:avLst/>
          </a:prstGeom>
          <a:ln w="12700">
            <a:solidFill>
              <a:srgbClr val="B5DAE6"/>
            </a:solidFill>
          </a:ln>
        </p:spPr>
        <p:style>
          <a:lnRef idx="1">
            <a:schemeClr val="accent1"/>
          </a:lnRef>
          <a:fillRef idx="0">
            <a:schemeClr val="accent1"/>
          </a:fillRef>
          <a:effectRef idx="0">
            <a:schemeClr val="accent1"/>
          </a:effectRef>
          <a:fontRef idx="minor">
            <a:schemeClr val="tx1"/>
          </a:fontRef>
        </p:style>
      </p:cxnSp>
      <p:sp>
        <p:nvSpPr>
          <p:cNvPr id="37" name="Ellipse 36">
            <a:extLst>
              <a:ext uri="{FF2B5EF4-FFF2-40B4-BE49-F238E27FC236}">
                <a16:creationId xmlns:a16="http://schemas.microsoft.com/office/drawing/2014/main" id="{5357F5AC-CBDE-4FA9-8C70-33835231F352}"/>
              </a:ext>
            </a:extLst>
          </p:cNvPr>
          <p:cNvSpPr/>
          <p:nvPr/>
        </p:nvSpPr>
        <p:spPr>
          <a:xfrm>
            <a:off x="7379725" y="3505413"/>
            <a:ext cx="540000" cy="540000"/>
          </a:xfrm>
          <a:prstGeom prst="ellipse">
            <a:avLst/>
          </a:prstGeom>
          <a:noFill/>
          <a:ln w="12700">
            <a:solidFill>
              <a:srgbClr val="13A0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8" name="Gerader Verbinder 37">
            <a:extLst>
              <a:ext uri="{FF2B5EF4-FFF2-40B4-BE49-F238E27FC236}">
                <a16:creationId xmlns:a16="http://schemas.microsoft.com/office/drawing/2014/main" id="{1A721FD3-0337-4CBE-8E13-AE19C06CB5DB}"/>
              </a:ext>
            </a:extLst>
          </p:cNvPr>
          <p:cNvCxnSpPr>
            <a:cxnSpLocks/>
            <a:stCxn id="37" idx="2"/>
          </p:cNvCxnSpPr>
          <p:nvPr/>
        </p:nvCxnSpPr>
        <p:spPr>
          <a:xfrm flipH="1">
            <a:off x="6876000" y="3775413"/>
            <a:ext cx="503725" cy="0"/>
          </a:xfrm>
          <a:prstGeom prst="line">
            <a:avLst/>
          </a:prstGeom>
          <a:ln w="12700">
            <a:solidFill>
              <a:srgbClr val="13A0D3"/>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3A271AA7-39D3-407C-AB8B-7661423C3625}"/>
              </a:ext>
            </a:extLst>
          </p:cNvPr>
          <p:cNvSpPr/>
          <p:nvPr/>
        </p:nvSpPr>
        <p:spPr>
          <a:xfrm>
            <a:off x="7379725" y="2529154"/>
            <a:ext cx="540000" cy="540000"/>
          </a:xfrm>
          <a:prstGeom prst="ellipse">
            <a:avLst/>
          </a:prstGeom>
          <a:noFill/>
          <a:ln w="12700">
            <a:solidFill>
              <a:srgbClr val="007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0" name="Gerader Verbinder 39">
            <a:extLst>
              <a:ext uri="{FF2B5EF4-FFF2-40B4-BE49-F238E27FC236}">
                <a16:creationId xmlns:a16="http://schemas.microsoft.com/office/drawing/2014/main" id="{71BF1980-C1FC-46B0-9F2B-F732AD04756B}"/>
              </a:ext>
            </a:extLst>
          </p:cNvPr>
          <p:cNvCxnSpPr>
            <a:cxnSpLocks/>
            <a:stCxn id="39" idx="2"/>
          </p:cNvCxnSpPr>
          <p:nvPr/>
        </p:nvCxnSpPr>
        <p:spPr>
          <a:xfrm flipH="1">
            <a:off x="6876001" y="2799154"/>
            <a:ext cx="503724" cy="0"/>
          </a:xfrm>
          <a:prstGeom prst="line">
            <a:avLst/>
          </a:prstGeom>
          <a:ln w="12700">
            <a:solidFill>
              <a:srgbClr val="007AB3"/>
            </a:solidFill>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B0C20528-B22F-4BB5-A8AB-5423D7DE9704}"/>
              </a:ext>
            </a:extLst>
          </p:cNvPr>
          <p:cNvSpPr/>
          <p:nvPr/>
        </p:nvSpPr>
        <p:spPr>
          <a:xfrm>
            <a:off x="7379725" y="1552896"/>
            <a:ext cx="540000" cy="540000"/>
          </a:xfrm>
          <a:prstGeom prst="ellipse">
            <a:avLst/>
          </a:prstGeom>
          <a:noFill/>
          <a:ln w="12700">
            <a:solidFill>
              <a:srgbClr val="0061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2" name="Gerader Verbinder 41">
            <a:extLst>
              <a:ext uri="{FF2B5EF4-FFF2-40B4-BE49-F238E27FC236}">
                <a16:creationId xmlns:a16="http://schemas.microsoft.com/office/drawing/2014/main" id="{587957D3-3CCE-499C-A512-63B6BE575A34}"/>
              </a:ext>
            </a:extLst>
          </p:cNvPr>
          <p:cNvCxnSpPr>
            <a:cxnSpLocks/>
            <a:stCxn id="41" idx="2"/>
          </p:cNvCxnSpPr>
          <p:nvPr/>
        </p:nvCxnSpPr>
        <p:spPr>
          <a:xfrm flipH="1">
            <a:off x="6876001" y="1822896"/>
            <a:ext cx="503724" cy="0"/>
          </a:xfrm>
          <a:prstGeom prst="line">
            <a:avLst/>
          </a:prstGeom>
          <a:ln w="12700">
            <a:solidFill>
              <a:srgbClr val="006192"/>
            </a:solidFill>
          </a:ln>
        </p:spPr>
        <p:style>
          <a:lnRef idx="1">
            <a:schemeClr val="accent1"/>
          </a:lnRef>
          <a:fillRef idx="0">
            <a:schemeClr val="accent1"/>
          </a:fillRef>
          <a:effectRef idx="0">
            <a:schemeClr val="accent1"/>
          </a:effectRef>
          <a:fontRef idx="minor">
            <a:schemeClr val="tx1"/>
          </a:fontRef>
        </p:style>
      </p:cxnSp>
      <p:pic>
        <p:nvPicPr>
          <p:cNvPr id="44" name="Grafik 43">
            <a:extLst>
              <a:ext uri="{FF2B5EF4-FFF2-40B4-BE49-F238E27FC236}">
                <a16:creationId xmlns:a16="http://schemas.microsoft.com/office/drawing/2014/main" id="{E7F2856E-8942-4A27-B6E8-9258689413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87725" y="2648458"/>
            <a:ext cx="324000" cy="261134"/>
          </a:xfrm>
          <a:prstGeom prst="rect">
            <a:avLst/>
          </a:prstGeom>
        </p:spPr>
      </p:pic>
      <p:pic>
        <p:nvPicPr>
          <p:cNvPr id="45" name="Grafik 44">
            <a:extLst>
              <a:ext uri="{FF2B5EF4-FFF2-40B4-BE49-F238E27FC236}">
                <a16:creationId xmlns:a16="http://schemas.microsoft.com/office/drawing/2014/main" id="{A5B74739-8621-47F3-993B-C735611EA1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87725" y="3652845"/>
            <a:ext cx="324000" cy="299822"/>
          </a:xfrm>
          <a:prstGeom prst="rect">
            <a:avLst/>
          </a:prstGeom>
        </p:spPr>
      </p:pic>
      <p:pic>
        <p:nvPicPr>
          <p:cNvPr id="46" name="Grafik 45">
            <a:extLst>
              <a:ext uri="{FF2B5EF4-FFF2-40B4-BE49-F238E27FC236}">
                <a16:creationId xmlns:a16="http://schemas.microsoft.com/office/drawing/2014/main" id="{03A93716-0F1C-4267-ACCB-0700E6F1B3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87725" y="1674425"/>
            <a:ext cx="324000" cy="324000"/>
          </a:xfrm>
          <a:prstGeom prst="rect">
            <a:avLst/>
          </a:prstGeom>
        </p:spPr>
      </p:pic>
      <p:pic>
        <p:nvPicPr>
          <p:cNvPr id="47" name="Grafik 46">
            <a:extLst>
              <a:ext uri="{FF2B5EF4-FFF2-40B4-BE49-F238E27FC236}">
                <a16:creationId xmlns:a16="http://schemas.microsoft.com/office/drawing/2014/main" id="{0FFF7E29-978A-4C16-BAFC-5BE7468903A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87725" y="4655258"/>
            <a:ext cx="324000" cy="188373"/>
          </a:xfrm>
          <a:prstGeom prst="rect">
            <a:avLst/>
          </a:prstGeom>
        </p:spPr>
      </p:pic>
    </p:spTree>
    <p:extLst>
      <p:ext uri="{BB962C8B-B14F-4D97-AF65-F5344CB8AC3E}">
        <p14:creationId xmlns:p14="http://schemas.microsoft.com/office/powerpoint/2010/main" val="68075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DE9121B-5E29-476E-A659-CE59D8F2D778}"/>
              </a:ext>
            </a:extLst>
          </p:cNvPr>
          <p:cNvSpPr>
            <a:spLocks noGrp="1"/>
          </p:cNvSpPr>
          <p:nvPr>
            <p:ph type="ctrTitle"/>
          </p:nvPr>
        </p:nvSpPr>
        <p:spPr/>
        <p:txBody>
          <a:bodyPr/>
          <a:lstStyle/>
          <a:p>
            <a:r>
              <a:rPr lang="de-DE"/>
              <a:t>Sample project </a:t>
            </a:r>
          </a:p>
        </p:txBody>
      </p:sp>
      <p:sp>
        <p:nvSpPr>
          <p:cNvPr id="9" name="Untertitel 8">
            <a:extLst>
              <a:ext uri="{FF2B5EF4-FFF2-40B4-BE49-F238E27FC236}">
                <a16:creationId xmlns:a16="http://schemas.microsoft.com/office/drawing/2014/main" id="{EE9B0C72-0DB7-40B9-9454-264D9D37B510}"/>
              </a:ext>
            </a:extLst>
          </p:cNvPr>
          <p:cNvSpPr>
            <a:spLocks noGrp="1"/>
          </p:cNvSpPr>
          <p:nvPr>
            <p:ph type="subTitle" idx="1"/>
          </p:nvPr>
        </p:nvSpPr>
        <p:spPr/>
        <p:txBody>
          <a:bodyPr/>
          <a:lstStyle/>
          <a:p>
            <a:r>
              <a:rPr lang="de-DE"/>
              <a:t>placeholder</a:t>
            </a:r>
          </a:p>
        </p:txBody>
      </p:sp>
      <p:sp>
        <p:nvSpPr>
          <p:cNvPr id="10" name="Textplatzhalter 9">
            <a:extLst>
              <a:ext uri="{FF2B5EF4-FFF2-40B4-BE49-F238E27FC236}">
                <a16:creationId xmlns:a16="http://schemas.microsoft.com/office/drawing/2014/main" id="{3498AEBA-199A-4BF6-8FB1-7D6A67A4629A}"/>
              </a:ext>
            </a:extLst>
          </p:cNvPr>
          <p:cNvSpPr>
            <a:spLocks noGrp="1"/>
          </p:cNvSpPr>
          <p:nvPr>
            <p:ph type="body" sz="quarter" idx="11"/>
          </p:nvPr>
        </p:nvSpPr>
        <p:spPr/>
        <p:txBody>
          <a:bodyPr/>
          <a:lstStyle/>
          <a:p>
            <a:r>
              <a:rPr lang="de-DE"/>
              <a:t>Munich, February 1, 2021</a:t>
            </a:r>
          </a:p>
        </p:txBody>
      </p:sp>
    </p:spTree>
    <p:extLst>
      <p:ext uri="{BB962C8B-B14F-4D97-AF65-F5344CB8AC3E}">
        <p14:creationId xmlns:p14="http://schemas.microsoft.com/office/powerpoint/2010/main" val="4150961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22B54"/>
        </a:solidFill>
        <a:effectLst/>
      </p:bgPr>
    </p:bg>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BECE308-D61E-4506-95C3-8DDF56A6C789}"/>
              </a:ext>
            </a:extLst>
          </p:cNvPr>
          <p:cNvSpPr>
            <a:spLocks noGrp="1"/>
          </p:cNvSpPr>
          <p:nvPr>
            <p:ph type="title"/>
          </p:nvPr>
        </p:nvSpPr>
        <p:spPr/>
        <p:txBody>
          <a:bodyPr/>
          <a:lstStyle/>
          <a:p>
            <a:r>
              <a:rPr lang="de-DE">
                <a:solidFill>
                  <a:schemeClr val="accent4"/>
                </a:solidFill>
              </a:rPr>
              <a:t>Graphs</a:t>
            </a:r>
            <a:r>
              <a:rPr lang="de-DE"/>
              <a:t> example</a:t>
            </a:r>
          </a:p>
        </p:txBody>
      </p:sp>
      <p:sp>
        <p:nvSpPr>
          <p:cNvPr id="9" name="Inhaltsplatzhalter 8">
            <a:extLst>
              <a:ext uri="{FF2B5EF4-FFF2-40B4-BE49-F238E27FC236}">
                <a16:creationId xmlns:a16="http://schemas.microsoft.com/office/drawing/2014/main" id="{73CC99C3-C648-47DA-A04B-549680EAA990}"/>
              </a:ext>
            </a:extLst>
          </p:cNvPr>
          <p:cNvSpPr>
            <a:spLocks noGrp="1"/>
          </p:cNvSpPr>
          <p:nvPr>
            <p:ph sz="half" idx="1"/>
          </p:nvPr>
        </p:nvSpPr>
        <p:spPr/>
        <p:txBody>
          <a:bodyPr/>
          <a:lstStyle/>
          <a:p>
            <a:pPr lvl="1"/>
            <a:r>
              <a:rPr lang="de-DE"/>
              <a:t>Pie charts</a:t>
            </a:r>
          </a:p>
        </p:txBody>
      </p:sp>
      <p:sp>
        <p:nvSpPr>
          <p:cNvPr id="10" name="Inhaltsplatzhalter 9">
            <a:extLst>
              <a:ext uri="{FF2B5EF4-FFF2-40B4-BE49-F238E27FC236}">
                <a16:creationId xmlns:a16="http://schemas.microsoft.com/office/drawing/2014/main" id="{EB15C800-4D01-46C8-90F6-01189DA186D6}"/>
              </a:ext>
            </a:extLst>
          </p:cNvPr>
          <p:cNvSpPr>
            <a:spLocks noGrp="1"/>
          </p:cNvSpPr>
          <p:nvPr>
            <p:ph sz="half" idx="2"/>
          </p:nvPr>
        </p:nvSpPr>
        <p:spPr/>
        <p:txBody>
          <a:bodyPr/>
          <a:lstStyle/>
          <a:p>
            <a:pPr lvl="1"/>
            <a:r>
              <a:rPr lang="de-DE"/>
              <a:t>Bar charts</a:t>
            </a:r>
          </a:p>
        </p:txBody>
      </p:sp>
      <p:sp>
        <p:nvSpPr>
          <p:cNvPr id="11" name="Inhaltsplatzhalter 10">
            <a:extLst>
              <a:ext uri="{FF2B5EF4-FFF2-40B4-BE49-F238E27FC236}">
                <a16:creationId xmlns:a16="http://schemas.microsoft.com/office/drawing/2014/main" id="{3D8AE055-133E-43F2-B1CA-DA5C0EB2F37D}"/>
              </a:ext>
            </a:extLst>
          </p:cNvPr>
          <p:cNvSpPr>
            <a:spLocks noGrp="1"/>
          </p:cNvSpPr>
          <p:nvPr>
            <p:ph sz="half" idx="13"/>
          </p:nvPr>
        </p:nvSpPr>
        <p:spPr/>
        <p:txBody>
          <a:bodyPr/>
          <a:lstStyle/>
          <a:p>
            <a:pPr lvl="1"/>
            <a:r>
              <a:rPr lang="de-DE"/>
              <a:t>Column charts</a:t>
            </a:r>
          </a:p>
        </p:txBody>
      </p:sp>
      <p:sp>
        <p:nvSpPr>
          <p:cNvPr id="5" name="Datumsplatzhalter 4">
            <a:extLst>
              <a:ext uri="{FF2B5EF4-FFF2-40B4-BE49-F238E27FC236}">
                <a16:creationId xmlns:a16="http://schemas.microsoft.com/office/drawing/2014/main" id="{A346B38C-980A-4612-93CC-5405284D14DF}"/>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1255CE2A-26FE-45F2-B8F7-0E16EF963635}"/>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EC592F33-B39D-4EAE-B88A-37CB4176B2BE}"/>
              </a:ext>
            </a:extLst>
          </p:cNvPr>
          <p:cNvSpPr>
            <a:spLocks noGrp="1"/>
          </p:cNvSpPr>
          <p:nvPr>
            <p:ph type="sldNum" sz="quarter" idx="16"/>
          </p:nvPr>
        </p:nvSpPr>
        <p:spPr/>
        <p:txBody>
          <a:bodyPr/>
          <a:lstStyle/>
          <a:p>
            <a:fld id="{0F96B16C-3F5F-44BC-AFCC-8CBCBD90898D}" type="slidenum">
              <a:rPr lang="de-DE" smtClean="0"/>
              <a:pPr/>
              <a:t>50</a:t>
            </a:fld>
            <a:endParaRPr lang="de-DE"/>
          </a:p>
        </p:txBody>
      </p:sp>
      <p:graphicFrame>
        <p:nvGraphicFramePr>
          <p:cNvPr id="14" name="Diagramm 13">
            <a:extLst>
              <a:ext uri="{FF2B5EF4-FFF2-40B4-BE49-F238E27FC236}">
                <a16:creationId xmlns:a16="http://schemas.microsoft.com/office/drawing/2014/main" id="{F516BE2B-F2D0-485B-9A7D-F7F88D6798B1}"/>
              </a:ext>
            </a:extLst>
          </p:cNvPr>
          <p:cNvGraphicFramePr>
            <a:graphicFrameLocks noChangeAspect="1"/>
          </p:cNvGraphicFramePr>
          <p:nvPr>
            <p:extLst>
              <p:ext uri="{D42A27DB-BD31-4B8C-83A1-F6EECF244321}">
                <p14:modId xmlns:p14="http://schemas.microsoft.com/office/powerpoint/2010/main" val="4190234039"/>
              </p:ext>
            </p:extLst>
          </p:nvPr>
        </p:nvGraphicFramePr>
        <p:xfrm>
          <a:off x="359573" y="2592000"/>
          <a:ext cx="1584198" cy="15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m 15">
            <a:extLst>
              <a:ext uri="{FF2B5EF4-FFF2-40B4-BE49-F238E27FC236}">
                <a16:creationId xmlns:a16="http://schemas.microsoft.com/office/drawing/2014/main" id="{D233337D-7B94-46D3-800F-8E5ED49664E9}"/>
              </a:ext>
            </a:extLst>
          </p:cNvPr>
          <p:cNvGraphicFramePr>
            <a:graphicFrameLocks noChangeAspect="1"/>
          </p:cNvGraphicFramePr>
          <p:nvPr>
            <p:extLst>
              <p:ext uri="{D42A27DB-BD31-4B8C-83A1-F6EECF244321}">
                <p14:modId xmlns:p14="http://schemas.microsoft.com/office/powerpoint/2010/main" val="378974025"/>
              </p:ext>
            </p:extLst>
          </p:nvPr>
        </p:nvGraphicFramePr>
        <p:xfrm>
          <a:off x="251558" y="4104000"/>
          <a:ext cx="1800228"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Diagramm 16">
            <a:extLst>
              <a:ext uri="{FF2B5EF4-FFF2-40B4-BE49-F238E27FC236}">
                <a16:creationId xmlns:a16="http://schemas.microsoft.com/office/drawing/2014/main" id="{FFF14FF0-FD79-48BA-8BC7-0E1787F00A4B}"/>
              </a:ext>
            </a:extLst>
          </p:cNvPr>
          <p:cNvGraphicFramePr>
            <a:graphicFrameLocks noChangeAspect="1"/>
          </p:cNvGraphicFramePr>
          <p:nvPr>
            <p:extLst>
              <p:ext uri="{D42A27DB-BD31-4B8C-83A1-F6EECF244321}">
                <p14:modId xmlns:p14="http://schemas.microsoft.com/office/powerpoint/2010/main" val="1087024712"/>
              </p:ext>
            </p:extLst>
          </p:nvPr>
        </p:nvGraphicFramePr>
        <p:xfrm>
          <a:off x="3995736" y="2592000"/>
          <a:ext cx="2971866"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iagramm 17">
            <a:extLst>
              <a:ext uri="{FF2B5EF4-FFF2-40B4-BE49-F238E27FC236}">
                <a16:creationId xmlns:a16="http://schemas.microsoft.com/office/drawing/2014/main" id="{AB78E7B9-0156-44A5-A10B-C9A4CAB95766}"/>
              </a:ext>
            </a:extLst>
          </p:cNvPr>
          <p:cNvGraphicFramePr>
            <a:graphicFrameLocks noChangeAspect="1"/>
          </p:cNvGraphicFramePr>
          <p:nvPr>
            <p:extLst>
              <p:ext uri="{D42A27DB-BD31-4B8C-83A1-F6EECF244321}">
                <p14:modId xmlns:p14="http://schemas.microsoft.com/office/powerpoint/2010/main" val="2535928733"/>
              </p:ext>
            </p:extLst>
          </p:nvPr>
        </p:nvGraphicFramePr>
        <p:xfrm>
          <a:off x="3995736" y="4212000"/>
          <a:ext cx="2971866" cy="158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iagramm 19">
            <a:extLst>
              <a:ext uri="{FF2B5EF4-FFF2-40B4-BE49-F238E27FC236}">
                <a16:creationId xmlns:a16="http://schemas.microsoft.com/office/drawing/2014/main" id="{3B8DD0E8-66AD-4772-B70F-0FDFFC3BFC7F}"/>
              </a:ext>
            </a:extLst>
          </p:cNvPr>
          <p:cNvGraphicFramePr>
            <a:graphicFrameLocks noChangeAspect="1"/>
          </p:cNvGraphicFramePr>
          <p:nvPr>
            <p:extLst>
              <p:ext uri="{D42A27DB-BD31-4B8C-83A1-F6EECF244321}">
                <p14:modId xmlns:p14="http://schemas.microsoft.com/office/powerpoint/2010/main" val="1602500119"/>
              </p:ext>
            </p:extLst>
          </p:nvPr>
        </p:nvGraphicFramePr>
        <p:xfrm>
          <a:off x="7308000" y="3888174"/>
          <a:ext cx="3106942" cy="17649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Diagramm 18">
            <a:extLst>
              <a:ext uri="{FF2B5EF4-FFF2-40B4-BE49-F238E27FC236}">
                <a16:creationId xmlns:a16="http://schemas.microsoft.com/office/drawing/2014/main" id="{CBBF8BFA-F50F-47B6-BE32-04124259A591}"/>
              </a:ext>
            </a:extLst>
          </p:cNvPr>
          <p:cNvGraphicFramePr>
            <a:graphicFrameLocks noChangeAspect="1"/>
          </p:cNvGraphicFramePr>
          <p:nvPr>
            <p:extLst>
              <p:ext uri="{D42A27DB-BD31-4B8C-83A1-F6EECF244321}">
                <p14:modId xmlns:p14="http://schemas.microsoft.com/office/powerpoint/2010/main" val="1168892697"/>
              </p:ext>
            </p:extLst>
          </p:nvPr>
        </p:nvGraphicFramePr>
        <p:xfrm>
          <a:off x="7308000" y="1954318"/>
          <a:ext cx="3313419" cy="205136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81367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EAC31485-FB10-4DD7-BC3D-6C711256B930}"/>
              </a:ext>
            </a:extLst>
          </p:cNvPr>
          <p:cNvSpPr>
            <a:spLocks noGrp="1"/>
          </p:cNvSpPr>
          <p:nvPr>
            <p:ph type="dt" sz="half" idx="10"/>
          </p:nvPr>
        </p:nvSpPr>
        <p:spPr/>
        <p:txBody>
          <a:bodyPr/>
          <a:lstStyle/>
          <a:p>
            <a:r>
              <a:rPr lang="de-DE"/>
              <a:t>© Allianz 2021</a:t>
            </a:r>
          </a:p>
        </p:txBody>
      </p:sp>
      <p:sp>
        <p:nvSpPr>
          <p:cNvPr id="8" name="Foliennummernplatzhalter 7">
            <a:extLst>
              <a:ext uri="{FF2B5EF4-FFF2-40B4-BE49-F238E27FC236}">
                <a16:creationId xmlns:a16="http://schemas.microsoft.com/office/drawing/2014/main" id="{C55BB632-5038-4BAB-9F4E-AC9E291BE67E}"/>
              </a:ext>
            </a:extLst>
          </p:cNvPr>
          <p:cNvSpPr>
            <a:spLocks noGrp="1"/>
          </p:cNvSpPr>
          <p:nvPr>
            <p:ph type="sldNum" sz="quarter" idx="12"/>
          </p:nvPr>
        </p:nvSpPr>
        <p:spPr/>
        <p:txBody>
          <a:bodyPr/>
          <a:lstStyle/>
          <a:p>
            <a:fld id="{0F96B16C-3F5F-44BC-AFCC-8CBCBD90898D}" type="slidenum">
              <a:rPr lang="de-DE" smtClean="0"/>
              <a:pPr/>
              <a:t>51</a:t>
            </a:fld>
            <a:endParaRPr lang="de-DE"/>
          </a:p>
        </p:txBody>
      </p:sp>
      <p:sp>
        <p:nvSpPr>
          <p:cNvPr id="11" name="Titel 3">
            <a:extLst>
              <a:ext uri="{FF2B5EF4-FFF2-40B4-BE49-F238E27FC236}">
                <a16:creationId xmlns:a16="http://schemas.microsoft.com/office/drawing/2014/main" id="{989CFE06-93EB-40A7-B928-0E85163CA055}"/>
              </a:ext>
            </a:extLst>
          </p:cNvPr>
          <p:cNvSpPr txBox="1">
            <a:spLocks/>
          </p:cNvSpPr>
          <p:nvPr/>
        </p:nvSpPr>
        <p:spPr>
          <a:xfrm>
            <a:off x="468313" y="468313"/>
            <a:ext cx="10367962" cy="684212"/>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Icons</a:t>
            </a:r>
            <a:endParaRPr lang="de-DE" dirty="0">
              <a:solidFill>
                <a:schemeClr val="accent4"/>
              </a:solidFill>
            </a:endParaRPr>
          </a:p>
        </p:txBody>
      </p:sp>
      <p:grpSp>
        <p:nvGrpSpPr>
          <p:cNvPr id="12" name="Gruppieren 11">
            <a:extLst>
              <a:ext uri="{FF2B5EF4-FFF2-40B4-BE49-F238E27FC236}">
                <a16:creationId xmlns:a16="http://schemas.microsoft.com/office/drawing/2014/main" id="{2F6BAA9B-BB4B-4DF9-80C8-2532E7E467B8}"/>
              </a:ext>
            </a:extLst>
          </p:cNvPr>
          <p:cNvGrpSpPr>
            <a:grpSpLocks noChangeAspect="1"/>
          </p:cNvGrpSpPr>
          <p:nvPr/>
        </p:nvGrpSpPr>
        <p:grpSpPr>
          <a:xfrm>
            <a:off x="468313" y="4437529"/>
            <a:ext cx="328528" cy="328528"/>
            <a:chOff x="2896776" y="3858604"/>
            <a:chExt cx="328528" cy="328528"/>
          </a:xfrm>
          <a:solidFill>
            <a:srgbClr val="007AB3"/>
          </a:solidFill>
        </p:grpSpPr>
        <p:sp>
          <p:nvSpPr>
            <p:cNvPr id="13" name="Freihandform 999">
              <a:extLst>
                <a:ext uri="{FF2B5EF4-FFF2-40B4-BE49-F238E27FC236}">
                  <a16:creationId xmlns:a16="http://schemas.microsoft.com/office/drawing/2014/main" id="{A21BD5CC-7B47-4FA2-8D9A-B2541CD3DAA7}"/>
                </a:ext>
              </a:extLst>
            </p:cNvPr>
            <p:cNvSpPr/>
            <p:nvPr/>
          </p:nvSpPr>
          <p:spPr>
            <a:xfrm>
              <a:off x="289677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 name="Freihandform 1000">
              <a:extLst>
                <a:ext uri="{FF2B5EF4-FFF2-40B4-BE49-F238E27FC236}">
                  <a16:creationId xmlns:a16="http://schemas.microsoft.com/office/drawing/2014/main" id="{93567209-07C5-4AA1-8F5E-868003FCBDDB}"/>
                </a:ext>
              </a:extLst>
            </p:cNvPr>
            <p:cNvSpPr/>
            <p:nvPr/>
          </p:nvSpPr>
          <p:spPr>
            <a:xfrm>
              <a:off x="2962435" y="3990156"/>
              <a:ext cx="46334" cy="54017"/>
            </a:xfrm>
            <a:custGeom>
              <a:avLst/>
              <a:gdLst/>
              <a:ahLst/>
              <a:cxnLst>
                <a:cxn ang="3cd4">
                  <a:pos x="hc" y="t"/>
                </a:cxn>
                <a:cxn ang="cd2">
                  <a:pos x="l" y="vc"/>
                </a:cxn>
                <a:cxn ang="cd4">
                  <a:pos x="hc" y="b"/>
                </a:cxn>
                <a:cxn ang="0">
                  <a:pos x="r" y="vc"/>
                </a:cxn>
              </a:cxnLst>
              <a:rect l="l" t="t" r="r" b="b"/>
              <a:pathLst>
                <a:path w="200" h="233">
                  <a:moveTo>
                    <a:pt x="148" y="195"/>
                  </a:moveTo>
                  <a:cubicBezTo>
                    <a:pt x="139" y="199"/>
                    <a:pt x="129" y="199"/>
                    <a:pt x="120" y="197"/>
                  </a:cubicBezTo>
                  <a:cubicBezTo>
                    <a:pt x="99" y="191"/>
                    <a:pt x="74" y="172"/>
                    <a:pt x="57" y="144"/>
                  </a:cubicBezTo>
                  <a:cubicBezTo>
                    <a:pt x="29" y="102"/>
                    <a:pt x="29" y="53"/>
                    <a:pt x="52" y="38"/>
                  </a:cubicBezTo>
                  <a:cubicBezTo>
                    <a:pt x="57" y="36"/>
                    <a:pt x="63" y="34"/>
                    <a:pt x="69" y="34"/>
                  </a:cubicBezTo>
                  <a:cubicBezTo>
                    <a:pt x="71" y="34"/>
                    <a:pt x="76" y="36"/>
                    <a:pt x="80" y="36"/>
                  </a:cubicBezTo>
                  <a:cubicBezTo>
                    <a:pt x="101" y="43"/>
                    <a:pt x="127" y="62"/>
                    <a:pt x="143" y="89"/>
                  </a:cubicBezTo>
                  <a:cubicBezTo>
                    <a:pt x="169" y="131"/>
                    <a:pt x="171" y="180"/>
                    <a:pt x="148" y="195"/>
                  </a:cubicBezTo>
                  <a:close/>
                  <a:moveTo>
                    <a:pt x="173" y="70"/>
                  </a:moveTo>
                  <a:cubicBezTo>
                    <a:pt x="152" y="34"/>
                    <a:pt x="118" y="9"/>
                    <a:pt x="86" y="2"/>
                  </a:cubicBezTo>
                  <a:cubicBezTo>
                    <a:pt x="67" y="-2"/>
                    <a:pt x="48" y="0"/>
                    <a:pt x="33" y="9"/>
                  </a:cubicBezTo>
                  <a:cubicBezTo>
                    <a:pt x="-9" y="36"/>
                    <a:pt x="-11" y="102"/>
                    <a:pt x="27" y="163"/>
                  </a:cubicBezTo>
                  <a:cubicBezTo>
                    <a:pt x="48" y="199"/>
                    <a:pt x="82" y="225"/>
                    <a:pt x="114" y="231"/>
                  </a:cubicBezTo>
                  <a:cubicBezTo>
                    <a:pt x="120" y="233"/>
                    <a:pt x="127" y="233"/>
                    <a:pt x="133" y="233"/>
                  </a:cubicBezTo>
                  <a:cubicBezTo>
                    <a:pt x="146" y="233"/>
                    <a:pt x="156" y="231"/>
                    <a:pt x="167" y="225"/>
                  </a:cubicBezTo>
                  <a:cubicBezTo>
                    <a:pt x="209" y="197"/>
                    <a:pt x="211" y="131"/>
                    <a:pt x="173"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 name="Freihandform 1001">
              <a:extLst>
                <a:ext uri="{FF2B5EF4-FFF2-40B4-BE49-F238E27FC236}">
                  <a16:creationId xmlns:a16="http://schemas.microsoft.com/office/drawing/2014/main" id="{32E24D5E-93DE-4B18-B360-7034F1ABCF44}"/>
                </a:ext>
              </a:extLst>
            </p:cNvPr>
            <p:cNvSpPr/>
            <p:nvPr/>
          </p:nvSpPr>
          <p:spPr>
            <a:xfrm>
              <a:off x="3006906" y="3945451"/>
              <a:ext cx="50059" cy="65426"/>
            </a:xfrm>
            <a:custGeom>
              <a:avLst/>
              <a:gdLst/>
              <a:ahLst/>
              <a:cxnLst>
                <a:cxn ang="3cd4">
                  <a:pos x="hc" y="t"/>
                </a:cxn>
                <a:cxn ang="cd2">
                  <a:pos x="l" y="vc"/>
                </a:cxn>
                <a:cxn ang="cd4">
                  <a:pos x="hc" y="b"/>
                </a:cxn>
                <a:cxn ang="0">
                  <a:pos x="r" y="vc"/>
                </a:cxn>
              </a:cxnLst>
              <a:rect l="l" t="t" r="r" b="b"/>
              <a:pathLst>
                <a:path w="216" h="282">
                  <a:moveTo>
                    <a:pt x="84" y="37"/>
                  </a:moveTo>
                  <a:cubicBezTo>
                    <a:pt x="88" y="37"/>
                    <a:pt x="92" y="37"/>
                    <a:pt x="94" y="37"/>
                  </a:cubicBezTo>
                  <a:cubicBezTo>
                    <a:pt x="107" y="37"/>
                    <a:pt x="118" y="41"/>
                    <a:pt x="124" y="45"/>
                  </a:cubicBezTo>
                  <a:cubicBezTo>
                    <a:pt x="149" y="60"/>
                    <a:pt x="168" y="90"/>
                    <a:pt x="177" y="126"/>
                  </a:cubicBezTo>
                  <a:cubicBezTo>
                    <a:pt x="189" y="183"/>
                    <a:pt x="170" y="238"/>
                    <a:pt x="132" y="246"/>
                  </a:cubicBezTo>
                  <a:cubicBezTo>
                    <a:pt x="115" y="250"/>
                    <a:pt x="96" y="244"/>
                    <a:pt x="79" y="229"/>
                  </a:cubicBezTo>
                  <a:cubicBezTo>
                    <a:pt x="60" y="212"/>
                    <a:pt x="48" y="187"/>
                    <a:pt x="41" y="157"/>
                  </a:cubicBezTo>
                  <a:cubicBezTo>
                    <a:pt x="29" y="100"/>
                    <a:pt x="48" y="45"/>
                    <a:pt x="84" y="37"/>
                  </a:cubicBezTo>
                  <a:close/>
                  <a:moveTo>
                    <a:pt x="56" y="255"/>
                  </a:moveTo>
                  <a:cubicBezTo>
                    <a:pt x="77" y="274"/>
                    <a:pt x="101" y="282"/>
                    <a:pt x="122" y="282"/>
                  </a:cubicBezTo>
                  <a:cubicBezTo>
                    <a:pt x="128" y="282"/>
                    <a:pt x="134" y="282"/>
                    <a:pt x="141" y="282"/>
                  </a:cubicBezTo>
                  <a:cubicBezTo>
                    <a:pt x="198" y="267"/>
                    <a:pt x="230" y="195"/>
                    <a:pt x="211" y="119"/>
                  </a:cubicBezTo>
                  <a:cubicBezTo>
                    <a:pt x="200" y="75"/>
                    <a:pt x="175" y="34"/>
                    <a:pt x="143" y="15"/>
                  </a:cubicBezTo>
                  <a:cubicBezTo>
                    <a:pt x="122" y="3"/>
                    <a:pt x="98" y="-4"/>
                    <a:pt x="77" y="3"/>
                  </a:cubicBezTo>
                  <a:cubicBezTo>
                    <a:pt x="20" y="15"/>
                    <a:pt x="-12" y="90"/>
                    <a:pt x="5" y="166"/>
                  </a:cubicBezTo>
                  <a:cubicBezTo>
                    <a:pt x="14" y="202"/>
                    <a:pt x="33" y="233"/>
                    <a:pt x="56" y="2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 name="Freihandform 1002">
              <a:extLst>
                <a:ext uri="{FF2B5EF4-FFF2-40B4-BE49-F238E27FC236}">
                  <a16:creationId xmlns:a16="http://schemas.microsoft.com/office/drawing/2014/main" id="{2659E9CF-5A64-44B2-AD69-EDF105C1BF4A}"/>
                </a:ext>
              </a:extLst>
            </p:cNvPr>
            <p:cNvSpPr/>
            <p:nvPr/>
          </p:nvSpPr>
          <p:spPr>
            <a:xfrm>
              <a:off x="3003647" y="4018793"/>
              <a:ext cx="113390" cy="81492"/>
            </a:xfrm>
            <a:custGeom>
              <a:avLst/>
              <a:gdLst/>
              <a:ahLst/>
              <a:cxnLst>
                <a:cxn ang="3cd4">
                  <a:pos x="hc" y="t"/>
                </a:cxn>
                <a:cxn ang="cd2">
                  <a:pos x="l" y="vc"/>
                </a:cxn>
                <a:cxn ang="cd4">
                  <a:pos x="hc" y="b"/>
                </a:cxn>
                <a:cxn ang="0">
                  <a:pos x="r" y="vc"/>
                </a:cxn>
              </a:cxnLst>
              <a:rect l="l" t="t" r="r" b="b"/>
              <a:pathLst>
                <a:path w="488" h="351">
                  <a:moveTo>
                    <a:pt x="428" y="296"/>
                  </a:moveTo>
                  <a:cubicBezTo>
                    <a:pt x="415" y="311"/>
                    <a:pt x="392" y="339"/>
                    <a:pt x="288" y="279"/>
                  </a:cubicBezTo>
                  <a:cubicBezTo>
                    <a:pt x="282" y="275"/>
                    <a:pt x="263" y="269"/>
                    <a:pt x="246" y="269"/>
                  </a:cubicBezTo>
                  <a:cubicBezTo>
                    <a:pt x="244" y="269"/>
                    <a:pt x="244" y="269"/>
                    <a:pt x="242" y="269"/>
                  </a:cubicBezTo>
                  <a:cubicBezTo>
                    <a:pt x="235" y="269"/>
                    <a:pt x="227" y="269"/>
                    <a:pt x="220" y="271"/>
                  </a:cubicBezTo>
                  <a:cubicBezTo>
                    <a:pt x="212" y="273"/>
                    <a:pt x="206" y="275"/>
                    <a:pt x="199" y="279"/>
                  </a:cubicBezTo>
                  <a:cubicBezTo>
                    <a:pt x="96" y="337"/>
                    <a:pt x="72" y="311"/>
                    <a:pt x="60" y="296"/>
                  </a:cubicBezTo>
                  <a:cubicBezTo>
                    <a:pt x="30" y="250"/>
                    <a:pt x="19" y="205"/>
                    <a:pt x="72" y="123"/>
                  </a:cubicBezTo>
                  <a:cubicBezTo>
                    <a:pt x="129" y="47"/>
                    <a:pt x="195" y="38"/>
                    <a:pt x="252" y="36"/>
                  </a:cubicBezTo>
                  <a:cubicBezTo>
                    <a:pt x="252" y="36"/>
                    <a:pt x="347" y="34"/>
                    <a:pt x="413" y="123"/>
                  </a:cubicBezTo>
                  <a:cubicBezTo>
                    <a:pt x="468" y="205"/>
                    <a:pt x="457" y="252"/>
                    <a:pt x="428" y="296"/>
                  </a:cubicBezTo>
                  <a:close/>
                  <a:moveTo>
                    <a:pt x="250" y="0"/>
                  </a:moveTo>
                  <a:cubicBezTo>
                    <a:pt x="203" y="2"/>
                    <a:pt x="117" y="4"/>
                    <a:pt x="45" y="104"/>
                  </a:cubicBezTo>
                  <a:cubicBezTo>
                    <a:pt x="-10" y="188"/>
                    <a:pt x="-15" y="250"/>
                    <a:pt x="32" y="318"/>
                  </a:cubicBezTo>
                  <a:cubicBezTo>
                    <a:pt x="62" y="351"/>
                    <a:pt x="104" y="373"/>
                    <a:pt x="216" y="309"/>
                  </a:cubicBezTo>
                  <a:cubicBezTo>
                    <a:pt x="218" y="307"/>
                    <a:pt x="223" y="307"/>
                    <a:pt x="227" y="305"/>
                  </a:cubicBezTo>
                  <a:cubicBezTo>
                    <a:pt x="229" y="305"/>
                    <a:pt x="229" y="305"/>
                    <a:pt x="229" y="305"/>
                  </a:cubicBezTo>
                  <a:cubicBezTo>
                    <a:pt x="233" y="305"/>
                    <a:pt x="237" y="303"/>
                    <a:pt x="242" y="303"/>
                  </a:cubicBezTo>
                  <a:cubicBezTo>
                    <a:pt x="252" y="303"/>
                    <a:pt x="267" y="307"/>
                    <a:pt x="271" y="311"/>
                  </a:cubicBezTo>
                  <a:cubicBezTo>
                    <a:pt x="324" y="339"/>
                    <a:pt x="360" y="351"/>
                    <a:pt x="388" y="351"/>
                  </a:cubicBezTo>
                  <a:cubicBezTo>
                    <a:pt x="422" y="351"/>
                    <a:pt x="441" y="337"/>
                    <a:pt x="455" y="318"/>
                  </a:cubicBezTo>
                  <a:cubicBezTo>
                    <a:pt x="502" y="250"/>
                    <a:pt x="498" y="188"/>
                    <a:pt x="443" y="104"/>
                  </a:cubicBezTo>
                  <a:cubicBezTo>
                    <a:pt x="364" y="-2"/>
                    <a:pt x="254" y="0"/>
                    <a:pt x="25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 name="Freihandform 1003">
              <a:extLst>
                <a:ext uri="{FF2B5EF4-FFF2-40B4-BE49-F238E27FC236}">
                  <a16:creationId xmlns:a16="http://schemas.microsoft.com/office/drawing/2014/main" id="{FD6035C3-70E1-48D9-AC6C-C08A67E95F88}"/>
                </a:ext>
              </a:extLst>
            </p:cNvPr>
            <p:cNvSpPr/>
            <p:nvPr/>
          </p:nvSpPr>
          <p:spPr>
            <a:xfrm>
              <a:off x="3113312" y="3990156"/>
              <a:ext cx="46334" cy="54017"/>
            </a:xfrm>
            <a:custGeom>
              <a:avLst/>
              <a:gdLst/>
              <a:ahLst/>
              <a:cxnLst>
                <a:cxn ang="3cd4">
                  <a:pos x="hc" y="t"/>
                </a:cxn>
                <a:cxn ang="cd2">
                  <a:pos x="l" y="vc"/>
                </a:cxn>
                <a:cxn ang="cd4">
                  <a:pos x="hc" y="b"/>
                </a:cxn>
                <a:cxn ang="0">
                  <a:pos x="r" y="vc"/>
                </a:cxn>
              </a:cxnLst>
              <a:rect l="l" t="t" r="r" b="b"/>
              <a:pathLst>
                <a:path w="200" h="233">
                  <a:moveTo>
                    <a:pt x="143" y="144"/>
                  </a:moveTo>
                  <a:cubicBezTo>
                    <a:pt x="126" y="172"/>
                    <a:pt x="101" y="191"/>
                    <a:pt x="78" y="197"/>
                  </a:cubicBezTo>
                  <a:cubicBezTo>
                    <a:pt x="71" y="199"/>
                    <a:pt x="61" y="199"/>
                    <a:pt x="50" y="195"/>
                  </a:cubicBezTo>
                  <a:cubicBezTo>
                    <a:pt x="27" y="180"/>
                    <a:pt x="29" y="131"/>
                    <a:pt x="54" y="89"/>
                  </a:cubicBezTo>
                  <a:cubicBezTo>
                    <a:pt x="73" y="62"/>
                    <a:pt x="97" y="43"/>
                    <a:pt x="120" y="36"/>
                  </a:cubicBezTo>
                  <a:cubicBezTo>
                    <a:pt x="124" y="36"/>
                    <a:pt x="126" y="34"/>
                    <a:pt x="130" y="34"/>
                  </a:cubicBezTo>
                  <a:cubicBezTo>
                    <a:pt x="137" y="34"/>
                    <a:pt x="141" y="36"/>
                    <a:pt x="147" y="38"/>
                  </a:cubicBezTo>
                  <a:cubicBezTo>
                    <a:pt x="171" y="53"/>
                    <a:pt x="169" y="102"/>
                    <a:pt x="143" y="144"/>
                  </a:cubicBezTo>
                  <a:close/>
                  <a:moveTo>
                    <a:pt x="166" y="9"/>
                  </a:moveTo>
                  <a:cubicBezTo>
                    <a:pt x="152" y="0"/>
                    <a:pt x="133" y="-2"/>
                    <a:pt x="111" y="2"/>
                  </a:cubicBezTo>
                  <a:cubicBezTo>
                    <a:pt x="80" y="9"/>
                    <a:pt x="48" y="34"/>
                    <a:pt x="25" y="70"/>
                  </a:cubicBezTo>
                  <a:cubicBezTo>
                    <a:pt x="-11" y="131"/>
                    <a:pt x="-9" y="197"/>
                    <a:pt x="33" y="225"/>
                  </a:cubicBezTo>
                  <a:cubicBezTo>
                    <a:pt x="42" y="231"/>
                    <a:pt x="54" y="233"/>
                    <a:pt x="67" y="233"/>
                  </a:cubicBezTo>
                  <a:cubicBezTo>
                    <a:pt x="73" y="233"/>
                    <a:pt x="80" y="233"/>
                    <a:pt x="86" y="231"/>
                  </a:cubicBezTo>
                  <a:cubicBezTo>
                    <a:pt x="118" y="225"/>
                    <a:pt x="149" y="199"/>
                    <a:pt x="173" y="163"/>
                  </a:cubicBezTo>
                  <a:cubicBezTo>
                    <a:pt x="211" y="102"/>
                    <a:pt x="207" y="36"/>
                    <a:pt x="166" y="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 name="Freihandform 1004">
              <a:extLst>
                <a:ext uri="{FF2B5EF4-FFF2-40B4-BE49-F238E27FC236}">
                  <a16:creationId xmlns:a16="http://schemas.microsoft.com/office/drawing/2014/main" id="{302DA82E-86BA-4AC3-8EA2-6DFED16425E4}"/>
                </a:ext>
              </a:extLst>
            </p:cNvPr>
            <p:cNvSpPr/>
            <p:nvPr/>
          </p:nvSpPr>
          <p:spPr>
            <a:xfrm>
              <a:off x="3064882" y="3945451"/>
              <a:ext cx="49594" cy="65193"/>
            </a:xfrm>
            <a:custGeom>
              <a:avLst/>
              <a:gdLst/>
              <a:ahLst/>
              <a:cxnLst>
                <a:cxn ang="3cd4">
                  <a:pos x="hc" y="t"/>
                </a:cxn>
                <a:cxn ang="cd2">
                  <a:pos x="l" y="vc"/>
                </a:cxn>
                <a:cxn ang="cd4">
                  <a:pos x="hc" y="b"/>
                </a:cxn>
                <a:cxn ang="0">
                  <a:pos x="r" y="vc"/>
                </a:cxn>
              </a:cxnLst>
              <a:rect l="l" t="t" r="r" b="b"/>
              <a:pathLst>
                <a:path w="214" h="281">
                  <a:moveTo>
                    <a:pt x="39" y="125"/>
                  </a:moveTo>
                  <a:cubicBezTo>
                    <a:pt x="45" y="95"/>
                    <a:pt x="60" y="69"/>
                    <a:pt x="79" y="53"/>
                  </a:cubicBezTo>
                  <a:cubicBezTo>
                    <a:pt x="92" y="42"/>
                    <a:pt x="107" y="36"/>
                    <a:pt x="122" y="36"/>
                  </a:cubicBezTo>
                  <a:cubicBezTo>
                    <a:pt x="124" y="36"/>
                    <a:pt x="128" y="36"/>
                    <a:pt x="130" y="36"/>
                  </a:cubicBezTo>
                  <a:cubicBezTo>
                    <a:pt x="168" y="44"/>
                    <a:pt x="187" y="99"/>
                    <a:pt x="174" y="156"/>
                  </a:cubicBezTo>
                  <a:cubicBezTo>
                    <a:pt x="166" y="192"/>
                    <a:pt x="147" y="222"/>
                    <a:pt x="122" y="237"/>
                  </a:cubicBezTo>
                  <a:cubicBezTo>
                    <a:pt x="113" y="243"/>
                    <a:pt x="98" y="249"/>
                    <a:pt x="81" y="245"/>
                  </a:cubicBezTo>
                  <a:cubicBezTo>
                    <a:pt x="45" y="237"/>
                    <a:pt x="26" y="182"/>
                    <a:pt x="39" y="125"/>
                  </a:cubicBezTo>
                  <a:close/>
                  <a:moveTo>
                    <a:pt x="75" y="279"/>
                  </a:moveTo>
                  <a:cubicBezTo>
                    <a:pt x="81" y="281"/>
                    <a:pt x="86" y="281"/>
                    <a:pt x="92" y="281"/>
                  </a:cubicBezTo>
                  <a:cubicBezTo>
                    <a:pt x="109" y="281"/>
                    <a:pt x="126" y="277"/>
                    <a:pt x="141" y="266"/>
                  </a:cubicBezTo>
                  <a:cubicBezTo>
                    <a:pt x="172" y="247"/>
                    <a:pt x="198" y="209"/>
                    <a:pt x="208" y="165"/>
                  </a:cubicBezTo>
                  <a:cubicBezTo>
                    <a:pt x="227" y="89"/>
                    <a:pt x="196" y="14"/>
                    <a:pt x="138" y="2"/>
                  </a:cubicBezTo>
                  <a:cubicBezTo>
                    <a:pt x="111" y="-5"/>
                    <a:pt x="79" y="4"/>
                    <a:pt x="54" y="27"/>
                  </a:cubicBezTo>
                  <a:cubicBezTo>
                    <a:pt x="31" y="48"/>
                    <a:pt x="14" y="80"/>
                    <a:pt x="5" y="118"/>
                  </a:cubicBezTo>
                  <a:cubicBezTo>
                    <a:pt x="-14" y="194"/>
                    <a:pt x="18" y="266"/>
                    <a:pt x="75" y="27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 name="Gruppieren 18">
            <a:extLst>
              <a:ext uri="{FF2B5EF4-FFF2-40B4-BE49-F238E27FC236}">
                <a16:creationId xmlns:a16="http://schemas.microsoft.com/office/drawing/2014/main" id="{A3D9FE09-7E44-451B-8E4A-66E105BF583E}"/>
              </a:ext>
            </a:extLst>
          </p:cNvPr>
          <p:cNvGrpSpPr>
            <a:grpSpLocks noChangeAspect="1"/>
          </p:cNvGrpSpPr>
          <p:nvPr/>
        </p:nvGrpSpPr>
        <p:grpSpPr>
          <a:xfrm>
            <a:off x="1355410" y="4437529"/>
            <a:ext cx="328528" cy="328528"/>
            <a:chOff x="3783873" y="3858604"/>
            <a:chExt cx="328528" cy="328528"/>
          </a:xfrm>
          <a:solidFill>
            <a:srgbClr val="007AB3"/>
          </a:solidFill>
        </p:grpSpPr>
        <p:sp>
          <p:nvSpPr>
            <p:cNvPr id="20" name="Freihandform 1006">
              <a:extLst>
                <a:ext uri="{FF2B5EF4-FFF2-40B4-BE49-F238E27FC236}">
                  <a16:creationId xmlns:a16="http://schemas.microsoft.com/office/drawing/2014/main" id="{BB97B1F7-0E46-4BEC-B0F2-AA6F178421A9}"/>
                </a:ext>
              </a:extLst>
            </p:cNvPr>
            <p:cNvSpPr/>
            <p:nvPr/>
          </p:nvSpPr>
          <p:spPr>
            <a:xfrm>
              <a:off x="3783873"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 name="Freihandform 1007">
              <a:extLst>
                <a:ext uri="{FF2B5EF4-FFF2-40B4-BE49-F238E27FC236}">
                  <a16:creationId xmlns:a16="http://schemas.microsoft.com/office/drawing/2014/main" id="{04F360B4-3CEC-42F2-8C7F-5BBA10247035}"/>
                </a:ext>
              </a:extLst>
            </p:cNvPr>
            <p:cNvSpPr/>
            <p:nvPr/>
          </p:nvSpPr>
          <p:spPr>
            <a:xfrm>
              <a:off x="3849765" y="3924264"/>
              <a:ext cx="196512" cy="196745"/>
            </a:xfrm>
            <a:custGeom>
              <a:avLst/>
              <a:gdLst/>
              <a:ahLst/>
              <a:cxnLst>
                <a:cxn ang="3cd4">
                  <a:pos x="hc" y="t"/>
                </a:cxn>
                <a:cxn ang="cd2">
                  <a:pos x="l" y="vc"/>
                </a:cxn>
                <a:cxn ang="cd4">
                  <a:pos x="hc" y="b"/>
                </a:cxn>
                <a:cxn ang="0">
                  <a:pos x="r" y="vc"/>
                </a:cxn>
              </a:cxnLst>
              <a:rect l="l" t="t" r="r" b="b"/>
              <a:pathLst>
                <a:path w="845" h="846">
                  <a:moveTo>
                    <a:pt x="735" y="423"/>
                  </a:moveTo>
                  <a:cubicBezTo>
                    <a:pt x="684" y="423"/>
                    <a:pt x="655" y="446"/>
                    <a:pt x="640" y="474"/>
                  </a:cubicBezTo>
                  <a:cubicBezTo>
                    <a:pt x="619" y="448"/>
                    <a:pt x="585" y="423"/>
                    <a:pt x="534" y="423"/>
                  </a:cubicBezTo>
                  <a:cubicBezTo>
                    <a:pt x="473" y="423"/>
                    <a:pt x="439" y="455"/>
                    <a:pt x="420" y="482"/>
                  </a:cubicBezTo>
                  <a:cubicBezTo>
                    <a:pt x="401" y="457"/>
                    <a:pt x="365" y="423"/>
                    <a:pt x="312" y="423"/>
                  </a:cubicBezTo>
                  <a:cubicBezTo>
                    <a:pt x="261" y="423"/>
                    <a:pt x="225" y="457"/>
                    <a:pt x="204" y="482"/>
                  </a:cubicBezTo>
                  <a:cubicBezTo>
                    <a:pt x="189" y="453"/>
                    <a:pt x="157" y="423"/>
                    <a:pt x="108" y="423"/>
                  </a:cubicBezTo>
                  <a:cubicBezTo>
                    <a:pt x="79" y="423"/>
                    <a:pt x="53" y="436"/>
                    <a:pt x="37" y="453"/>
                  </a:cubicBezTo>
                  <a:cubicBezTo>
                    <a:pt x="47" y="366"/>
                    <a:pt x="83" y="285"/>
                    <a:pt x="142" y="224"/>
                  </a:cubicBezTo>
                  <a:cubicBezTo>
                    <a:pt x="214" y="148"/>
                    <a:pt x="314" y="105"/>
                    <a:pt x="422" y="105"/>
                  </a:cubicBezTo>
                  <a:cubicBezTo>
                    <a:pt x="530" y="105"/>
                    <a:pt x="629" y="148"/>
                    <a:pt x="701" y="224"/>
                  </a:cubicBezTo>
                  <a:cubicBezTo>
                    <a:pt x="760" y="283"/>
                    <a:pt x="796" y="362"/>
                    <a:pt x="807" y="444"/>
                  </a:cubicBezTo>
                  <a:cubicBezTo>
                    <a:pt x="788" y="431"/>
                    <a:pt x="765" y="423"/>
                    <a:pt x="735" y="423"/>
                  </a:cubicBezTo>
                  <a:close/>
                  <a:moveTo>
                    <a:pt x="441" y="72"/>
                  </a:moveTo>
                  <a:lnTo>
                    <a:pt x="441" y="19"/>
                  </a:lnTo>
                  <a:cubicBezTo>
                    <a:pt x="441" y="8"/>
                    <a:pt x="432" y="0"/>
                    <a:pt x="422" y="0"/>
                  </a:cubicBezTo>
                  <a:cubicBezTo>
                    <a:pt x="413" y="0"/>
                    <a:pt x="405" y="8"/>
                    <a:pt x="405" y="19"/>
                  </a:cubicBezTo>
                  <a:lnTo>
                    <a:pt x="405" y="72"/>
                  </a:lnTo>
                  <a:cubicBezTo>
                    <a:pt x="295" y="76"/>
                    <a:pt x="193" y="120"/>
                    <a:pt x="117" y="199"/>
                  </a:cubicBezTo>
                  <a:cubicBezTo>
                    <a:pt x="37" y="285"/>
                    <a:pt x="-6" y="400"/>
                    <a:pt x="1" y="520"/>
                  </a:cubicBezTo>
                  <a:cubicBezTo>
                    <a:pt x="1" y="529"/>
                    <a:pt x="7" y="537"/>
                    <a:pt x="15" y="537"/>
                  </a:cubicBezTo>
                  <a:cubicBezTo>
                    <a:pt x="24" y="537"/>
                    <a:pt x="32" y="533"/>
                    <a:pt x="34" y="525"/>
                  </a:cubicBezTo>
                  <a:cubicBezTo>
                    <a:pt x="34" y="522"/>
                    <a:pt x="51" y="459"/>
                    <a:pt x="108" y="459"/>
                  </a:cubicBezTo>
                  <a:cubicBezTo>
                    <a:pt x="168" y="459"/>
                    <a:pt x="183" y="522"/>
                    <a:pt x="185" y="525"/>
                  </a:cubicBezTo>
                  <a:cubicBezTo>
                    <a:pt x="187" y="531"/>
                    <a:pt x="193" y="537"/>
                    <a:pt x="199" y="537"/>
                  </a:cubicBezTo>
                  <a:cubicBezTo>
                    <a:pt x="206" y="537"/>
                    <a:pt x="214" y="535"/>
                    <a:pt x="216" y="527"/>
                  </a:cubicBezTo>
                  <a:cubicBezTo>
                    <a:pt x="219" y="527"/>
                    <a:pt x="250" y="459"/>
                    <a:pt x="312" y="459"/>
                  </a:cubicBezTo>
                  <a:cubicBezTo>
                    <a:pt x="365" y="459"/>
                    <a:pt x="398" y="512"/>
                    <a:pt x="405" y="525"/>
                  </a:cubicBezTo>
                  <a:lnTo>
                    <a:pt x="405" y="789"/>
                  </a:lnTo>
                  <a:cubicBezTo>
                    <a:pt x="405" y="810"/>
                    <a:pt x="379" y="812"/>
                    <a:pt x="377" y="812"/>
                  </a:cubicBezTo>
                  <a:cubicBezTo>
                    <a:pt x="373" y="812"/>
                    <a:pt x="348" y="810"/>
                    <a:pt x="348" y="789"/>
                  </a:cubicBezTo>
                  <a:cubicBezTo>
                    <a:pt x="348" y="779"/>
                    <a:pt x="339" y="772"/>
                    <a:pt x="331" y="772"/>
                  </a:cubicBezTo>
                  <a:cubicBezTo>
                    <a:pt x="320" y="772"/>
                    <a:pt x="312" y="779"/>
                    <a:pt x="312" y="789"/>
                  </a:cubicBezTo>
                  <a:cubicBezTo>
                    <a:pt x="312" y="827"/>
                    <a:pt x="346" y="846"/>
                    <a:pt x="377" y="846"/>
                  </a:cubicBezTo>
                  <a:cubicBezTo>
                    <a:pt x="409" y="846"/>
                    <a:pt x="441" y="827"/>
                    <a:pt x="441" y="789"/>
                  </a:cubicBezTo>
                  <a:lnTo>
                    <a:pt x="441" y="522"/>
                  </a:lnTo>
                  <a:cubicBezTo>
                    <a:pt x="443" y="514"/>
                    <a:pt x="462" y="459"/>
                    <a:pt x="534" y="459"/>
                  </a:cubicBezTo>
                  <a:cubicBezTo>
                    <a:pt x="610" y="459"/>
                    <a:pt x="625" y="522"/>
                    <a:pt x="627" y="525"/>
                  </a:cubicBezTo>
                  <a:cubicBezTo>
                    <a:pt x="629" y="533"/>
                    <a:pt x="636" y="539"/>
                    <a:pt x="646" y="537"/>
                  </a:cubicBezTo>
                  <a:cubicBezTo>
                    <a:pt x="655" y="537"/>
                    <a:pt x="661" y="529"/>
                    <a:pt x="661" y="520"/>
                  </a:cubicBezTo>
                  <a:cubicBezTo>
                    <a:pt x="661" y="514"/>
                    <a:pt x="665" y="459"/>
                    <a:pt x="735" y="459"/>
                  </a:cubicBezTo>
                  <a:cubicBezTo>
                    <a:pt x="807" y="459"/>
                    <a:pt x="809" y="514"/>
                    <a:pt x="809" y="520"/>
                  </a:cubicBezTo>
                  <a:cubicBezTo>
                    <a:pt x="809" y="529"/>
                    <a:pt x="818" y="537"/>
                    <a:pt x="828" y="537"/>
                  </a:cubicBezTo>
                  <a:cubicBezTo>
                    <a:pt x="837" y="537"/>
                    <a:pt x="845" y="531"/>
                    <a:pt x="845" y="520"/>
                  </a:cubicBezTo>
                  <a:cubicBezTo>
                    <a:pt x="851" y="400"/>
                    <a:pt x="809" y="285"/>
                    <a:pt x="727" y="199"/>
                  </a:cubicBezTo>
                  <a:cubicBezTo>
                    <a:pt x="652" y="120"/>
                    <a:pt x="551" y="76"/>
                    <a:pt x="441"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 name="Gruppieren 21">
            <a:extLst>
              <a:ext uri="{FF2B5EF4-FFF2-40B4-BE49-F238E27FC236}">
                <a16:creationId xmlns:a16="http://schemas.microsoft.com/office/drawing/2014/main" id="{4DED1B98-8FAC-4785-BC27-967E40437B5E}"/>
              </a:ext>
            </a:extLst>
          </p:cNvPr>
          <p:cNvGrpSpPr>
            <a:grpSpLocks noChangeAspect="1"/>
          </p:cNvGrpSpPr>
          <p:nvPr/>
        </p:nvGrpSpPr>
        <p:grpSpPr>
          <a:xfrm>
            <a:off x="2685823" y="4881078"/>
            <a:ext cx="328528" cy="328528"/>
            <a:chOff x="5114286" y="4302153"/>
            <a:chExt cx="328528" cy="328528"/>
          </a:xfrm>
          <a:solidFill>
            <a:srgbClr val="007AB3"/>
          </a:solidFill>
        </p:grpSpPr>
        <p:sp>
          <p:nvSpPr>
            <p:cNvPr id="23" name="Freihandform 1009">
              <a:extLst>
                <a:ext uri="{FF2B5EF4-FFF2-40B4-BE49-F238E27FC236}">
                  <a16:creationId xmlns:a16="http://schemas.microsoft.com/office/drawing/2014/main" id="{201026B7-6D7A-4604-9569-82CFF0EFF1F8}"/>
                </a:ext>
              </a:extLst>
            </p:cNvPr>
            <p:cNvSpPr/>
            <p:nvPr/>
          </p:nvSpPr>
          <p:spPr>
            <a:xfrm>
              <a:off x="511428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 name="Freihandform 1010">
              <a:extLst>
                <a:ext uri="{FF2B5EF4-FFF2-40B4-BE49-F238E27FC236}">
                  <a16:creationId xmlns:a16="http://schemas.microsoft.com/office/drawing/2014/main" id="{998E35AF-131E-41BC-B06F-8C3C40682B7E}"/>
                </a:ext>
              </a:extLst>
            </p:cNvPr>
            <p:cNvSpPr/>
            <p:nvPr/>
          </p:nvSpPr>
          <p:spPr>
            <a:xfrm>
              <a:off x="5179712" y="4392260"/>
              <a:ext cx="196977" cy="147617"/>
            </a:xfrm>
            <a:custGeom>
              <a:avLst/>
              <a:gdLst/>
              <a:ahLst/>
              <a:cxnLst>
                <a:cxn ang="3cd4">
                  <a:pos x="hc" y="t"/>
                </a:cxn>
                <a:cxn ang="cd2">
                  <a:pos x="l" y="vc"/>
                </a:cxn>
                <a:cxn ang="cd4">
                  <a:pos x="hc" y="b"/>
                </a:cxn>
                <a:cxn ang="0">
                  <a:pos x="r" y="vc"/>
                </a:cxn>
              </a:cxnLst>
              <a:rect l="l" t="t" r="r" b="b"/>
              <a:pathLst>
                <a:path w="847" h="635">
                  <a:moveTo>
                    <a:pt x="813" y="583"/>
                  </a:moveTo>
                  <a:lnTo>
                    <a:pt x="707" y="504"/>
                  </a:lnTo>
                  <a:lnTo>
                    <a:pt x="707" y="411"/>
                  </a:lnTo>
                  <a:lnTo>
                    <a:pt x="813" y="335"/>
                  </a:lnTo>
                  <a:close/>
                  <a:moveTo>
                    <a:pt x="671" y="403"/>
                  </a:moveTo>
                  <a:lnTo>
                    <a:pt x="671" y="549"/>
                  </a:lnTo>
                  <a:cubicBezTo>
                    <a:pt x="671" y="576"/>
                    <a:pt x="648" y="602"/>
                    <a:pt x="618" y="602"/>
                  </a:cubicBezTo>
                  <a:lnTo>
                    <a:pt x="89" y="602"/>
                  </a:lnTo>
                  <a:cubicBezTo>
                    <a:pt x="60" y="602"/>
                    <a:pt x="36" y="576"/>
                    <a:pt x="36" y="549"/>
                  </a:cubicBezTo>
                  <a:lnTo>
                    <a:pt x="36" y="371"/>
                  </a:lnTo>
                  <a:cubicBezTo>
                    <a:pt x="36" y="343"/>
                    <a:pt x="60" y="318"/>
                    <a:pt x="89" y="318"/>
                  </a:cubicBezTo>
                  <a:lnTo>
                    <a:pt x="618" y="318"/>
                  </a:lnTo>
                  <a:cubicBezTo>
                    <a:pt x="648" y="318"/>
                    <a:pt x="671" y="343"/>
                    <a:pt x="671" y="371"/>
                  </a:cubicBezTo>
                  <a:close/>
                  <a:moveTo>
                    <a:pt x="106" y="159"/>
                  </a:moveTo>
                  <a:cubicBezTo>
                    <a:pt x="106" y="91"/>
                    <a:pt x="161" y="36"/>
                    <a:pt x="231" y="36"/>
                  </a:cubicBezTo>
                  <a:cubicBezTo>
                    <a:pt x="299" y="36"/>
                    <a:pt x="354" y="91"/>
                    <a:pt x="354" y="159"/>
                  </a:cubicBezTo>
                  <a:cubicBezTo>
                    <a:pt x="354" y="229"/>
                    <a:pt x="299" y="284"/>
                    <a:pt x="231" y="284"/>
                  </a:cubicBezTo>
                  <a:cubicBezTo>
                    <a:pt x="161" y="284"/>
                    <a:pt x="106" y="229"/>
                    <a:pt x="106" y="159"/>
                  </a:cubicBezTo>
                  <a:close/>
                  <a:moveTo>
                    <a:pt x="413" y="284"/>
                  </a:moveTo>
                  <a:lnTo>
                    <a:pt x="328" y="284"/>
                  </a:lnTo>
                  <a:cubicBezTo>
                    <a:pt x="347" y="269"/>
                    <a:pt x="360" y="252"/>
                    <a:pt x="371" y="231"/>
                  </a:cubicBezTo>
                  <a:cubicBezTo>
                    <a:pt x="381" y="252"/>
                    <a:pt x="396" y="269"/>
                    <a:pt x="413" y="284"/>
                  </a:cubicBezTo>
                  <a:close/>
                  <a:moveTo>
                    <a:pt x="512" y="36"/>
                  </a:moveTo>
                  <a:cubicBezTo>
                    <a:pt x="580" y="36"/>
                    <a:pt x="635" y="91"/>
                    <a:pt x="635" y="159"/>
                  </a:cubicBezTo>
                  <a:cubicBezTo>
                    <a:pt x="635" y="229"/>
                    <a:pt x="580" y="284"/>
                    <a:pt x="512" y="284"/>
                  </a:cubicBezTo>
                  <a:cubicBezTo>
                    <a:pt x="445" y="284"/>
                    <a:pt x="390" y="229"/>
                    <a:pt x="390" y="159"/>
                  </a:cubicBezTo>
                  <a:cubicBezTo>
                    <a:pt x="390" y="91"/>
                    <a:pt x="445" y="36"/>
                    <a:pt x="512" y="36"/>
                  </a:cubicBezTo>
                  <a:close/>
                  <a:moveTo>
                    <a:pt x="838" y="286"/>
                  </a:moveTo>
                  <a:cubicBezTo>
                    <a:pt x="832" y="282"/>
                    <a:pt x="826" y="282"/>
                    <a:pt x="819" y="286"/>
                  </a:cubicBezTo>
                  <a:lnTo>
                    <a:pt x="705" y="367"/>
                  </a:lnTo>
                  <a:cubicBezTo>
                    <a:pt x="703" y="320"/>
                    <a:pt x="665" y="284"/>
                    <a:pt x="618" y="284"/>
                  </a:cubicBezTo>
                  <a:lnTo>
                    <a:pt x="612" y="284"/>
                  </a:lnTo>
                  <a:cubicBezTo>
                    <a:pt x="648" y="254"/>
                    <a:pt x="671" y="210"/>
                    <a:pt x="671" y="159"/>
                  </a:cubicBezTo>
                  <a:cubicBezTo>
                    <a:pt x="671" y="72"/>
                    <a:pt x="599" y="0"/>
                    <a:pt x="512" y="0"/>
                  </a:cubicBezTo>
                  <a:cubicBezTo>
                    <a:pt x="451" y="0"/>
                    <a:pt x="398" y="36"/>
                    <a:pt x="371" y="89"/>
                  </a:cubicBezTo>
                  <a:cubicBezTo>
                    <a:pt x="345" y="36"/>
                    <a:pt x="292" y="0"/>
                    <a:pt x="231" y="0"/>
                  </a:cubicBezTo>
                  <a:cubicBezTo>
                    <a:pt x="142" y="0"/>
                    <a:pt x="72" y="72"/>
                    <a:pt x="72" y="159"/>
                  </a:cubicBezTo>
                  <a:cubicBezTo>
                    <a:pt x="72" y="210"/>
                    <a:pt x="95" y="254"/>
                    <a:pt x="131" y="284"/>
                  </a:cubicBezTo>
                  <a:lnTo>
                    <a:pt x="89" y="284"/>
                  </a:lnTo>
                  <a:cubicBezTo>
                    <a:pt x="40" y="284"/>
                    <a:pt x="0" y="322"/>
                    <a:pt x="0" y="371"/>
                  </a:cubicBezTo>
                  <a:lnTo>
                    <a:pt x="0" y="549"/>
                  </a:lnTo>
                  <a:cubicBezTo>
                    <a:pt x="0" y="597"/>
                    <a:pt x="40" y="635"/>
                    <a:pt x="89" y="635"/>
                  </a:cubicBezTo>
                  <a:lnTo>
                    <a:pt x="618" y="635"/>
                  </a:lnTo>
                  <a:cubicBezTo>
                    <a:pt x="667" y="635"/>
                    <a:pt x="707" y="597"/>
                    <a:pt x="707" y="549"/>
                  </a:cubicBezTo>
                  <a:lnTo>
                    <a:pt x="819" y="633"/>
                  </a:lnTo>
                  <a:cubicBezTo>
                    <a:pt x="821" y="635"/>
                    <a:pt x="826" y="635"/>
                    <a:pt x="830" y="635"/>
                  </a:cubicBezTo>
                  <a:cubicBezTo>
                    <a:pt x="832" y="635"/>
                    <a:pt x="836" y="635"/>
                    <a:pt x="838" y="633"/>
                  </a:cubicBezTo>
                  <a:cubicBezTo>
                    <a:pt x="845" y="631"/>
                    <a:pt x="847" y="625"/>
                    <a:pt x="847" y="619"/>
                  </a:cubicBezTo>
                  <a:lnTo>
                    <a:pt x="847" y="301"/>
                  </a:lnTo>
                  <a:cubicBezTo>
                    <a:pt x="847" y="295"/>
                    <a:pt x="845" y="288"/>
                    <a:pt x="838" y="2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 name="Gruppieren 24">
            <a:extLst>
              <a:ext uri="{FF2B5EF4-FFF2-40B4-BE49-F238E27FC236}">
                <a16:creationId xmlns:a16="http://schemas.microsoft.com/office/drawing/2014/main" id="{BB0FDD1A-E195-493E-8CB4-C5B487B03F8E}"/>
              </a:ext>
            </a:extLst>
          </p:cNvPr>
          <p:cNvGrpSpPr>
            <a:grpSpLocks noChangeAspect="1"/>
          </p:cNvGrpSpPr>
          <p:nvPr/>
        </p:nvGrpSpPr>
        <p:grpSpPr>
          <a:xfrm>
            <a:off x="468313" y="1776471"/>
            <a:ext cx="327600" cy="327600"/>
            <a:chOff x="2896776" y="1197546"/>
            <a:chExt cx="328528" cy="328528"/>
          </a:xfrm>
          <a:solidFill>
            <a:srgbClr val="007AB3"/>
          </a:solidFill>
        </p:grpSpPr>
        <p:sp>
          <p:nvSpPr>
            <p:cNvPr id="26" name="Freihandform 1012">
              <a:extLst>
                <a:ext uri="{FF2B5EF4-FFF2-40B4-BE49-F238E27FC236}">
                  <a16:creationId xmlns:a16="http://schemas.microsoft.com/office/drawing/2014/main" id="{750A0FDB-C607-42C4-A8A0-9B2FE7C3905B}"/>
                </a:ext>
              </a:extLst>
            </p:cNvPr>
            <p:cNvSpPr/>
            <p:nvPr/>
          </p:nvSpPr>
          <p:spPr>
            <a:xfrm>
              <a:off x="289677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 name="Freihandform 1013">
              <a:extLst>
                <a:ext uri="{FF2B5EF4-FFF2-40B4-BE49-F238E27FC236}">
                  <a16:creationId xmlns:a16="http://schemas.microsoft.com/office/drawing/2014/main" id="{D6A126DB-133A-46DD-8761-FD75ECE5649F}"/>
                </a:ext>
              </a:extLst>
            </p:cNvPr>
            <p:cNvSpPr/>
            <p:nvPr/>
          </p:nvSpPr>
          <p:spPr>
            <a:xfrm>
              <a:off x="3011563" y="1279736"/>
              <a:ext cx="98256" cy="49128"/>
            </a:xfrm>
            <a:custGeom>
              <a:avLst/>
              <a:gdLst/>
              <a:ahLst/>
              <a:cxnLst>
                <a:cxn ang="3cd4">
                  <a:pos x="hc" y="t"/>
                </a:cxn>
                <a:cxn ang="cd2">
                  <a:pos x="l" y="vc"/>
                </a:cxn>
                <a:cxn ang="cd4">
                  <a:pos x="hc" y="b"/>
                </a:cxn>
                <a:cxn ang="0">
                  <a:pos x="r" y="vc"/>
                </a:cxn>
              </a:cxnLst>
              <a:rect l="l" t="t" r="r" b="b"/>
              <a:pathLst>
                <a:path w="423" h="212">
                  <a:moveTo>
                    <a:pt x="36" y="34"/>
                  </a:moveTo>
                  <a:lnTo>
                    <a:pt x="390" y="34"/>
                  </a:lnTo>
                  <a:lnTo>
                    <a:pt x="390" y="176"/>
                  </a:lnTo>
                  <a:lnTo>
                    <a:pt x="36" y="176"/>
                  </a:lnTo>
                  <a:close/>
                  <a:moveTo>
                    <a:pt x="19" y="212"/>
                  </a:moveTo>
                  <a:lnTo>
                    <a:pt x="407" y="212"/>
                  </a:lnTo>
                  <a:cubicBezTo>
                    <a:pt x="417" y="212"/>
                    <a:pt x="423" y="204"/>
                    <a:pt x="423" y="193"/>
                  </a:cubicBezTo>
                  <a:lnTo>
                    <a:pt x="423" y="17"/>
                  </a:lnTo>
                  <a:cubicBezTo>
                    <a:pt x="423" y="7"/>
                    <a:pt x="417" y="0"/>
                    <a:pt x="407" y="0"/>
                  </a:cubicBezTo>
                  <a:lnTo>
                    <a:pt x="19" y="0"/>
                  </a:lnTo>
                  <a:cubicBezTo>
                    <a:pt x="9" y="0"/>
                    <a:pt x="0" y="7"/>
                    <a:pt x="0" y="17"/>
                  </a:cubicBezTo>
                  <a:lnTo>
                    <a:pt x="0" y="193"/>
                  </a:lnTo>
                  <a:cubicBezTo>
                    <a:pt x="0" y="204"/>
                    <a:pt x="9" y="212"/>
                    <a:pt x="19"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 name="Freihandform 1014">
              <a:extLst>
                <a:ext uri="{FF2B5EF4-FFF2-40B4-BE49-F238E27FC236}">
                  <a16:creationId xmlns:a16="http://schemas.microsoft.com/office/drawing/2014/main" id="{0B3B591F-B05F-4783-AADE-FDB6D24E5FF7}"/>
                </a:ext>
              </a:extLst>
            </p:cNvPr>
            <p:cNvSpPr/>
            <p:nvPr/>
          </p:nvSpPr>
          <p:spPr>
            <a:xfrm>
              <a:off x="3011563" y="1394756"/>
              <a:ext cx="98256" cy="48895"/>
            </a:xfrm>
            <a:custGeom>
              <a:avLst/>
              <a:gdLst/>
              <a:ahLst/>
              <a:cxnLst>
                <a:cxn ang="3cd4">
                  <a:pos x="hc" y="t"/>
                </a:cxn>
                <a:cxn ang="cd2">
                  <a:pos x="l" y="vc"/>
                </a:cxn>
                <a:cxn ang="cd4">
                  <a:pos x="hc" y="b"/>
                </a:cxn>
                <a:cxn ang="0">
                  <a:pos x="r" y="vc"/>
                </a:cxn>
              </a:cxnLst>
              <a:rect l="l" t="t" r="r" b="b"/>
              <a:pathLst>
                <a:path w="423" h="211">
                  <a:moveTo>
                    <a:pt x="390" y="175"/>
                  </a:moveTo>
                  <a:lnTo>
                    <a:pt x="36" y="175"/>
                  </a:lnTo>
                  <a:lnTo>
                    <a:pt x="36" y="36"/>
                  </a:lnTo>
                  <a:lnTo>
                    <a:pt x="390" y="36"/>
                  </a:lnTo>
                  <a:close/>
                  <a:moveTo>
                    <a:pt x="407" y="0"/>
                  </a:moveTo>
                  <a:lnTo>
                    <a:pt x="19" y="0"/>
                  </a:lnTo>
                  <a:cubicBezTo>
                    <a:pt x="9" y="0"/>
                    <a:pt x="0" y="8"/>
                    <a:pt x="0" y="17"/>
                  </a:cubicBezTo>
                  <a:lnTo>
                    <a:pt x="0" y="194"/>
                  </a:lnTo>
                  <a:cubicBezTo>
                    <a:pt x="0" y="203"/>
                    <a:pt x="9" y="211"/>
                    <a:pt x="19" y="211"/>
                  </a:cubicBezTo>
                  <a:lnTo>
                    <a:pt x="407" y="211"/>
                  </a:lnTo>
                  <a:cubicBezTo>
                    <a:pt x="417" y="211"/>
                    <a:pt x="423" y="203"/>
                    <a:pt x="423" y="194"/>
                  </a:cubicBezTo>
                  <a:lnTo>
                    <a:pt x="423" y="17"/>
                  </a:lnTo>
                  <a:cubicBezTo>
                    <a:pt x="423" y="8"/>
                    <a:pt x="417" y="0"/>
                    <a:pt x="4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 name="Freihandform 1015">
              <a:extLst>
                <a:ext uri="{FF2B5EF4-FFF2-40B4-BE49-F238E27FC236}">
                  <a16:creationId xmlns:a16="http://schemas.microsoft.com/office/drawing/2014/main" id="{3EFB9222-3538-406C-BD1C-C824C48F79C6}"/>
                </a:ext>
              </a:extLst>
            </p:cNvPr>
            <p:cNvSpPr/>
            <p:nvPr/>
          </p:nvSpPr>
          <p:spPr>
            <a:xfrm>
              <a:off x="2962435" y="1337013"/>
              <a:ext cx="94298" cy="49128"/>
            </a:xfrm>
            <a:custGeom>
              <a:avLst/>
              <a:gdLst/>
              <a:ahLst/>
              <a:cxnLst>
                <a:cxn ang="3cd4">
                  <a:pos x="hc" y="t"/>
                </a:cxn>
                <a:cxn ang="cd2">
                  <a:pos x="l" y="vc"/>
                </a:cxn>
                <a:cxn ang="cd4">
                  <a:pos x="hc" y="b"/>
                </a:cxn>
                <a:cxn ang="0">
                  <a:pos x="r" y="vc"/>
                </a:cxn>
              </a:cxnLst>
              <a:rect l="l" t="t" r="r" b="b"/>
              <a:pathLst>
                <a:path w="406" h="212">
                  <a:moveTo>
                    <a:pt x="370" y="178"/>
                  </a:moveTo>
                  <a:lnTo>
                    <a:pt x="35" y="178"/>
                  </a:lnTo>
                  <a:lnTo>
                    <a:pt x="35" y="36"/>
                  </a:lnTo>
                  <a:lnTo>
                    <a:pt x="370" y="36"/>
                  </a:lnTo>
                  <a:close/>
                  <a:moveTo>
                    <a:pt x="406" y="195"/>
                  </a:moveTo>
                  <a:lnTo>
                    <a:pt x="406" y="19"/>
                  </a:lnTo>
                  <a:cubicBezTo>
                    <a:pt x="406" y="8"/>
                    <a:pt x="397" y="0"/>
                    <a:pt x="389" y="0"/>
                  </a:cubicBezTo>
                  <a:lnTo>
                    <a:pt x="19" y="0"/>
                  </a:lnTo>
                  <a:cubicBezTo>
                    <a:pt x="8" y="0"/>
                    <a:pt x="0" y="8"/>
                    <a:pt x="0" y="19"/>
                  </a:cubicBezTo>
                  <a:lnTo>
                    <a:pt x="0" y="195"/>
                  </a:lnTo>
                  <a:cubicBezTo>
                    <a:pt x="0" y="205"/>
                    <a:pt x="8" y="212"/>
                    <a:pt x="19" y="212"/>
                  </a:cubicBezTo>
                  <a:lnTo>
                    <a:pt x="389" y="212"/>
                  </a:lnTo>
                  <a:cubicBezTo>
                    <a:pt x="397" y="212"/>
                    <a:pt x="406" y="205"/>
                    <a:pt x="406"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 name="Freihandform 1016">
              <a:extLst>
                <a:ext uri="{FF2B5EF4-FFF2-40B4-BE49-F238E27FC236}">
                  <a16:creationId xmlns:a16="http://schemas.microsoft.com/office/drawing/2014/main" id="{7A026792-D382-45DE-8120-A0737A9E46DE}"/>
                </a:ext>
              </a:extLst>
            </p:cNvPr>
            <p:cNvSpPr/>
            <p:nvPr/>
          </p:nvSpPr>
          <p:spPr>
            <a:xfrm>
              <a:off x="3065347" y="1337013"/>
              <a:ext cx="93832" cy="49128"/>
            </a:xfrm>
            <a:custGeom>
              <a:avLst/>
              <a:gdLst/>
              <a:ahLst/>
              <a:cxnLst>
                <a:cxn ang="3cd4">
                  <a:pos x="hc" y="t"/>
                </a:cxn>
                <a:cxn ang="cd2">
                  <a:pos x="l" y="vc"/>
                </a:cxn>
                <a:cxn ang="cd4">
                  <a:pos x="hc" y="b"/>
                </a:cxn>
                <a:cxn ang="0">
                  <a:pos x="r" y="vc"/>
                </a:cxn>
              </a:cxnLst>
              <a:rect l="l" t="t" r="r" b="b"/>
              <a:pathLst>
                <a:path w="404" h="212">
                  <a:moveTo>
                    <a:pt x="370" y="178"/>
                  </a:moveTo>
                  <a:lnTo>
                    <a:pt x="34" y="178"/>
                  </a:lnTo>
                  <a:lnTo>
                    <a:pt x="34" y="36"/>
                  </a:lnTo>
                  <a:lnTo>
                    <a:pt x="370" y="36"/>
                  </a:lnTo>
                  <a:close/>
                  <a:moveTo>
                    <a:pt x="387" y="0"/>
                  </a:moveTo>
                  <a:lnTo>
                    <a:pt x="17" y="0"/>
                  </a:lnTo>
                  <a:cubicBezTo>
                    <a:pt x="6" y="0"/>
                    <a:pt x="0" y="8"/>
                    <a:pt x="0" y="19"/>
                  </a:cubicBezTo>
                  <a:lnTo>
                    <a:pt x="0" y="195"/>
                  </a:lnTo>
                  <a:cubicBezTo>
                    <a:pt x="0" y="205"/>
                    <a:pt x="6" y="212"/>
                    <a:pt x="17" y="212"/>
                  </a:cubicBezTo>
                  <a:lnTo>
                    <a:pt x="387" y="212"/>
                  </a:lnTo>
                  <a:cubicBezTo>
                    <a:pt x="398" y="212"/>
                    <a:pt x="404" y="205"/>
                    <a:pt x="404" y="195"/>
                  </a:cubicBezTo>
                  <a:lnTo>
                    <a:pt x="404" y="19"/>
                  </a:lnTo>
                  <a:cubicBezTo>
                    <a:pt x="404" y="8"/>
                    <a:pt x="398" y="0"/>
                    <a:pt x="38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 name="Gruppieren 30">
            <a:extLst>
              <a:ext uri="{FF2B5EF4-FFF2-40B4-BE49-F238E27FC236}">
                <a16:creationId xmlns:a16="http://schemas.microsoft.com/office/drawing/2014/main" id="{AD94D084-9F08-4EA8-84CA-6A9EA44EFA68}"/>
              </a:ext>
            </a:extLst>
          </p:cNvPr>
          <p:cNvGrpSpPr>
            <a:grpSpLocks noChangeAspect="1"/>
          </p:cNvGrpSpPr>
          <p:nvPr/>
        </p:nvGrpSpPr>
        <p:grpSpPr>
          <a:xfrm>
            <a:off x="911862" y="1776471"/>
            <a:ext cx="328528" cy="328528"/>
            <a:chOff x="3340325" y="1197546"/>
            <a:chExt cx="328528" cy="328528"/>
          </a:xfrm>
          <a:solidFill>
            <a:srgbClr val="007AB3"/>
          </a:solidFill>
        </p:grpSpPr>
        <p:sp>
          <p:nvSpPr>
            <p:cNvPr id="32" name="Freihandform 1018">
              <a:extLst>
                <a:ext uri="{FF2B5EF4-FFF2-40B4-BE49-F238E27FC236}">
                  <a16:creationId xmlns:a16="http://schemas.microsoft.com/office/drawing/2014/main" id="{EE20EE49-669A-480E-A7AB-05F770A5B5B4}"/>
                </a:ext>
              </a:extLst>
            </p:cNvPr>
            <p:cNvSpPr/>
            <p:nvPr/>
          </p:nvSpPr>
          <p:spPr>
            <a:xfrm>
              <a:off x="3340325"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dirty="0">
                <a:ln>
                  <a:noFill/>
                </a:ln>
                <a:latin typeface="Arial" pitchFamily="18"/>
                <a:ea typeface="Arial Unicode MS" pitchFamily="2"/>
                <a:cs typeface="Arial Unicode MS" pitchFamily="2"/>
              </a:endParaRPr>
            </a:p>
          </p:txBody>
        </p:sp>
        <p:sp>
          <p:nvSpPr>
            <p:cNvPr id="33" name="Freihandform 1019">
              <a:extLst>
                <a:ext uri="{FF2B5EF4-FFF2-40B4-BE49-F238E27FC236}">
                  <a16:creationId xmlns:a16="http://schemas.microsoft.com/office/drawing/2014/main" id="{E48DF8BD-EFDC-4662-9A78-15A0588A483A}"/>
                </a:ext>
              </a:extLst>
            </p:cNvPr>
            <p:cNvSpPr/>
            <p:nvPr/>
          </p:nvSpPr>
          <p:spPr>
            <a:xfrm>
              <a:off x="3500514" y="1296500"/>
              <a:ext cx="35158" cy="96393"/>
            </a:xfrm>
            <a:custGeom>
              <a:avLst/>
              <a:gdLst/>
              <a:ahLst/>
              <a:cxnLst>
                <a:cxn ang="3cd4">
                  <a:pos x="hc" y="t"/>
                </a:cxn>
                <a:cxn ang="cd2">
                  <a:pos x="l" y="vc"/>
                </a:cxn>
                <a:cxn ang="cd4">
                  <a:pos x="hc" y="b"/>
                </a:cxn>
                <a:cxn ang="0">
                  <a:pos x="r" y="vc"/>
                </a:cxn>
              </a:cxnLst>
              <a:rect l="l" t="t" r="r" b="b"/>
              <a:pathLst>
                <a:path w="152" h="415">
                  <a:moveTo>
                    <a:pt x="123" y="411"/>
                  </a:moveTo>
                  <a:cubicBezTo>
                    <a:pt x="127" y="415"/>
                    <a:pt x="131" y="415"/>
                    <a:pt x="135" y="415"/>
                  </a:cubicBezTo>
                  <a:cubicBezTo>
                    <a:pt x="140" y="415"/>
                    <a:pt x="144" y="415"/>
                    <a:pt x="148" y="411"/>
                  </a:cubicBezTo>
                  <a:cubicBezTo>
                    <a:pt x="154" y="405"/>
                    <a:pt x="154" y="392"/>
                    <a:pt x="148" y="386"/>
                  </a:cubicBezTo>
                  <a:lnTo>
                    <a:pt x="36" y="274"/>
                  </a:lnTo>
                  <a:lnTo>
                    <a:pt x="36" y="20"/>
                  </a:lnTo>
                  <a:cubicBezTo>
                    <a:pt x="36" y="9"/>
                    <a:pt x="27" y="0"/>
                    <a:pt x="17" y="0"/>
                  </a:cubicBezTo>
                  <a:cubicBezTo>
                    <a:pt x="8" y="0"/>
                    <a:pt x="0" y="9"/>
                    <a:pt x="0" y="20"/>
                  </a:cubicBezTo>
                  <a:lnTo>
                    <a:pt x="0" y="280"/>
                  </a:lnTo>
                  <a:cubicBezTo>
                    <a:pt x="0" y="286"/>
                    <a:pt x="2" y="290"/>
                    <a:pt x="4" y="2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 name="Freihandform 1020">
              <a:extLst>
                <a:ext uri="{FF2B5EF4-FFF2-40B4-BE49-F238E27FC236}">
                  <a16:creationId xmlns:a16="http://schemas.microsoft.com/office/drawing/2014/main" id="{9F01E1D9-9887-496B-9127-C4BCD3F95FE4}"/>
                </a:ext>
              </a:extLst>
            </p:cNvPr>
            <p:cNvSpPr/>
            <p:nvPr/>
          </p:nvSpPr>
          <p:spPr>
            <a:xfrm>
              <a:off x="3405751" y="1263205"/>
              <a:ext cx="196977" cy="196745"/>
            </a:xfrm>
            <a:custGeom>
              <a:avLst/>
              <a:gdLst/>
              <a:ahLst/>
              <a:cxnLst>
                <a:cxn ang="3cd4">
                  <a:pos x="hc" y="t"/>
                </a:cxn>
                <a:cxn ang="cd2">
                  <a:pos x="l" y="vc"/>
                </a:cxn>
                <a:cxn ang="cd4">
                  <a:pos x="hc" y="b"/>
                </a:cxn>
                <a:cxn ang="0">
                  <a:pos x="r" y="vc"/>
                </a:cxn>
              </a:cxnLst>
              <a:rect l="l" t="t" r="r" b="b"/>
              <a:pathLst>
                <a:path w="847" h="846">
                  <a:moveTo>
                    <a:pt x="424" y="0"/>
                  </a:moveTo>
                  <a:cubicBezTo>
                    <a:pt x="415" y="0"/>
                    <a:pt x="407" y="8"/>
                    <a:pt x="407" y="19"/>
                  </a:cubicBezTo>
                  <a:cubicBezTo>
                    <a:pt x="407" y="27"/>
                    <a:pt x="415" y="36"/>
                    <a:pt x="424" y="36"/>
                  </a:cubicBezTo>
                  <a:cubicBezTo>
                    <a:pt x="633" y="36"/>
                    <a:pt x="803" y="201"/>
                    <a:pt x="811" y="406"/>
                  </a:cubicBezTo>
                  <a:lnTo>
                    <a:pt x="739" y="406"/>
                  </a:lnTo>
                  <a:cubicBezTo>
                    <a:pt x="729" y="406"/>
                    <a:pt x="720" y="414"/>
                    <a:pt x="720" y="423"/>
                  </a:cubicBezTo>
                  <a:cubicBezTo>
                    <a:pt x="720" y="433"/>
                    <a:pt x="729" y="442"/>
                    <a:pt x="739" y="442"/>
                  </a:cubicBezTo>
                  <a:lnTo>
                    <a:pt x="811" y="442"/>
                  </a:lnTo>
                  <a:cubicBezTo>
                    <a:pt x="803" y="641"/>
                    <a:pt x="642" y="802"/>
                    <a:pt x="443" y="810"/>
                  </a:cubicBezTo>
                  <a:lnTo>
                    <a:pt x="443" y="738"/>
                  </a:lnTo>
                  <a:cubicBezTo>
                    <a:pt x="443" y="728"/>
                    <a:pt x="434" y="719"/>
                    <a:pt x="424" y="719"/>
                  </a:cubicBezTo>
                  <a:cubicBezTo>
                    <a:pt x="415" y="719"/>
                    <a:pt x="407" y="728"/>
                    <a:pt x="407" y="738"/>
                  </a:cubicBezTo>
                  <a:lnTo>
                    <a:pt x="407" y="810"/>
                  </a:lnTo>
                  <a:cubicBezTo>
                    <a:pt x="208" y="802"/>
                    <a:pt x="47" y="641"/>
                    <a:pt x="36" y="442"/>
                  </a:cubicBezTo>
                  <a:lnTo>
                    <a:pt x="111" y="442"/>
                  </a:lnTo>
                  <a:cubicBezTo>
                    <a:pt x="121" y="442"/>
                    <a:pt x="127" y="433"/>
                    <a:pt x="127" y="423"/>
                  </a:cubicBezTo>
                  <a:cubicBezTo>
                    <a:pt x="127" y="414"/>
                    <a:pt x="121" y="406"/>
                    <a:pt x="111" y="406"/>
                  </a:cubicBezTo>
                  <a:lnTo>
                    <a:pt x="36" y="406"/>
                  </a:lnTo>
                  <a:cubicBezTo>
                    <a:pt x="41" y="332"/>
                    <a:pt x="64" y="260"/>
                    <a:pt x="106" y="201"/>
                  </a:cubicBezTo>
                  <a:lnTo>
                    <a:pt x="142" y="165"/>
                  </a:lnTo>
                  <a:lnTo>
                    <a:pt x="142" y="230"/>
                  </a:lnTo>
                  <a:cubicBezTo>
                    <a:pt x="142" y="239"/>
                    <a:pt x="151" y="247"/>
                    <a:pt x="159" y="247"/>
                  </a:cubicBezTo>
                  <a:cubicBezTo>
                    <a:pt x="170" y="247"/>
                    <a:pt x="178" y="239"/>
                    <a:pt x="178" y="230"/>
                  </a:cubicBezTo>
                  <a:lnTo>
                    <a:pt x="178" y="124"/>
                  </a:lnTo>
                  <a:cubicBezTo>
                    <a:pt x="178" y="122"/>
                    <a:pt x="178" y="122"/>
                    <a:pt x="176" y="122"/>
                  </a:cubicBezTo>
                  <a:cubicBezTo>
                    <a:pt x="176" y="120"/>
                    <a:pt x="176" y="118"/>
                    <a:pt x="176" y="118"/>
                  </a:cubicBezTo>
                  <a:cubicBezTo>
                    <a:pt x="176" y="116"/>
                    <a:pt x="174" y="114"/>
                    <a:pt x="174" y="114"/>
                  </a:cubicBezTo>
                  <a:cubicBezTo>
                    <a:pt x="174" y="112"/>
                    <a:pt x="172" y="112"/>
                    <a:pt x="172" y="112"/>
                  </a:cubicBezTo>
                  <a:cubicBezTo>
                    <a:pt x="170" y="110"/>
                    <a:pt x="170" y="107"/>
                    <a:pt x="166" y="107"/>
                  </a:cubicBezTo>
                  <a:cubicBezTo>
                    <a:pt x="166" y="107"/>
                    <a:pt x="161" y="105"/>
                    <a:pt x="159" y="105"/>
                  </a:cubicBezTo>
                  <a:lnTo>
                    <a:pt x="53" y="105"/>
                  </a:lnTo>
                  <a:cubicBezTo>
                    <a:pt x="45" y="105"/>
                    <a:pt x="36" y="114"/>
                    <a:pt x="36" y="124"/>
                  </a:cubicBezTo>
                  <a:cubicBezTo>
                    <a:pt x="36" y="133"/>
                    <a:pt x="45" y="141"/>
                    <a:pt x="53" y="141"/>
                  </a:cubicBezTo>
                  <a:lnTo>
                    <a:pt x="117" y="141"/>
                  </a:lnTo>
                  <a:lnTo>
                    <a:pt x="79" y="177"/>
                  </a:lnTo>
                  <a:cubicBezTo>
                    <a:pt x="28" y="249"/>
                    <a:pt x="0" y="334"/>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 name="Gruppieren 34">
            <a:extLst>
              <a:ext uri="{FF2B5EF4-FFF2-40B4-BE49-F238E27FC236}">
                <a16:creationId xmlns:a16="http://schemas.microsoft.com/office/drawing/2014/main" id="{9BE7414A-89AC-43C9-AE67-D241E209CB98}"/>
              </a:ext>
            </a:extLst>
          </p:cNvPr>
          <p:cNvGrpSpPr>
            <a:grpSpLocks noChangeAspect="1"/>
          </p:cNvGrpSpPr>
          <p:nvPr/>
        </p:nvGrpSpPr>
        <p:grpSpPr>
          <a:xfrm>
            <a:off x="1355410" y="1776471"/>
            <a:ext cx="328528" cy="328528"/>
            <a:chOff x="3783873" y="1197546"/>
            <a:chExt cx="328528" cy="328528"/>
          </a:xfrm>
          <a:solidFill>
            <a:srgbClr val="007AB3"/>
          </a:solidFill>
        </p:grpSpPr>
        <p:sp>
          <p:nvSpPr>
            <p:cNvPr id="36" name="Freihandform 1022">
              <a:extLst>
                <a:ext uri="{FF2B5EF4-FFF2-40B4-BE49-F238E27FC236}">
                  <a16:creationId xmlns:a16="http://schemas.microsoft.com/office/drawing/2014/main" id="{120A3FDD-10AD-4FF4-8F06-8F095D886D42}"/>
                </a:ext>
              </a:extLst>
            </p:cNvPr>
            <p:cNvSpPr/>
            <p:nvPr/>
          </p:nvSpPr>
          <p:spPr>
            <a:xfrm>
              <a:off x="3783873"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 name="Freihandform 1023">
              <a:extLst>
                <a:ext uri="{FF2B5EF4-FFF2-40B4-BE49-F238E27FC236}">
                  <a16:creationId xmlns:a16="http://schemas.microsoft.com/office/drawing/2014/main" id="{CA27AD6C-2908-4EFF-83FA-C0EB800E2DD6}"/>
                </a:ext>
              </a:extLst>
            </p:cNvPr>
            <p:cNvSpPr/>
            <p:nvPr/>
          </p:nvSpPr>
          <p:spPr>
            <a:xfrm>
              <a:off x="3870022" y="1271820"/>
              <a:ext cx="155533" cy="138769"/>
            </a:xfrm>
            <a:custGeom>
              <a:avLst/>
              <a:gdLst/>
              <a:ahLst/>
              <a:cxnLst>
                <a:cxn ang="3cd4">
                  <a:pos x="hc" y="t"/>
                </a:cxn>
                <a:cxn ang="cd2">
                  <a:pos x="l" y="vc"/>
                </a:cxn>
                <a:cxn ang="cd4">
                  <a:pos x="hc" y="b"/>
                </a:cxn>
                <a:cxn ang="0">
                  <a:pos x="r" y="vc"/>
                </a:cxn>
              </a:cxnLst>
              <a:rect l="l" t="t" r="r" b="b"/>
              <a:pathLst>
                <a:path w="669" h="597">
                  <a:moveTo>
                    <a:pt x="42" y="527"/>
                  </a:moveTo>
                  <a:lnTo>
                    <a:pt x="315" y="50"/>
                  </a:lnTo>
                  <a:cubicBezTo>
                    <a:pt x="327" y="29"/>
                    <a:pt x="342" y="29"/>
                    <a:pt x="355" y="50"/>
                  </a:cubicBezTo>
                  <a:lnTo>
                    <a:pt x="628" y="527"/>
                  </a:lnTo>
                  <a:cubicBezTo>
                    <a:pt x="634" y="537"/>
                    <a:pt x="636" y="548"/>
                    <a:pt x="632" y="552"/>
                  </a:cubicBezTo>
                  <a:cubicBezTo>
                    <a:pt x="628" y="558"/>
                    <a:pt x="619" y="563"/>
                    <a:pt x="607" y="563"/>
                  </a:cubicBezTo>
                  <a:lnTo>
                    <a:pt x="61" y="563"/>
                  </a:lnTo>
                  <a:cubicBezTo>
                    <a:pt x="48" y="563"/>
                    <a:pt x="40" y="558"/>
                    <a:pt x="37" y="552"/>
                  </a:cubicBezTo>
                  <a:cubicBezTo>
                    <a:pt x="33" y="548"/>
                    <a:pt x="35" y="537"/>
                    <a:pt x="42" y="527"/>
                  </a:cubicBezTo>
                  <a:close/>
                  <a:moveTo>
                    <a:pt x="61" y="597"/>
                  </a:moveTo>
                  <a:lnTo>
                    <a:pt x="607" y="597"/>
                  </a:lnTo>
                  <a:cubicBezTo>
                    <a:pt x="632" y="597"/>
                    <a:pt x="653" y="588"/>
                    <a:pt x="662" y="571"/>
                  </a:cubicBezTo>
                  <a:cubicBezTo>
                    <a:pt x="672" y="554"/>
                    <a:pt x="670" y="531"/>
                    <a:pt x="658" y="510"/>
                  </a:cubicBezTo>
                  <a:lnTo>
                    <a:pt x="385" y="31"/>
                  </a:lnTo>
                  <a:cubicBezTo>
                    <a:pt x="359" y="-10"/>
                    <a:pt x="308" y="-10"/>
                    <a:pt x="285" y="31"/>
                  </a:cubicBezTo>
                  <a:lnTo>
                    <a:pt x="10" y="510"/>
                  </a:lnTo>
                  <a:cubicBezTo>
                    <a:pt x="-3" y="531"/>
                    <a:pt x="-3" y="554"/>
                    <a:pt x="6" y="571"/>
                  </a:cubicBezTo>
                  <a:cubicBezTo>
                    <a:pt x="16" y="588"/>
                    <a:pt x="35" y="597"/>
                    <a:pt x="61" y="59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 name="Freihandform 1024">
              <a:extLst>
                <a:ext uri="{FF2B5EF4-FFF2-40B4-BE49-F238E27FC236}">
                  <a16:creationId xmlns:a16="http://schemas.microsoft.com/office/drawing/2014/main" id="{2D8F3869-6D0D-46CE-839B-C4C97E5F4A6C}"/>
                </a:ext>
              </a:extLst>
            </p:cNvPr>
            <p:cNvSpPr/>
            <p:nvPr/>
          </p:nvSpPr>
          <p:spPr>
            <a:xfrm>
              <a:off x="3857681" y="1419436"/>
              <a:ext cx="180446" cy="16066"/>
            </a:xfrm>
            <a:custGeom>
              <a:avLst/>
              <a:gdLst/>
              <a:ahLst/>
              <a:cxnLst>
                <a:cxn ang="3cd4">
                  <a:pos x="hc" y="t"/>
                </a:cxn>
                <a:cxn ang="cd2">
                  <a:pos x="l" y="vc"/>
                </a:cxn>
                <a:cxn ang="cd4">
                  <a:pos x="hc" y="b"/>
                </a:cxn>
                <a:cxn ang="0">
                  <a:pos x="r" y="vc"/>
                </a:cxn>
              </a:cxnLst>
              <a:rect l="l" t="t" r="r" b="b"/>
              <a:pathLst>
                <a:path w="776" h="70">
                  <a:moveTo>
                    <a:pt x="754" y="8"/>
                  </a:moveTo>
                  <a:cubicBezTo>
                    <a:pt x="750" y="4"/>
                    <a:pt x="743" y="0"/>
                    <a:pt x="737" y="0"/>
                  </a:cubicBezTo>
                  <a:lnTo>
                    <a:pt x="38" y="0"/>
                  </a:lnTo>
                  <a:cubicBezTo>
                    <a:pt x="32" y="0"/>
                    <a:pt x="28" y="4"/>
                    <a:pt x="24" y="8"/>
                  </a:cubicBezTo>
                  <a:lnTo>
                    <a:pt x="3" y="44"/>
                  </a:lnTo>
                  <a:cubicBezTo>
                    <a:pt x="-2" y="52"/>
                    <a:pt x="0" y="63"/>
                    <a:pt x="9" y="67"/>
                  </a:cubicBezTo>
                  <a:cubicBezTo>
                    <a:pt x="17" y="74"/>
                    <a:pt x="28" y="69"/>
                    <a:pt x="32" y="61"/>
                  </a:cubicBezTo>
                  <a:lnTo>
                    <a:pt x="49" y="35"/>
                  </a:lnTo>
                  <a:lnTo>
                    <a:pt x="729" y="35"/>
                  </a:lnTo>
                  <a:lnTo>
                    <a:pt x="743" y="61"/>
                  </a:lnTo>
                  <a:cubicBezTo>
                    <a:pt x="748" y="67"/>
                    <a:pt x="752" y="69"/>
                    <a:pt x="758" y="69"/>
                  </a:cubicBezTo>
                  <a:cubicBezTo>
                    <a:pt x="762" y="69"/>
                    <a:pt x="764" y="69"/>
                    <a:pt x="769" y="67"/>
                  </a:cubicBezTo>
                  <a:cubicBezTo>
                    <a:pt x="777" y="63"/>
                    <a:pt x="779" y="52"/>
                    <a:pt x="773" y="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 name="Freihandform 1025">
              <a:extLst>
                <a:ext uri="{FF2B5EF4-FFF2-40B4-BE49-F238E27FC236}">
                  <a16:creationId xmlns:a16="http://schemas.microsoft.com/office/drawing/2014/main" id="{F28F9EF0-AF8A-4E86-BA54-F941625EEDD1}"/>
                </a:ext>
              </a:extLst>
            </p:cNvPr>
            <p:cNvSpPr/>
            <p:nvPr/>
          </p:nvSpPr>
          <p:spPr>
            <a:xfrm>
              <a:off x="3944063" y="1320249"/>
              <a:ext cx="8149" cy="46101"/>
            </a:xfrm>
            <a:custGeom>
              <a:avLst/>
              <a:gdLst/>
              <a:ahLst/>
              <a:cxnLst>
                <a:cxn ang="3cd4">
                  <a:pos x="hc" y="t"/>
                </a:cxn>
                <a:cxn ang="cd2">
                  <a:pos x="l" y="vc"/>
                </a:cxn>
                <a:cxn ang="cd4">
                  <a:pos x="hc" y="b"/>
                </a:cxn>
                <a:cxn ang="0">
                  <a:pos x="r" y="vc"/>
                </a:cxn>
              </a:cxnLst>
              <a:rect l="l" t="t" r="r" b="b"/>
              <a:pathLst>
                <a:path w="36" h="199">
                  <a:moveTo>
                    <a:pt x="17" y="199"/>
                  </a:moveTo>
                  <a:cubicBezTo>
                    <a:pt x="27" y="199"/>
                    <a:pt x="36" y="191"/>
                    <a:pt x="36" y="182"/>
                  </a:cubicBezTo>
                  <a:lnTo>
                    <a:pt x="36" y="19"/>
                  </a:lnTo>
                  <a:cubicBezTo>
                    <a:pt x="36" y="9"/>
                    <a:pt x="27" y="0"/>
                    <a:pt x="17" y="0"/>
                  </a:cubicBezTo>
                  <a:cubicBezTo>
                    <a:pt x="8" y="0"/>
                    <a:pt x="0" y="9"/>
                    <a:pt x="0" y="19"/>
                  </a:cubicBezTo>
                  <a:lnTo>
                    <a:pt x="0" y="182"/>
                  </a:lnTo>
                  <a:cubicBezTo>
                    <a:pt x="0" y="191"/>
                    <a:pt x="8" y="199"/>
                    <a:pt x="17" y="1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 name="Freihandform 1026">
              <a:extLst>
                <a:ext uri="{FF2B5EF4-FFF2-40B4-BE49-F238E27FC236}">
                  <a16:creationId xmlns:a16="http://schemas.microsoft.com/office/drawing/2014/main" id="{CCFA9FB2-2778-4E90-92A1-93F1FFAAEF84}"/>
                </a:ext>
              </a:extLst>
            </p:cNvPr>
            <p:cNvSpPr/>
            <p:nvPr/>
          </p:nvSpPr>
          <p:spPr>
            <a:xfrm>
              <a:off x="3944063" y="1382881"/>
              <a:ext cx="8149" cy="7916"/>
            </a:xfrm>
            <a:custGeom>
              <a:avLst/>
              <a:gdLst/>
              <a:ahLst/>
              <a:cxnLst>
                <a:cxn ang="3cd4">
                  <a:pos x="hc" y="t"/>
                </a:cxn>
                <a:cxn ang="cd2">
                  <a:pos x="l" y="vc"/>
                </a:cxn>
                <a:cxn ang="cd4">
                  <a:pos x="hc" y="b"/>
                </a:cxn>
                <a:cxn ang="0">
                  <a:pos x="r" y="vc"/>
                </a:cxn>
              </a:cxnLst>
              <a:rect l="l" t="t" r="r" b="b"/>
              <a:pathLst>
                <a:path w="36" h="35">
                  <a:moveTo>
                    <a:pt x="4" y="29"/>
                  </a:moveTo>
                  <a:cubicBezTo>
                    <a:pt x="6" y="31"/>
                    <a:pt x="8" y="33"/>
                    <a:pt x="10" y="33"/>
                  </a:cubicBezTo>
                  <a:cubicBezTo>
                    <a:pt x="12" y="35"/>
                    <a:pt x="15" y="35"/>
                    <a:pt x="17" y="35"/>
                  </a:cubicBezTo>
                  <a:cubicBezTo>
                    <a:pt x="19" y="35"/>
                    <a:pt x="21" y="35"/>
                    <a:pt x="23" y="33"/>
                  </a:cubicBezTo>
                  <a:cubicBezTo>
                    <a:pt x="25" y="33"/>
                    <a:pt x="27" y="31"/>
                    <a:pt x="29" y="29"/>
                  </a:cubicBezTo>
                  <a:cubicBezTo>
                    <a:pt x="32" y="29"/>
                    <a:pt x="34" y="26"/>
                    <a:pt x="34" y="24"/>
                  </a:cubicBezTo>
                  <a:cubicBezTo>
                    <a:pt x="34" y="22"/>
                    <a:pt x="36" y="20"/>
                    <a:pt x="36" y="16"/>
                  </a:cubicBezTo>
                  <a:cubicBezTo>
                    <a:pt x="36" y="12"/>
                    <a:pt x="34" y="7"/>
                    <a:pt x="29" y="5"/>
                  </a:cubicBezTo>
                  <a:cubicBezTo>
                    <a:pt x="27" y="3"/>
                    <a:pt x="25" y="1"/>
                    <a:pt x="23" y="1"/>
                  </a:cubicBezTo>
                  <a:cubicBezTo>
                    <a:pt x="19" y="0"/>
                    <a:pt x="15" y="0"/>
                    <a:pt x="10" y="1"/>
                  </a:cubicBezTo>
                  <a:cubicBezTo>
                    <a:pt x="8" y="1"/>
                    <a:pt x="6" y="3"/>
                    <a:pt x="4" y="5"/>
                  </a:cubicBezTo>
                  <a:cubicBezTo>
                    <a:pt x="2" y="7"/>
                    <a:pt x="0" y="12"/>
                    <a:pt x="0" y="16"/>
                  </a:cubicBezTo>
                  <a:cubicBezTo>
                    <a:pt x="0" y="20"/>
                    <a:pt x="0" y="22"/>
                    <a:pt x="2" y="24"/>
                  </a:cubicBezTo>
                  <a:cubicBezTo>
                    <a:pt x="2" y="26"/>
                    <a:pt x="4" y="29"/>
                    <a:pt x="4" y="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1" name="Gruppieren 40">
            <a:extLst>
              <a:ext uri="{FF2B5EF4-FFF2-40B4-BE49-F238E27FC236}">
                <a16:creationId xmlns:a16="http://schemas.microsoft.com/office/drawing/2014/main" id="{19699304-6642-4037-8261-466E110C739A}"/>
              </a:ext>
            </a:extLst>
          </p:cNvPr>
          <p:cNvGrpSpPr>
            <a:grpSpLocks noChangeAspect="1"/>
          </p:cNvGrpSpPr>
          <p:nvPr/>
        </p:nvGrpSpPr>
        <p:grpSpPr>
          <a:xfrm>
            <a:off x="2242507" y="1776471"/>
            <a:ext cx="328528" cy="328528"/>
            <a:chOff x="4670970" y="1197546"/>
            <a:chExt cx="328528" cy="328528"/>
          </a:xfrm>
          <a:solidFill>
            <a:srgbClr val="007AB3"/>
          </a:solidFill>
        </p:grpSpPr>
        <p:sp>
          <p:nvSpPr>
            <p:cNvPr id="42" name="Freihandform 1028">
              <a:extLst>
                <a:ext uri="{FF2B5EF4-FFF2-40B4-BE49-F238E27FC236}">
                  <a16:creationId xmlns:a16="http://schemas.microsoft.com/office/drawing/2014/main" id="{C2EF6AB2-1B91-4508-B49C-96FD5926713D}"/>
                </a:ext>
              </a:extLst>
            </p:cNvPr>
            <p:cNvSpPr/>
            <p:nvPr/>
          </p:nvSpPr>
          <p:spPr>
            <a:xfrm>
              <a:off x="4670970"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0" tIns="0" rIns="0" bIns="0" anchor="ctr" anchorCtr="1" compatLnSpc="0">
              <a:norm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 name="Freihandform 1029">
              <a:extLst>
                <a:ext uri="{FF2B5EF4-FFF2-40B4-BE49-F238E27FC236}">
                  <a16:creationId xmlns:a16="http://schemas.microsoft.com/office/drawing/2014/main" id="{806F9BC8-672D-4E94-9B19-D747F5D46073}"/>
                </a:ext>
              </a:extLst>
            </p:cNvPr>
            <p:cNvSpPr/>
            <p:nvPr/>
          </p:nvSpPr>
          <p:spPr>
            <a:xfrm>
              <a:off x="4736397" y="1326769"/>
              <a:ext cx="196977" cy="70083"/>
            </a:xfrm>
            <a:custGeom>
              <a:avLst/>
              <a:gdLst/>
              <a:ahLst/>
              <a:cxnLst>
                <a:cxn ang="3cd4">
                  <a:pos x="hc" y="t"/>
                </a:cxn>
                <a:cxn ang="cd2">
                  <a:pos x="l" y="vc"/>
                </a:cxn>
                <a:cxn ang="cd4">
                  <a:pos x="hc" y="b"/>
                </a:cxn>
                <a:cxn ang="0">
                  <a:pos x="r" y="vc"/>
                </a:cxn>
              </a:cxnLst>
              <a:rect l="l" t="t" r="r" b="b"/>
              <a:pathLst>
                <a:path w="847" h="302">
                  <a:moveTo>
                    <a:pt x="736" y="235"/>
                  </a:moveTo>
                  <a:lnTo>
                    <a:pt x="793" y="235"/>
                  </a:lnTo>
                  <a:cubicBezTo>
                    <a:pt x="772" y="256"/>
                    <a:pt x="744" y="266"/>
                    <a:pt x="713" y="266"/>
                  </a:cubicBezTo>
                  <a:cubicBezTo>
                    <a:pt x="670" y="266"/>
                    <a:pt x="632" y="228"/>
                    <a:pt x="613" y="194"/>
                  </a:cubicBezTo>
                  <a:cubicBezTo>
                    <a:pt x="611" y="190"/>
                    <a:pt x="605" y="186"/>
                    <a:pt x="598" y="186"/>
                  </a:cubicBezTo>
                  <a:lnTo>
                    <a:pt x="249" y="186"/>
                  </a:lnTo>
                  <a:cubicBezTo>
                    <a:pt x="243" y="186"/>
                    <a:pt x="236" y="190"/>
                    <a:pt x="232" y="194"/>
                  </a:cubicBezTo>
                  <a:cubicBezTo>
                    <a:pt x="213" y="228"/>
                    <a:pt x="175" y="266"/>
                    <a:pt x="133" y="266"/>
                  </a:cubicBezTo>
                  <a:cubicBezTo>
                    <a:pt x="103" y="266"/>
                    <a:pt x="76" y="256"/>
                    <a:pt x="54" y="235"/>
                  </a:cubicBezTo>
                  <a:lnTo>
                    <a:pt x="111" y="235"/>
                  </a:lnTo>
                  <a:cubicBezTo>
                    <a:pt x="145" y="235"/>
                    <a:pt x="177" y="207"/>
                    <a:pt x="177" y="173"/>
                  </a:cubicBezTo>
                  <a:lnTo>
                    <a:pt x="177" y="129"/>
                  </a:lnTo>
                  <a:cubicBezTo>
                    <a:pt x="177" y="95"/>
                    <a:pt x="145" y="65"/>
                    <a:pt x="111" y="65"/>
                  </a:cubicBezTo>
                  <a:lnTo>
                    <a:pt x="54" y="65"/>
                  </a:lnTo>
                  <a:cubicBezTo>
                    <a:pt x="76" y="46"/>
                    <a:pt x="103" y="33"/>
                    <a:pt x="133" y="33"/>
                  </a:cubicBezTo>
                  <a:cubicBezTo>
                    <a:pt x="175" y="33"/>
                    <a:pt x="213" y="74"/>
                    <a:pt x="232" y="108"/>
                  </a:cubicBezTo>
                  <a:cubicBezTo>
                    <a:pt x="236" y="112"/>
                    <a:pt x="243" y="116"/>
                    <a:pt x="249" y="116"/>
                  </a:cubicBezTo>
                  <a:lnTo>
                    <a:pt x="598" y="116"/>
                  </a:lnTo>
                  <a:cubicBezTo>
                    <a:pt x="605" y="116"/>
                    <a:pt x="611" y="112"/>
                    <a:pt x="613" y="108"/>
                  </a:cubicBezTo>
                  <a:cubicBezTo>
                    <a:pt x="632" y="74"/>
                    <a:pt x="670" y="33"/>
                    <a:pt x="713" y="33"/>
                  </a:cubicBezTo>
                  <a:cubicBezTo>
                    <a:pt x="744" y="33"/>
                    <a:pt x="772" y="46"/>
                    <a:pt x="793" y="65"/>
                  </a:cubicBezTo>
                  <a:lnTo>
                    <a:pt x="736" y="65"/>
                  </a:lnTo>
                  <a:cubicBezTo>
                    <a:pt x="700" y="65"/>
                    <a:pt x="670" y="95"/>
                    <a:pt x="670" y="129"/>
                  </a:cubicBezTo>
                  <a:lnTo>
                    <a:pt x="670" y="173"/>
                  </a:lnTo>
                  <a:cubicBezTo>
                    <a:pt x="670" y="207"/>
                    <a:pt x="700" y="235"/>
                    <a:pt x="736" y="235"/>
                  </a:cubicBezTo>
                  <a:close/>
                  <a:moveTo>
                    <a:pt x="736" y="101"/>
                  </a:moveTo>
                  <a:lnTo>
                    <a:pt x="829" y="101"/>
                  </a:lnTo>
                  <a:cubicBezTo>
                    <a:pt x="835" y="101"/>
                    <a:pt x="842" y="97"/>
                    <a:pt x="844" y="93"/>
                  </a:cubicBezTo>
                  <a:cubicBezTo>
                    <a:pt x="848" y="86"/>
                    <a:pt x="848" y="80"/>
                    <a:pt x="844" y="74"/>
                  </a:cubicBezTo>
                  <a:cubicBezTo>
                    <a:pt x="816" y="27"/>
                    <a:pt x="768" y="0"/>
                    <a:pt x="713" y="0"/>
                  </a:cubicBezTo>
                  <a:cubicBezTo>
                    <a:pt x="660" y="0"/>
                    <a:pt x="615" y="40"/>
                    <a:pt x="588" y="80"/>
                  </a:cubicBezTo>
                  <a:lnTo>
                    <a:pt x="258" y="80"/>
                  </a:lnTo>
                  <a:cubicBezTo>
                    <a:pt x="232" y="40"/>
                    <a:pt x="188" y="0"/>
                    <a:pt x="133" y="0"/>
                  </a:cubicBezTo>
                  <a:cubicBezTo>
                    <a:pt x="80" y="0"/>
                    <a:pt x="29" y="27"/>
                    <a:pt x="1" y="74"/>
                  </a:cubicBezTo>
                  <a:cubicBezTo>
                    <a:pt x="0" y="80"/>
                    <a:pt x="0" y="86"/>
                    <a:pt x="1" y="93"/>
                  </a:cubicBezTo>
                  <a:cubicBezTo>
                    <a:pt x="6" y="97"/>
                    <a:pt x="12" y="101"/>
                    <a:pt x="18" y="101"/>
                  </a:cubicBezTo>
                  <a:lnTo>
                    <a:pt x="111" y="101"/>
                  </a:lnTo>
                  <a:cubicBezTo>
                    <a:pt x="126" y="101"/>
                    <a:pt x="141" y="114"/>
                    <a:pt x="141" y="129"/>
                  </a:cubicBezTo>
                  <a:lnTo>
                    <a:pt x="141" y="173"/>
                  </a:lnTo>
                  <a:cubicBezTo>
                    <a:pt x="141" y="188"/>
                    <a:pt x="126" y="201"/>
                    <a:pt x="111" y="201"/>
                  </a:cubicBezTo>
                  <a:lnTo>
                    <a:pt x="18" y="201"/>
                  </a:lnTo>
                  <a:cubicBezTo>
                    <a:pt x="12" y="201"/>
                    <a:pt x="6" y="203"/>
                    <a:pt x="1" y="209"/>
                  </a:cubicBezTo>
                  <a:cubicBezTo>
                    <a:pt x="0" y="213"/>
                    <a:pt x="0" y="222"/>
                    <a:pt x="1" y="226"/>
                  </a:cubicBezTo>
                  <a:cubicBezTo>
                    <a:pt x="29" y="273"/>
                    <a:pt x="80" y="302"/>
                    <a:pt x="133" y="302"/>
                  </a:cubicBezTo>
                  <a:cubicBezTo>
                    <a:pt x="188" y="302"/>
                    <a:pt x="232" y="262"/>
                    <a:pt x="258" y="222"/>
                  </a:cubicBezTo>
                  <a:lnTo>
                    <a:pt x="588" y="222"/>
                  </a:lnTo>
                  <a:cubicBezTo>
                    <a:pt x="615" y="262"/>
                    <a:pt x="660" y="302"/>
                    <a:pt x="713" y="302"/>
                  </a:cubicBezTo>
                  <a:cubicBezTo>
                    <a:pt x="768" y="302"/>
                    <a:pt x="816" y="273"/>
                    <a:pt x="844" y="226"/>
                  </a:cubicBezTo>
                  <a:cubicBezTo>
                    <a:pt x="848" y="222"/>
                    <a:pt x="848" y="213"/>
                    <a:pt x="844" y="209"/>
                  </a:cubicBezTo>
                  <a:cubicBezTo>
                    <a:pt x="842" y="203"/>
                    <a:pt x="835" y="201"/>
                    <a:pt x="829" y="201"/>
                  </a:cubicBezTo>
                  <a:lnTo>
                    <a:pt x="736" y="201"/>
                  </a:lnTo>
                  <a:cubicBezTo>
                    <a:pt x="721" y="201"/>
                    <a:pt x="706" y="188"/>
                    <a:pt x="706" y="173"/>
                  </a:cubicBezTo>
                  <a:lnTo>
                    <a:pt x="706" y="129"/>
                  </a:lnTo>
                  <a:cubicBezTo>
                    <a:pt x="706" y="114"/>
                    <a:pt x="721" y="101"/>
                    <a:pt x="736" y="101"/>
                  </a:cubicBezTo>
                  <a:close/>
                </a:path>
              </a:pathLst>
            </a:custGeom>
            <a:grpFill/>
            <a:ln cap="flat">
              <a:noFill/>
              <a:prstDash val="solid"/>
            </a:ln>
          </p:spPr>
          <p:txBody>
            <a:bodyPr vert="horz" wrap="none" lIns="0" tIns="0" rIns="0" bIns="0" anchor="ctr" anchorCtr="1" compatLnSpc="0">
              <a:normAutofit fontScale="32500" lnSpcReduction="20000"/>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4" name="Gruppieren 43">
            <a:extLst>
              <a:ext uri="{FF2B5EF4-FFF2-40B4-BE49-F238E27FC236}">
                <a16:creationId xmlns:a16="http://schemas.microsoft.com/office/drawing/2014/main" id="{5EF043AA-A94B-487B-8D38-88769AF0E352}"/>
              </a:ext>
            </a:extLst>
          </p:cNvPr>
          <p:cNvGrpSpPr>
            <a:grpSpLocks noChangeAspect="1"/>
          </p:cNvGrpSpPr>
          <p:nvPr/>
        </p:nvGrpSpPr>
        <p:grpSpPr>
          <a:xfrm>
            <a:off x="1798959" y="1776471"/>
            <a:ext cx="328528" cy="328528"/>
            <a:chOff x="4227422" y="1197546"/>
            <a:chExt cx="328528" cy="328528"/>
          </a:xfrm>
          <a:solidFill>
            <a:srgbClr val="007AB3"/>
          </a:solidFill>
        </p:grpSpPr>
        <p:sp>
          <p:nvSpPr>
            <p:cNvPr id="45" name="Freihandform 1031">
              <a:extLst>
                <a:ext uri="{FF2B5EF4-FFF2-40B4-BE49-F238E27FC236}">
                  <a16:creationId xmlns:a16="http://schemas.microsoft.com/office/drawing/2014/main" id="{23036B4E-A029-4810-BD27-C11F2F11316E}"/>
                </a:ext>
              </a:extLst>
            </p:cNvPr>
            <p:cNvSpPr/>
            <p:nvPr/>
          </p:nvSpPr>
          <p:spPr>
            <a:xfrm>
              <a:off x="422742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 name="Freihandform 1032">
              <a:extLst>
                <a:ext uri="{FF2B5EF4-FFF2-40B4-BE49-F238E27FC236}">
                  <a16:creationId xmlns:a16="http://schemas.microsoft.com/office/drawing/2014/main" id="{5677D4B5-981F-4D76-8613-D3C6C4004D31}"/>
                </a:ext>
              </a:extLst>
            </p:cNvPr>
            <p:cNvSpPr/>
            <p:nvPr/>
          </p:nvSpPr>
          <p:spPr>
            <a:xfrm>
              <a:off x="4334292" y="1263205"/>
              <a:ext cx="114554" cy="196745"/>
            </a:xfrm>
            <a:custGeom>
              <a:avLst/>
              <a:gdLst/>
              <a:ahLst/>
              <a:cxnLst>
                <a:cxn ang="3cd4">
                  <a:pos x="hc" y="t"/>
                </a:cxn>
                <a:cxn ang="cd2">
                  <a:pos x="l" y="vc"/>
                </a:cxn>
                <a:cxn ang="cd4">
                  <a:pos x="hc" y="b"/>
                </a:cxn>
                <a:cxn ang="0">
                  <a:pos x="r" y="vc"/>
                </a:cxn>
              </a:cxnLst>
              <a:rect l="l" t="t" r="r" b="b"/>
              <a:pathLst>
                <a:path w="493" h="846">
                  <a:moveTo>
                    <a:pt x="248" y="474"/>
                  </a:moveTo>
                  <a:cubicBezTo>
                    <a:pt x="129" y="474"/>
                    <a:pt x="36" y="383"/>
                    <a:pt x="34" y="264"/>
                  </a:cubicBezTo>
                  <a:lnTo>
                    <a:pt x="70" y="65"/>
                  </a:lnTo>
                  <a:cubicBezTo>
                    <a:pt x="70" y="44"/>
                    <a:pt x="76" y="36"/>
                    <a:pt x="98" y="36"/>
                  </a:cubicBezTo>
                  <a:lnTo>
                    <a:pt x="273" y="36"/>
                  </a:lnTo>
                  <a:lnTo>
                    <a:pt x="212" y="188"/>
                  </a:lnTo>
                  <a:cubicBezTo>
                    <a:pt x="210" y="194"/>
                    <a:pt x="212" y="201"/>
                    <a:pt x="216" y="207"/>
                  </a:cubicBezTo>
                  <a:cubicBezTo>
                    <a:pt x="220" y="211"/>
                    <a:pt x="229" y="213"/>
                    <a:pt x="235" y="211"/>
                  </a:cubicBezTo>
                  <a:lnTo>
                    <a:pt x="305" y="188"/>
                  </a:lnTo>
                  <a:lnTo>
                    <a:pt x="248" y="330"/>
                  </a:lnTo>
                  <a:cubicBezTo>
                    <a:pt x="244" y="338"/>
                    <a:pt x="248" y="349"/>
                    <a:pt x="258" y="351"/>
                  </a:cubicBezTo>
                  <a:cubicBezTo>
                    <a:pt x="260" y="353"/>
                    <a:pt x="263" y="353"/>
                    <a:pt x="265" y="353"/>
                  </a:cubicBezTo>
                  <a:cubicBezTo>
                    <a:pt x="271" y="353"/>
                    <a:pt x="277" y="349"/>
                    <a:pt x="280" y="342"/>
                  </a:cubicBezTo>
                  <a:lnTo>
                    <a:pt x="352" y="165"/>
                  </a:lnTo>
                  <a:cubicBezTo>
                    <a:pt x="354" y="158"/>
                    <a:pt x="352" y="152"/>
                    <a:pt x="347" y="148"/>
                  </a:cubicBezTo>
                  <a:cubicBezTo>
                    <a:pt x="343" y="141"/>
                    <a:pt x="335" y="139"/>
                    <a:pt x="328" y="141"/>
                  </a:cubicBezTo>
                  <a:lnTo>
                    <a:pt x="258" y="165"/>
                  </a:lnTo>
                  <a:lnTo>
                    <a:pt x="311" y="36"/>
                  </a:lnTo>
                  <a:lnTo>
                    <a:pt x="313" y="36"/>
                  </a:lnTo>
                  <a:lnTo>
                    <a:pt x="316" y="36"/>
                  </a:lnTo>
                  <a:lnTo>
                    <a:pt x="394" y="36"/>
                  </a:lnTo>
                  <a:cubicBezTo>
                    <a:pt x="415" y="36"/>
                    <a:pt x="423" y="42"/>
                    <a:pt x="423" y="65"/>
                  </a:cubicBezTo>
                  <a:lnTo>
                    <a:pt x="457" y="266"/>
                  </a:lnTo>
                  <a:cubicBezTo>
                    <a:pt x="455" y="383"/>
                    <a:pt x="364" y="474"/>
                    <a:pt x="248" y="474"/>
                  </a:cubicBezTo>
                  <a:close/>
                  <a:moveTo>
                    <a:pt x="421" y="798"/>
                  </a:moveTo>
                  <a:cubicBezTo>
                    <a:pt x="423" y="798"/>
                    <a:pt x="423" y="804"/>
                    <a:pt x="423" y="812"/>
                  </a:cubicBezTo>
                  <a:lnTo>
                    <a:pt x="246" y="812"/>
                  </a:lnTo>
                  <a:lnTo>
                    <a:pt x="68" y="812"/>
                  </a:lnTo>
                  <a:cubicBezTo>
                    <a:pt x="68" y="804"/>
                    <a:pt x="68" y="800"/>
                    <a:pt x="70" y="798"/>
                  </a:cubicBezTo>
                  <a:cubicBezTo>
                    <a:pt x="89" y="793"/>
                    <a:pt x="225" y="774"/>
                    <a:pt x="246" y="772"/>
                  </a:cubicBezTo>
                  <a:cubicBezTo>
                    <a:pt x="267" y="774"/>
                    <a:pt x="402" y="793"/>
                    <a:pt x="421" y="798"/>
                  </a:cubicBezTo>
                  <a:close/>
                  <a:moveTo>
                    <a:pt x="493" y="262"/>
                  </a:moveTo>
                  <a:cubicBezTo>
                    <a:pt x="493" y="260"/>
                    <a:pt x="493" y="258"/>
                    <a:pt x="491" y="256"/>
                  </a:cubicBezTo>
                  <a:lnTo>
                    <a:pt x="457" y="63"/>
                  </a:lnTo>
                  <a:cubicBezTo>
                    <a:pt x="457" y="23"/>
                    <a:pt x="434" y="0"/>
                    <a:pt x="394" y="0"/>
                  </a:cubicBezTo>
                  <a:lnTo>
                    <a:pt x="316" y="0"/>
                  </a:lnTo>
                  <a:lnTo>
                    <a:pt x="313" y="0"/>
                  </a:lnTo>
                  <a:lnTo>
                    <a:pt x="299" y="0"/>
                  </a:lnTo>
                  <a:lnTo>
                    <a:pt x="98" y="0"/>
                  </a:lnTo>
                  <a:cubicBezTo>
                    <a:pt x="57" y="0"/>
                    <a:pt x="34" y="23"/>
                    <a:pt x="34" y="63"/>
                  </a:cubicBezTo>
                  <a:lnTo>
                    <a:pt x="0" y="260"/>
                  </a:lnTo>
                  <a:lnTo>
                    <a:pt x="0" y="262"/>
                  </a:lnTo>
                  <a:cubicBezTo>
                    <a:pt x="0" y="395"/>
                    <a:pt x="100" y="499"/>
                    <a:pt x="229" y="510"/>
                  </a:cubicBezTo>
                  <a:lnTo>
                    <a:pt x="229" y="738"/>
                  </a:lnTo>
                  <a:cubicBezTo>
                    <a:pt x="189" y="745"/>
                    <a:pt x="81" y="759"/>
                    <a:pt x="62" y="764"/>
                  </a:cubicBezTo>
                  <a:cubicBezTo>
                    <a:pt x="34" y="768"/>
                    <a:pt x="30" y="804"/>
                    <a:pt x="32" y="831"/>
                  </a:cubicBezTo>
                  <a:cubicBezTo>
                    <a:pt x="34" y="840"/>
                    <a:pt x="40" y="846"/>
                    <a:pt x="51" y="846"/>
                  </a:cubicBezTo>
                  <a:lnTo>
                    <a:pt x="246" y="846"/>
                  </a:lnTo>
                  <a:lnTo>
                    <a:pt x="440" y="846"/>
                  </a:lnTo>
                  <a:cubicBezTo>
                    <a:pt x="451" y="846"/>
                    <a:pt x="457" y="840"/>
                    <a:pt x="459" y="831"/>
                  </a:cubicBezTo>
                  <a:cubicBezTo>
                    <a:pt x="462" y="804"/>
                    <a:pt x="457" y="768"/>
                    <a:pt x="430" y="764"/>
                  </a:cubicBezTo>
                  <a:cubicBezTo>
                    <a:pt x="411" y="759"/>
                    <a:pt x="305" y="745"/>
                    <a:pt x="263" y="738"/>
                  </a:cubicBezTo>
                  <a:lnTo>
                    <a:pt x="265" y="510"/>
                  </a:lnTo>
                  <a:cubicBezTo>
                    <a:pt x="394" y="501"/>
                    <a:pt x="493" y="395"/>
                    <a:pt x="493" y="2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 name="Gruppieren 46">
            <a:extLst>
              <a:ext uri="{FF2B5EF4-FFF2-40B4-BE49-F238E27FC236}">
                <a16:creationId xmlns:a16="http://schemas.microsoft.com/office/drawing/2014/main" id="{C3011EFC-CD8D-42D5-83DA-33E8EE68D24E}"/>
              </a:ext>
            </a:extLst>
          </p:cNvPr>
          <p:cNvGrpSpPr>
            <a:grpSpLocks noChangeAspect="1"/>
          </p:cNvGrpSpPr>
          <p:nvPr/>
        </p:nvGrpSpPr>
        <p:grpSpPr>
          <a:xfrm>
            <a:off x="4016468" y="1776471"/>
            <a:ext cx="328296" cy="328528"/>
            <a:chOff x="6444931" y="1197546"/>
            <a:chExt cx="328296" cy="328528"/>
          </a:xfrm>
          <a:solidFill>
            <a:srgbClr val="007AB3"/>
          </a:solidFill>
        </p:grpSpPr>
        <p:sp>
          <p:nvSpPr>
            <p:cNvPr id="48" name="Freihandform 1034">
              <a:extLst>
                <a:ext uri="{FF2B5EF4-FFF2-40B4-BE49-F238E27FC236}">
                  <a16:creationId xmlns:a16="http://schemas.microsoft.com/office/drawing/2014/main" id="{1F022A8E-CCD2-469B-99A5-36B2CCBF623B}"/>
                </a:ext>
              </a:extLst>
            </p:cNvPr>
            <p:cNvSpPr/>
            <p:nvPr/>
          </p:nvSpPr>
          <p:spPr>
            <a:xfrm>
              <a:off x="6444931"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 name="Freihandform 1035">
              <a:extLst>
                <a:ext uri="{FF2B5EF4-FFF2-40B4-BE49-F238E27FC236}">
                  <a16:creationId xmlns:a16="http://schemas.microsoft.com/office/drawing/2014/main" id="{2AFB2908-C4E5-4519-B82B-76AB5DDA9AC4}"/>
                </a:ext>
              </a:extLst>
            </p:cNvPr>
            <p:cNvSpPr/>
            <p:nvPr/>
          </p:nvSpPr>
          <p:spPr>
            <a:xfrm>
              <a:off x="6535271" y="1263904"/>
              <a:ext cx="147617" cy="65426"/>
            </a:xfrm>
            <a:custGeom>
              <a:avLst/>
              <a:gdLst/>
              <a:ahLst/>
              <a:cxnLst>
                <a:cxn ang="3cd4">
                  <a:pos x="hc" y="t"/>
                </a:cxn>
                <a:cxn ang="cd2">
                  <a:pos x="l" y="vc"/>
                </a:cxn>
                <a:cxn ang="cd4">
                  <a:pos x="hc" y="b"/>
                </a:cxn>
                <a:cxn ang="0">
                  <a:pos x="r" y="vc"/>
                </a:cxn>
              </a:cxnLst>
              <a:rect l="l" t="t" r="r" b="b"/>
              <a:pathLst>
                <a:path w="635" h="282">
                  <a:moveTo>
                    <a:pt x="316" y="39"/>
                  </a:moveTo>
                  <a:lnTo>
                    <a:pt x="568" y="246"/>
                  </a:lnTo>
                  <a:lnTo>
                    <a:pt x="67" y="246"/>
                  </a:lnTo>
                  <a:close/>
                  <a:moveTo>
                    <a:pt x="18" y="282"/>
                  </a:moveTo>
                  <a:lnTo>
                    <a:pt x="617" y="282"/>
                  </a:lnTo>
                  <a:cubicBezTo>
                    <a:pt x="625" y="282"/>
                    <a:pt x="632" y="276"/>
                    <a:pt x="634" y="270"/>
                  </a:cubicBezTo>
                  <a:cubicBezTo>
                    <a:pt x="636" y="263"/>
                    <a:pt x="634" y="255"/>
                    <a:pt x="628" y="251"/>
                  </a:cubicBezTo>
                  <a:lnTo>
                    <a:pt x="329" y="3"/>
                  </a:lnTo>
                  <a:cubicBezTo>
                    <a:pt x="323" y="-1"/>
                    <a:pt x="312" y="-1"/>
                    <a:pt x="306" y="3"/>
                  </a:cubicBezTo>
                  <a:lnTo>
                    <a:pt x="5" y="251"/>
                  </a:lnTo>
                  <a:cubicBezTo>
                    <a:pt x="1" y="255"/>
                    <a:pt x="-1" y="263"/>
                    <a:pt x="1" y="270"/>
                  </a:cubicBezTo>
                  <a:cubicBezTo>
                    <a:pt x="3" y="276"/>
                    <a:pt x="10" y="282"/>
                    <a:pt x="18"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 name="Freihandform 1036">
              <a:extLst>
                <a:ext uri="{FF2B5EF4-FFF2-40B4-BE49-F238E27FC236}">
                  <a16:creationId xmlns:a16="http://schemas.microsoft.com/office/drawing/2014/main" id="{5CE08EFB-5740-4B33-89CB-8B5C406BAA1A}"/>
                </a:ext>
              </a:extLst>
            </p:cNvPr>
            <p:cNvSpPr/>
            <p:nvPr/>
          </p:nvSpPr>
          <p:spPr>
            <a:xfrm>
              <a:off x="6543419"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8" y="354"/>
                    <a:pt x="17" y="354"/>
                  </a:cubicBezTo>
                  <a:cubicBezTo>
                    <a:pt x="27" y="354"/>
                    <a:pt x="36" y="345"/>
                    <a:pt x="36" y="337"/>
                  </a:cubicBezTo>
                  <a:lnTo>
                    <a:pt x="36" y="19"/>
                  </a:lnTo>
                  <a:cubicBezTo>
                    <a:pt x="36" y="8"/>
                    <a:pt x="27" y="0"/>
                    <a:pt x="17" y="0"/>
                  </a:cubicBezTo>
                  <a:cubicBezTo>
                    <a:pt x="8"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 name="Freihandform 1037">
              <a:extLst>
                <a:ext uri="{FF2B5EF4-FFF2-40B4-BE49-F238E27FC236}">
                  <a16:creationId xmlns:a16="http://schemas.microsoft.com/office/drawing/2014/main" id="{14195A6A-DA46-49DA-8944-1C098D517E33}"/>
                </a:ext>
              </a:extLst>
            </p:cNvPr>
            <p:cNvSpPr/>
            <p:nvPr/>
          </p:nvSpPr>
          <p:spPr>
            <a:xfrm>
              <a:off x="6576482" y="1337013"/>
              <a:ext cx="7684" cy="82190"/>
            </a:xfrm>
            <a:custGeom>
              <a:avLst/>
              <a:gdLst/>
              <a:ahLst/>
              <a:cxnLst>
                <a:cxn ang="3cd4">
                  <a:pos x="hc" y="t"/>
                </a:cxn>
                <a:cxn ang="cd2">
                  <a:pos x="l" y="vc"/>
                </a:cxn>
                <a:cxn ang="cd4">
                  <a:pos x="hc" y="b"/>
                </a:cxn>
                <a:cxn ang="0">
                  <a:pos x="r" y="vc"/>
                </a:cxn>
              </a:cxnLst>
              <a:rect l="l" t="t" r="r" b="b"/>
              <a:pathLst>
                <a:path w="34" h="354">
                  <a:moveTo>
                    <a:pt x="0" y="19"/>
                  </a:moveTo>
                  <a:lnTo>
                    <a:pt x="0" y="337"/>
                  </a:lnTo>
                  <a:cubicBezTo>
                    <a:pt x="0" y="345"/>
                    <a:pt x="6" y="354"/>
                    <a:pt x="17" y="354"/>
                  </a:cubicBezTo>
                  <a:cubicBezTo>
                    <a:pt x="27" y="354"/>
                    <a:pt x="34" y="345"/>
                    <a:pt x="34" y="337"/>
                  </a:cubicBezTo>
                  <a:lnTo>
                    <a:pt x="34" y="19"/>
                  </a:lnTo>
                  <a:cubicBezTo>
                    <a:pt x="34" y="8"/>
                    <a:pt x="27" y="0"/>
                    <a:pt x="17" y="0"/>
                  </a:cubicBezTo>
                  <a:cubicBezTo>
                    <a:pt x="6"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 name="Freihandform 1038">
              <a:extLst>
                <a:ext uri="{FF2B5EF4-FFF2-40B4-BE49-F238E27FC236}">
                  <a16:creationId xmlns:a16="http://schemas.microsoft.com/office/drawing/2014/main" id="{905A0722-3C39-44A4-8AE6-B39955CE6C3B}"/>
                </a:ext>
              </a:extLst>
            </p:cNvPr>
            <p:cNvSpPr/>
            <p:nvPr/>
          </p:nvSpPr>
          <p:spPr>
            <a:xfrm>
              <a:off x="6633525"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9" y="354"/>
                    <a:pt x="19" y="354"/>
                  </a:cubicBezTo>
                  <a:cubicBezTo>
                    <a:pt x="28" y="354"/>
                    <a:pt x="36" y="345"/>
                    <a:pt x="36" y="337"/>
                  </a:cubicBezTo>
                  <a:lnTo>
                    <a:pt x="36" y="19"/>
                  </a:lnTo>
                  <a:cubicBezTo>
                    <a:pt x="36" y="8"/>
                    <a:pt x="28" y="0"/>
                    <a:pt x="19" y="0"/>
                  </a:cubicBezTo>
                  <a:cubicBezTo>
                    <a:pt x="9"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 name="Freihandform 1039">
              <a:extLst>
                <a:ext uri="{FF2B5EF4-FFF2-40B4-BE49-F238E27FC236}">
                  <a16:creationId xmlns:a16="http://schemas.microsoft.com/office/drawing/2014/main" id="{10F18C82-641F-43B8-A444-3B22BCB4C788}"/>
                </a:ext>
              </a:extLst>
            </p:cNvPr>
            <p:cNvSpPr/>
            <p:nvPr/>
          </p:nvSpPr>
          <p:spPr>
            <a:xfrm>
              <a:off x="6666590" y="1337013"/>
              <a:ext cx="8149" cy="82190"/>
            </a:xfrm>
            <a:custGeom>
              <a:avLst/>
              <a:gdLst/>
              <a:ahLst/>
              <a:cxnLst>
                <a:cxn ang="3cd4">
                  <a:pos x="hc" y="t"/>
                </a:cxn>
                <a:cxn ang="cd2">
                  <a:pos x="l" y="vc"/>
                </a:cxn>
                <a:cxn ang="cd4">
                  <a:pos x="hc" y="b"/>
                </a:cxn>
                <a:cxn ang="0">
                  <a:pos x="r" y="vc"/>
                </a:cxn>
              </a:cxnLst>
              <a:rect l="l" t="t" r="r" b="b"/>
              <a:pathLst>
                <a:path w="36" h="354">
                  <a:moveTo>
                    <a:pt x="0" y="19"/>
                  </a:moveTo>
                  <a:lnTo>
                    <a:pt x="0" y="337"/>
                  </a:lnTo>
                  <a:cubicBezTo>
                    <a:pt x="0" y="345"/>
                    <a:pt x="9" y="354"/>
                    <a:pt x="17" y="354"/>
                  </a:cubicBezTo>
                  <a:cubicBezTo>
                    <a:pt x="28" y="354"/>
                    <a:pt x="36" y="345"/>
                    <a:pt x="36" y="337"/>
                  </a:cubicBezTo>
                  <a:lnTo>
                    <a:pt x="36" y="19"/>
                  </a:lnTo>
                  <a:cubicBezTo>
                    <a:pt x="36" y="8"/>
                    <a:pt x="28" y="0"/>
                    <a:pt x="17" y="0"/>
                  </a:cubicBezTo>
                  <a:cubicBezTo>
                    <a:pt x="9"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 name="Freihandform 1040">
              <a:extLst>
                <a:ext uri="{FF2B5EF4-FFF2-40B4-BE49-F238E27FC236}">
                  <a16:creationId xmlns:a16="http://schemas.microsoft.com/office/drawing/2014/main" id="{BB1DA3BA-0DCB-47B3-A30A-A7452ED8C672}"/>
                </a:ext>
              </a:extLst>
            </p:cNvPr>
            <p:cNvSpPr/>
            <p:nvPr/>
          </p:nvSpPr>
          <p:spPr>
            <a:xfrm>
              <a:off x="6604889" y="1357736"/>
              <a:ext cx="8149" cy="61468"/>
            </a:xfrm>
            <a:custGeom>
              <a:avLst/>
              <a:gdLst/>
              <a:ahLst/>
              <a:cxnLst>
                <a:cxn ang="3cd4">
                  <a:pos x="hc" y="t"/>
                </a:cxn>
                <a:cxn ang="cd2">
                  <a:pos x="l" y="vc"/>
                </a:cxn>
                <a:cxn ang="cd4">
                  <a:pos x="hc" y="b"/>
                </a:cxn>
                <a:cxn ang="0">
                  <a:pos x="r" y="vc"/>
                </a:cxn>
              </a:cxnLst>
              <a:rect l="l" t="t" r="r" b="b"/>
              <a:pathLst>
                <a:path w="36" h="265">
                  <a:moveTo>
                    <a:pt x="17" y="0"/>
                  </a:moveTo>
                  <a:cubicBezTo>
                    <a:pt x="9" y="0"/>
                    <a:pt x="0" y="8"/>
                    <a:pt x="0" y="17"/>
                  </a:cubicBezTo>
                  <a:lnTo>
                    <a:pt x="0" y="248"/>
                  </a:lnTo>
                  <a:cubicBezTo>
                    <a:pt x="0" y="256"/>
                    <a:pt x="9" y="265"/>
                    <a:pt x="17" y="265"/>
                  </a:cubicBezTo>
                  <a:cubicBezTo>
                    <a:pt x="28" y="265"/>
                    <a:pt x="36" y="256"/>
                    <a:pt x="36" y="248"/>
                  </a:cubicBezTo>
                  <a:lnTo>
                    <a:pt x="36" y="17"/>
                  </a:ln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 name="Freihandform 1041">
              <a:extLst>
                <a:ext uri="{FF2B5EF4-FFF2-40B4-BE49-F238E27FC236}">
                  <a16:creationId xmlns:a16="http://schemas.microsoft.com/office/drawing/2014/main" id="{89AD022A-9871-43BE-AD55-257C67B330C2}"/>
                </a:ext>
              </a:extLst>
            </p:cNvPr>
            <p:cNvSpPr/>
            <p:nvPr/>
          </p:nvSpPr>
          <p:spPr>
            <a:xfrm>
              <a:off x="6604889" y="1337246"/>
              <a:ext cx="8149" cy="7916"/>
            </a:xfrm>
            <a:custGeom>
              <a:avLst/>
              <a:gdLst/>
              <a:ahLst/>
              <a:cxnLst>
                <a:cxn ang="3cd4">
                  <a:pos x="hc" y="t"/>
                </a:cxn>
                <a:cxn ang="cd2">
                  <a:pos x="l" y="vc"/>
                </a:cxn>
                <a:cxn ang="cd4">
                  <a:pos x="hc" y="b"/>
                </a:cxn>
                <a:cxn ang="0">
                  <a:pos x="r" y="vc"/>
                </a:cxn>
              </a:cxnLst>
              <a:rect l="l" t="t" r="r" b="b"/>
              <a:pathLst>
                <a:path w="36" h="35">
                  <a:moveTo>
                    <a:pt x="30" y="5"/>
                  </a:moveTo>
                  <a:cubicBezTo>
                    <a:pt x="26" y="1"/>
                    <a:pt x="17" y="-1"/>
                    <a:pt x="11" y="1"/>
                  </a:cubicBezTo>
                  <a:cubicBezTo>
                    <a:pt x="9" y="1"/>
                    <a:pt x="7" y="3"/>
                    <a:pt x="5" y="5"/>
                  </a:cubicBezTo>
                  <a:cubicBezTo>
                    <a:pt x="3" y="7"/>
                    <a:pt x="0" y="14"/>
                    <a:pt x="0" y="18"/>
                  </a:cubicBezTo>
                  <a:cubicBezTo>
                    <a:pt x="0" y="20"/>
                    <a:pt x="0" y="22"/>
                    <a:pt x="3" y="24"/>
                  </a:cubicBezTo>
                  <a:cubicBezTo>
                    <a:pt x="3" y="27"/>
                    <a:pt x="5" y="29"/>
                    <a:pt x="5" y="31"/>
                  </a:cubicBezTo>
                  <a:cubicBezTo>
                    <a:pt x="7" y="31"/>
                    <a:pt x="9" y="33"/>
                    <a:pt x="11" y="33"/>
                  </a:cubicBezTo>
                  <a:cubicBezTo>
                    <a:pt x="13" y="35"/>
                    <a:pt x="15" y="35"/>
                    <a:pt x="17" y="35"/>
                  </a:cubicBezTo>
                  <a:cubicBezTo>
                    <a:pt x="20" y="35"/>
                    <a:pt x="22" y="35"/>
                    <a:pt x="26" y="33"/>
                  </a:cubicBezTo>
                  <a:cubicBezTo>
                    <a:pt x="28" y="33"/>
                    <a:pt x="28" y="31"/>
                    <a:pt x="30" y="31"/>
                  </a:cubicBezTo>
                  <a:cubicBezTo>
                    <a:pt x="34" y="27"/>
                    <a:pt x="36" y="22"/>
                    <a:pt x="36" y="18"/>
                  </a:cubicBezTo>
                  <a:cubicBezTo>
                    <a:pt x="36" y="14"/>
                    <a:pt x="34" y="7"/>
                    <a:pt x="30"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 name="Freihandform 1042">
              <a:extLst>
                <a:ext uri="{FF2B5EF4-FFF2-40B4-BE49-F238E27FC236}">
                  <a16:creationId xmlns:a16="http://schemas.microsoft.com/office/drawing/2014/main" id="{E97176B9-60A0-47E6-8EE0-541B4BC0BAD4}"/>
                </a:ext>
              </a:extLst>
            </p:cNvPr>
            <p:cNvSpPr/>
            <p:nvPr/>
          </p:nvSpPr>
          <p:spPr>
            <a:xfrm>
              <a:off x="6535037" y="1427586"/>
              <a:ext cx="147617" cy="24448"/>
            </a:xfrm>
            <a:custGeom>
              <a:avLst/>
              <a:gdLst/>
              <a:ahLst/>
              <a:cxnLst>
                <a:cxn ang="3cd4">
                  <a:pos x="hc" y="t"/>
                </a:cxn>
                <a:cxn ang="cd2">
                  <a:pos x="l" y="vc"/>
                </a:cxn>
                <a:cxn ang="cd4">
                  <a:pos x="hc" y="b"/>
                </a:cxn>
                <a:cxn ang="0">
                  <a:pos x="r" y="vc"/>
                </a:cxn>
              </a:cxnLst>
              <a:rect l="l" t="t" r="r" b="b"/>
              <a:pathLst>
                <a:path w="635" h="106">
                  <a:moveTo>
                    <a:pt x="601" y="70"/>
                  </a:moveTo>
                  <a:lnTo>
                    <a:pt x="36" y="70"/>
                  </a:lnTo>
                  <a:lnTo>
                    <a:pt x="36" y="34"/>
                  </a:lnTo>
                  <a:lnTo>
                    <a:pt x="601" y="34"/>
                  </a:lnTo>
                  <a:close/>
                  <a:moveTo>
                    <a:pt x="618" y="0"/>
                  </a:moveTo>
                  <a:lnTo>
                    <a:pt x="19" y="0"/>
                  </a:lnTo>
                  <a:cubicBezTo>
                    <a:pt x="8" y="0"/>
                    <a:pt x="0" y="7"/>
                    <a:pt x="0" y="17"/>
                  </a:cubicBezTo>
                  <a:lnTo>
                    <a:pt x="0" y="87"/>
                  </a:lnTo>
                  <a:cubicBezTo>
                    <a:pt x="0" y="98"/>
                    <a:pt x="8" y="106"/>
                    <a:pt x="19" y="106"/>
                  </a:cubicBezTo>
                  <a:lnTo>
                    <a:pt x="618" y="106"/>
                  </a:lnTo>
                  <a:cubicBezTo>
                    <a:pt x="629" y="106"/>
                    <a:pt x="635" y="98"/>
                    <a:pt x="635" y="87"/>
                  </a:cubicBezTo>
                  <a:lnTo>
                    <a:pt x="635" y="17"/>
                  </a:lnTo>
                  <a:cubicBezTo>
                    <a:pt x="635" y="7"/>
                    <a:pt x="629" y="0"/>
                    <a:pt x="6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 name="Gruppieren 56">
            <a:extLst>
              <a:ext uri="{FF2B5EF4-FFF2-40B4-BE49-F238E27FC236}">
                <a16:creationId xmlns:a16="http://schemas.microsoft.com/office/drawing/2014/main" id="{1BF72A07-075A-49CB-B466-B1A1E4A269BB}"/>
              </a:ext>
            </a:extLst>
          </p:cNvPr>
          <p:cNvGrpSpPr>
            <a:grpSpLocks noChangeAspect="1"/>
          </p:cNvGrpSpPr>
          <p:nvPr/>
        </p:nvGrpSpPr>
        <p:grpSpPr>
          <a:xfrm>
            <a:off x="4460017" y="1776471"/>
            <a:ext cx="328296" cy="328528"/>
            <a:chOff x="6888480" y="1197546"/>
            <a:chExt cx="328296" cy="328528"/>
          </a:xfrm>
          <a:solidFill>
            <a:srgbClr val="007AB3"/>
          </a:solidFill>
        </p:grpSpPr>
        <p:sp>
          <p:nvSpPr>
            <p:cNvPr id="58" name="Freihandform 1044">
              <a:extLst>
                <a:ext uri="{FF2B5EF4-FFF2-40B4-BE49-F238E27FC236}">
                  <a16:creationId xmlns:a16="http://schemas.microsoft.com/office/drawing/2014/main" id="{0DD1A1B1-B2D8-47E9-AC8B-54E73D9282D3}"/>
                </a:ext>
              </a:extLst>
            </p:cNvPr>
            <p:cNvSpPr/>
            <p:nvPr/>
          </p:nvSpPr>
          <p:spPr>
            <a:xfrm>
              <a:off x="6888480" y="1197546"/>
              <a:ext cx="328296" cy="328528"/>
            </a:xfrm>
            <a:custGeom>
              <a:avLst/>
              <a:gdLst/>
              <a:ahLst/>
              <a:cxnLst>
                <a:cxn ang="3cd4">
                  <a:pos x="hc" y="t"/>
                </a:cxn>
                <a:cxn ang="cd2">
                  <a:pos x="l" y="vc"/>
                </a:cxn>
                <a:cxn ang="cd4">
                  <a:pos x="hc" y="b"/>
                </a:cxn>
                <a:cxn ang="0">
                  <a:pos x="r" y="vc"/>
                </a:cxn>
              </a:cxnLst>
              <a:rect l="l" t="t" r="r" b="b"/>
              <a:pathLst>
                <a:path w="1411" h="1412">
                  <a:moveTo>
                    <a:pt x="704" y="36"/>
                  </a:moveTo>
                  <a:cubicBezTo>
                    <a:pt x="1075" y="36"/>
                    <a:pt x="1375" y="337"/>
                    <a:pt x="1375" y="705"/>
                  </a:cubicBezTo>
                  <a:cubicBezTo>
                    <a:pt x="1375" y="1075"/>
                    <a:pt x="1075" y="1376"/>
                    <a:pt x="704" y="1376"/>
                  </a:cubicBezTo>
                  <a:cubicBezTo>
                    <a:pt x="336" y="1376"/>
                    <a:pt x="36" y="1075"/>
                    <a:pt x="36" y="705"/>
                  </a:cubicBezTo>
                  <a:cubicBezTo>
                    <a:pt x="36" y="337"/>
                    <a:pt x="336" y="36"/>
                    <a:pt x="704" y="36"/>
                  </a:cubicBezTo>
                  <a:close/>
                  <a:moveTo>
                    <a:pt x="704" y="1412"/>
                  </a:moveTo>
                  <a:cubicBezTo>
                    <a:pt x="1094" y="1412"/>
                    <a:pt x="1411" y="1094"/>
                    <a:pt x="1411" y="705"/>
                  </a:cubicBezTo>
                  <a:cubicBezTo>
                    <a:pt x="1411" y="318"/>
                    <a:pt x="1094" y="0"/>
                    <a:pt x="704" y="0"/>
                  </a:cubicBezTo>
                  <a:cubicBezTo>
                    <a:pt x="317" y="0"/>
                    <a:pt x="0" y="318"/>
                    <a:pt x="0" y="705"/>
                  </a:cubicBezTo>
                  <a:cubicBezTo>
                    <a:pt x="0" y="1094"/>
                    <a:pt x="317" y="1412"/>
                    <a:pt x="704" y="1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 name="Freihandform 1045">
              <a:extLst>
                <a:ext uri="{FF2B5EF4-FFF2-40B4-BE49-F238E27FC236}">
                  <a16:creationId xmlns:a16="http://schemas.microsoft.com/office/drawing/2014/main" id="{C9C423D4-3BCD-42A9-8847-AA4A6F710C63}"/>
                </a:ext>
              </a:extLst>
            </p:cNvPr>
            <p:cNvSpPr/>
            <p:nvPr/>
          </p:nvSpPr>
          <p:spPr>
            <a:xfrm>
              <a:off x="6974629" y="1390798"/>
              <a:ext cx="98256" cy="69152"/>
            </a:xfrm>
            <a:custGeom>
              <a:avLst/>
              <a:gdLst/>
              <a:ahLst/>
              <a:cxnLst>
                <a:cxn ang="3cd4">
                  <a:pos x="hc" y="t"/>
                </a:cxn>
                <a:cxn ang="cd2">
                  <a:pos x="l" y="vc"/>
                </a:cxn>
                <a:cxn ang="cd4">
                  <a:pos x="hc" y="b"/>
                </a:cxn>
                <a:cxn ang="0">
                  <a:pos x="r" y="vc"/>
                </a:cxn>
              </a:cxnLst>
              <a:rect l="l" t="t" r="r" b="b"/>
              <a:pathLst>
                <a:path w="423" h="298">
                  <a:moveTo>
                    <a:pt x="201" y="34"/>
                  </a:moveTo>
                  <a:cubicBezTo>
                    <a:pt x="294" y="34"/>
                    <a:pt x="368" y="87"/>
                    <a:pt x="368" y="150"/>
                  </a:cubicBezTo>
                  <a:cubicBezTo>
                    <a:pt x="368" y="169"/>
                    <a:pt x="362" y="188"/>
                    <a:pt x="347" y="205"/>
                  </a:cubicBezTo>
                  <a:cubicBezTo>
                    <a:pt x="341" y="214"/>
                    <a:pt x="339" y="220"/>
                    <a:pt x="341" y="226"/>
                  </a:cubicBezTo>
                  <a:cubicBezTo>
                    <a:pt x="343" y="241"/>
                    <a:pt x="353" y="250"/>
                    <a:pt x="368" y="260"/>
                  </a:cubicBezTo>
                  <a:lnTo>
                    <a:pt x="370" y="262"/>
                  </a:lnTo>
                  <a:cubicBezTo>
                    <a:pt x="349" y="262"/>
                    <a:pt x="320" y="262"/>
                    <a:pt x="296" y="252"/>
                  </a:cubicBezTo>
                  <a:cubicBezTo>
                    <a:pt x="292" y="250"/>
                    <a:pt x="288" y="250"/>
                    <a:pt x="284" y="252"/>
                  </a:cubicBezTo>
                  <a:cubicBezTo>
                    <a:pt x="262" y="258"/>
                    <a:pt x="226" y="264"/>
                    <a:pt x="201" y="264"/>
                  </a:cubicBezTo>
                  <a:cubicBezTo>
                    <a:pt x="110" y="264"/>
                    <a:pt x="36" y="211"/>
                    <a:pt x="36" y="150"/>
                  </a:cubicBezTo>
                  <a:cubicBezTo>
                    <a:pt x="36" y="87"/>
                    <a:pt x="110" y="34"/>
                    <a:pt x="201" y="34"/>
                  </a:cubicBezTo>
                  <a:close/>
                  <a:moveTo>
                    <a:pt x="201" y="298"/>
                  </a:moveTo>
                  <a:cubicBezTo>
                    <a:pt x="229" y="298"/>
                    <a:pt x="262" y="294"/>
                    <a:pt x="288" y="288"/>
                  </a:cubicBezTo>
                  <a:cubicBezTo>
                    <a:pt x="334" y="302"/>
                    <a:pt x="406" y="302"/>
                    <a:pt x="419" y="281"/>
                  </a:cubicBezTo>
                  <a:cubicBezTo>
                    <a:pt x="425" y="273"/>
                    <a:pt x="423" y="262"/>
                    <a:pt x="417" y="256"/>
                  </a:cubicBezTo>
                  <a:cubicBezTo>
                    <a:pt x="408" y="247"/>
                    <a:pt x="398" y="239"/>
                    <a:pt x="389" y="233"/>
                  </a:cubicBezTo>
                  <a:cubicBezTo>
                    <a:pt x="385" y="230"/>
                    <a:pt x="381" y="226"/>
                    <a:pt x="379" y="222"/>
                  </a:cubicBezTo>
                  <a:cubicBezTo>
                    <a:pt x="396" y="201"/>
                    <a:pt x="404" y="175"/>
                    <a:pt x="404" y="150"/>
                  </a:cubicBezTo>
                  <a:cubicBezTo>
                    <a:pt x="404" y="65"/>
                    <a:pt x="313" y="0"/>
                    <a:pt x="201" y="0"/>
                  </a:cubicBezTo>
                  <a:cubicBezTo>
                    <a:pt x="91" y="0"/>
                    <a:pt x="0" y="65"/>
                    <a:pt x="0" y="150"/>
                  </a:cubicBezTo>
                  <a:cubicBezTo>
                    <a:pt x="0" y="233"/>
                    <a:pt x="91" y="298"/>
                    <a:pt x="201" y="2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 name="Freihandform 1046">
              <a:extLst>
                <a:ext uri="{FF2B5EF4-FFF2-40B4-BE49-F238E27FC236}">
                  <a16:creationId xmlns:a16="http://schemas.microsoft.com/office/drawing/2014/main" id="{861F47C1-ECE5-4E17-8FB2-C8A4F393593F}"/>
                </a:ext>
              </a:extLst>
            </p:cNvPr>
            <p:cNvSpPr/>
            <p:nvPr/>
          </p:nvSpPr>
          <p:spPr>
            <a:xfrm>
              <a:off x="6999309" y="1263205"/>
              <a:ext cx="140166" cy="137605"/>
            </a:xfrm>
            <a:custGeom>
              <a:avLst/>
              <a:gdLst/>
              <a:ahLst/>
              <a:cxnLst>
                <a:cxn ang="3cd4">
                  <a:pos x="hc" y="t"/>
                </a:cxn>
                <a:cxn ang="cd2">
                  <a:pos x="l" y="vc"/>
                </a:cxn>
                <a:cxn ang="cd4">
                  <a:pos x="hc" y="b"/>
                </a:cxn>
                <a:cxn ang="0">
                  <a:pos x="r" y="vc"/>
                </a:cxn>
              </a:cxnLst>
              <a:rect l="l" t="t" r="r" b="b"/>
              <a:pathLst>
                <a:path w="603" h="592">
                  <a:moveTo>
                    <a:pt x="302" y="36"/>
                  </a:moveTo>
                  <a:cubicBezTo>
                    <a:pt x="448" y="36"/>
                    <a:pt x="567" y="131"/>
                    <a:pt x="567" y="247"/>
                  </a:cubicBezTo>
                  <a:cubicBezTo>
                    <a:pt x="567" y="281"/>
                    <a:pt x="559" y="315"/>
                    <a:pt x="540" y="345"/>
                  </a:cubicBezTo>
                  <a:lnTo>
                    <a:pt x="537" y="349"/>
                  </a:lnTo>
                  <a:cubicBezTo>
                    <a:pt x="533" y="357"/>
                    <a:pt x="518" y="385"/>
                    <a:pt x="489" y="408"/>
                  </a:cubicBezTo>
                  <a:cubicBezTo>
                    <a:pt x="472" y="421"/>
                    <a:pt x="438" y="444"/>
                    <a:pt x="421" y="450"/>
                  </a:cubicBezTo>
                  <a:cubicBezTo>
                    <a:pt x="415" y="452"/>
                    <a:pt x="410" y="457"/>
                    <a:pt x="410" y="463"/>
                  </a:cubicBezTo>
                  <a:cubicBezTo>
                    <a:pt x="402" y="501"/>
                    <a:pt x="377" y="533"/>
                    <a:pt x="347" y="548"/>
                  </a:cubicBezTo>
                  <a:cubicBezTo>
                    <a:pt x="355" y="505"/>
                    <a:pt x="343" y="474"/>
                    <a:pt x="343" y="472"/>
                  </a:cubicBezTo>
                  <a:cubicBezTo>
                    <a:pt x="338" y="465"/>
                    <a:pt x="332" y="461"/>
                    <a:pt x="326" y="461"/>
                  </a:cubicBezTo>
                  <a:cubicBezTo>
                    <a:pt x="326" y="461"/>
                    <a:pt x="311" y="461"/>
                    <a:pt x="302" y="461"/>
                  </a:cubicBezTo>
                  <a:cubicBezTo>
                    <a:pt x="152" y="459"/>
                    <a:pt x="36" y="364"/>
                    <a:pt x="36" y="247"/>
                  </a:cubicBezTo>
                  <a:cubicBezTo>
                    <a:pt x="36" y="131"/>
                    <a:pt x="154" y="36"/>
                    <a:pt x="302" y="36"/>
                  </a:cubicBezTo>
                  <a:close/>
                  <a:moveTo>
                    <a:pt x="300" y="497"/>
                  </a:moveTo>
                  <a:cubicBezTo>
                    <a:pt x="305" y="497"/>
                    <a:pt x="309" y="497"/>
                    <a:pt x="313" y="497"/>
                  </a:cubicBezTo>
                  <a:cubicBezTo>
                    <a:pt x="315" y="510"/>
                    <a:pt x="317" y="537"/>
                    <a:pt x="302" y="567"/>
                  </a:cubicBezTo>
                  <a:cubicBezTo>
                    <a:pt x="300" y="571"/>
                    <a:pt x="300" y="579"/>
                    <a:pt x="305" y="584"/>
                  </a:cubicBezTo>
                  <a:cubicBezTo>
                    <a:pt x="309" y="588"/>
                    <a:pt x="313" y="592"/>
                    <a:pt x="319" y="592"/>
                  </a:cubicBezTo>
                  <a:lnTo>
                    <a:pt x="321" y="592"/>
                  </a:lnTo>
                  <a:cubicBezTo>
                    <a:pt x="377" y="586"/>
                    <a:pt x="427" y="539"/>
                    <a:pt x="442" y="478"/>
                  </a:cubicBezTo>
                  <a:cubicBezTo>
                    <a:pt x="468" y="467"/>
                    <a:pt x="501" y="442"/>
                    <a:pt x="510" y="436"/>
                  </a:cubicBezTo>
                  <a:cubicBezTo>
                    <a:pt x="546" y="408"/>
                    <a:pt x="563" y="376"/>
                    <a:pt x="569" y="364"/>
                  </a:cubicBezTo>
                  <a:cubicBezTo>
                    <a:pt x="592" y="328"/>
                    <a:pt x="603" y="287"/>
                    <a:pt x="603" y="247"/>
                  </a:cubicBezTo>
                  <a:cubicBezTo>
                    <a:pt x="603" y="112"/>
                    <a:pt x="468" y="0"/>
                    <a:pt x="302" y="0"/>
                  </a:cubicBezTo>
                  <a:cubicBezTo>
                    <a:pt x="135" y="0"/>
                    <a:pt x="0" y="112"/>
                    <a:pt x="0" y="247"/>
                  </a:cubicBezTo>
                  <a:cubicBezTo>
                    <a:pt x="0" y="385"/>
                    <a:pt x="133" y="493"/>
                    <a:pt x="300" y="49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 name="Freihandform 1047">
              <a:extLst>
                <a:ext uri="{FF2B5EF4-FFF2-40B4-BE49-F238E27FC236}">
                  <a16:creationId xmlns:a16="http://schemas.microsoft.com/office/drawing/2014/main" id="{B60A45BD-B488-4128-88B0-09EF3FBE4E01}"/>
                </a:ext>
              </a:extLst>
            </p:cNvPr>
            <p:cNvSpPr/>
            <p:nvPr/>
          </p:nvSpPr>
          <p:spPr>
            <a:xfrm>
              <a:off x="7069159" y="1304417"/>
              <a:ext cx="40746" cy="7684"/>
            </a:xfrm>
            <a:custGeom>
              <a:avLst/>
              <a:gdLst/>
              <a:ahLst/>
              <a:cxnLst>
                <a:cxn ang="3cd4">
                  <a:pos x="hc" y="t"/>
                </a:cxn>
                <a:cxn ang="cd2">
                  <a:pos x="l" y="vc"/>
                </a:cxn>
                <a:cxn ang="cd4">
                  <a:pos x="hc" y="b"/>
                </a:cxn>
                <a:cxn ang="0">
                  <a:pos x="r" y="vc"/>
                </a:cxn>
              </a:cxnLst>
              <a:rect l="l" t="t" r="r" b="b"/>
              <a:pathLst>
                <a:path w="176" h="34">
                  <a:moveTo>
                    <a:pt x="17" y="34"/>
                  </a:moveTo>
                  <a:lnTo>
                    <a:pt x="159" y="34"/>
                  </a:lnTo>
                  <a:cubicBezTo>
                    <a:pt x="168" y="34"/>
                    <a:pt x="176" y="28"/>
                    <a:pt x="176" y="17"/>
                  </a:cubicBezTo>
                  <a:cubicBezTo>
                    <a:pt x="176" y="7"/>
                    <a:pt x="168" y="0"/>
                    <a:pt x="159" y="0"/>
                  </a:cubicBezTo>
                  <a:lnTo>
                    <a:pt x="17" y="0"/>
                  </a:lnTo>
                  <a:cubicBezTo>
                    <a:pt x="7" y="0"/>
                    <a:pt x="0" y="7"/>
                    <a:pt x="0" y="17"/>
                  </a:cubicBezTo>
                  <a:cubicBezTo>
                    <a:pt x="0" y="28"/>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 name="Freihandform 1048">
              <a:extLst>
                <a:ext uri="{FF2B5EF4-FFF2-40B4-BE49-F238E27FC236}">
                  <a16:creationId xmlns:a16="http://schemas.microsoft.com/office/drawing/2014/main" id="{6AB61B9B-A4D0-4FB4-B5A1-0E67ACB0D926}"/>
                </a:ext>
              </a:extLst>
            </p:cNvPr>
            <p:cNvSpPr/>
            <p:nvPr/>
          </p:nvSpPr>
          <p:spPr>
            <a:xfrm>
              <a:off x="7027948" y="1304417"/>
              <a:ext cx="28639" cy="7684"/>
            </a:xfrm>
            <a:custGeom>
              <a:avLst/>
              <a:gdLst/>
              <a:ahLst/>
              <a:cxnLst>
                <a:cxn ang="3cd4">
                  <a:pos x="hc" y="t"/>
                </a:cxn>
                <a:cxn ang="cd2">
                  <a:pos x="l" y="vc"/>
                </a:cxn>
                <a:cxn ang="cd4">
                  <a:pos x="hc" y="b"/>
                </a:cxn>
                <a:cxn ang="0">
                  <a:pos x="r" y="vc"/>
                </a:cxn>
              </a:cxnLst>
              <a:rect l="l" t="t" r="r" b="b"/>
              <a:pathLst>
                <a:path w="124" h="34">
                  <a:moveTo>
                    <a:pt x="19" y="34"/>
                  </a:moveTo>
                  <a:lnTo>
                    <a:pt x="107" y="34"/>
                  </a:lnTo>
                  <a:cubicBezTo>
                    <a:pt x="118" y="34"/>
                    <a:pt x="124" y="28"/>
                    <a:pt x="124" y="17"/>
                  </a:cubicBezTo>
                  <a:cubicBezTo>
                    <a:pt x="124" y="7"/>
                    <a:pt x="118" y="0"/>
                    <a:pt x="107" y="0"/>
                  </a:cubicBezTo>
                  <a:lnTo>
                    <a:pt x="19" y="0"/>
                  </a:lnTo>
                  <a:cubicBezTo>
                    <a:pt x="8" y="0"/>
                    <a:pt x="0" y="7"/>
                    <a:pt x="0" y="17"/>
                  </a:cubicBezTo>
                  <a:cubicBezTo>
                    <a:pt x="0" y="28"/>
                    <a:pt x="8"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 name="Freihandform 1049">
              <a:extLst>
                <a:ext uri="{FF2B5EF4-FFF2-40B4-BE49-F238E27FC236}">
                  <a16:creationId xmlns:a16="http://schemas.microsoft.com/office/drawing/2014/main" id="{D380E35C-7443-4727-8A3C-B14B806E7BA3}"/>
                </a:ext>
              </a:extLst>
            </p:cNvPr>
            <p:cNvSpPr/>
            <p:nvPr/>
          </p:nvSpPr>
          <p:spPr>
            <a:xfrm>
              <a:off x="7027948" y="1320715"/>
              <a:ext cx="48895" cy="8149"/>
            </a:xfrm>
            <a:custGeom>
              <a:avLst/>
              <a:gdLst/>
              <a:ahLst/>
              <a:cxnLst>
                <a:cxn ang="3cd4">
                  <a:pos x="hc" y="t"/>
                </a:cxn>
                <a:cxn ang="cd2">
                  <a:pos x="l" y="vc"/>
                </a:cxn>
                <a:cxn ang="cd4">
                  <a:pos x="hc" y="b"/>
                </a:cxn>
                <a:cxn ang="0">
                  <a:pos x="r" y="vc"/>
                </a:cxn>
              </a:cxnLst>
              <a:rect l="l" t="t" r="r" b="b"/>
              <a:pathLst>
                <a:path w="211" h="36">
                  <a:moveTo>
                    <a:pt x="19" y="36"/>
                  </a:moveTo>
                  <a:lnTo>
                    <a:pt x="194" y="36"/>
                  </a:lnTo>
                  <a:cubicBezTo>
                    <a:pt x="205" y="36"/>
                    <a:pt x="211" y="28"/>
                    <a:pt x="211" y="17"/>
                  </a:cubicBezTo>
                  <a:cubicBezTo>
                    <a:pt x="211" y="9"/>
                    <a:pt x="205" y="0"/>
                    <a:pt x="194"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 name="Freihandform 1050">
              <a:extLst>
                <a:ext uri="{FF2B5EF4-FFF2-40B4-BE49-F238E27FC236}">
                  <a16:creationId xmlns:a16="http://schemas.microsoft.com/office/drawing/2014/main" id="{9483C788-4CB4-4BA8-8AFF-1D7FBE7EC52D}"/>
                </a:ext>
              </a:extLst>
            </p:cNvPr>
            <p:cNvSpPr/>
            <p:nvPr/>
          </p:nvSpPr>
          <p:spPr>
            <a:xfrm>
              <a:off x="7085458" y="1320715"/>
              <a:ext cx="24448" cy="8149"/>
            </a:xfrm>
            <a:custGeom>
              <a:avLst/>
              <a:gdLst/>
              <a:ahLst/>
              <a:cxnLst>
                <a:cxn ang="3cd4">
                  <a:pos x="hc" y="t"/>
                </a:cxn>
                <a:cxn ang="cd2">
                  <a:pos x="l" y="vc"/>
                </a:cxn>
                <a:cxn ang="cd4">
                  <a:pos x="hc" y="b"/>
                </a:cxn>
                <a:cxn ang="0">
                  <a:pos x="r" y="vc"/>
                </a:cxn>
              </a:cxnLst>
              <a:rect l="l" t="t" r="r" b="b"/>
              <a:pathLst>
                <a:path w="106" h="36">
                  <a:moveTo>
                    <a:pt x="89" y="0"/>
                  </a:moveTo>
                  <a:lnTo>
                    <a:pt x="17" y="0"/>
                  </a:lnTo>
                  <a:cubicBezTo>
                    <a:pt x="9" y="0"/>
                    <a:pt x="0" y="9"/>
                    <a:pt x="0" y="17"/>
                  </a:cubicBezTo>
                  <a:cubicBezTo>
                    <a:pt x="0" y="28"/>
                    <a:pt x="9" y="36"/>
                    <a:pt x="17" y="36"/>
                  </a:cubicBezTo>
                  <a:lnTo>
                    <a:pt x="89" y="36"/>
                  </a:lnTo>
                  <a:cubicBezTo>
                    <a:pt x="98" y="36"/>
                    <a:pt x="106" y="28"/>
                    <a:pt x="106" y="17"/>
                  </a:cubicBezTo>
                  <a:cubicBezTo>
                    <a:pt x="106" y="9"/>
                    <a:pt x="98"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 name="Gruppieren 64">
            <a:extLst>
              <a:ext uri="{FF2B5EF4-FFF2-40B4-BE49-F238E27FC236}">
                <a16:creationId xmlns:a16="http://schemas.microsoft.com/office/drawing/2014/main" id="{619F1CF2-21B8-4952-B9F3-3F95AF80DE6C}"/>
              </a:ext>
            </a:extLst>
          </p:cNvPr>
          <p:cNvGrpSpPr>
            <a:grpSpLocks noChangeAspect="1"/>
          </p:cNvGrpSpPr>
          <p:nvPr/>
        </p:nvGrpSpPr>
        <p:grpSpPr>
          <a:xfrm>
            <a:off x="468313" y="2220020"/>
            <a:ext cx="328528" cy="328528"/>
            <a:chOff x="2896776" y="1641095"/>
            <a:chExt cx="328528" cy="328528"/>
          </a:xfrm>
          <a:solidFill>
            <a:srgbClr val="007AB3"/>
          </a:solidFill>
        </p:grpSpPr>
        <p:sp>
          <p:nvSpPr>
            <p:cNvPr id="66" name="Freihandform 1052">
              <a:extLst>
                <a:ext uri="{FF2B5EF4-FFF2-40B4-BE49-F238E27FC236}">
                  <a16:creationId xmlns:a16="http://schemas.microsoft.com/office/drawing/2014/main" id="{10755BDA-15B0-409D-B63B-FDAC59981B40}"/>
                </a:ext>
              </a:extLst>
            </p:cNvPr>
            <p:cNvSpPr/>
            <p:nvPr/>
          </p:nvSpPr>
          <p:spPr>
            <a:xfrm>
              <a:off x="289677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 name="Freihandform 1053">
              <a:extLst>
                <a:ext uri="{FF2B5EF4-FFF2-40B4-BE49-F238E27FC236}">
                  <a16:creationId xmlns:a16="http://schemas.microsoft.com/office/drawing/2014/main" id="{C6F03A0C-9293-41F9-919E-DA1C0EFA5BBF}"/>
                </a:ext>
              </a:extLst>
            </p:cNvPr>
            <p:cNvSpPr/>
            <p:nvPr/>
          </p:nvSpPr>
          <p:spPr>
            <a:xfrm>
              <a:off x="2970584" y="1723517"/>
              <a:ext cx="180679" cy="155300"/>
            </a:xfrm>
            <a:custGeom>
              <a:avLst/>
              <a:gdLst/>
              <a:ahLst/>
              <a:cxnLst>
                <a:cxn ang="3cd4">
                  <a:pos x="hc" y="t"/>
                </a:cxn>
                <a:cxn ang="cd2">
                  <a:pos x="l" y="vc"/>
                </a:cxn>
                <a:cxn ang="cd4">
                  <a:pos x="hc" y="b"/>
                </a:cxn>
                <a:cxn ang="0">
                  <a:pos x="r" y="vc"/>
                </a:cxn>
              </a:cxnLst>
              <a:rect l="l" t="t" r="r" b="b"/>
              <a:pathLst>
                <a:path w="777" h="668">
                  <a:moveTo>
                    <a:pt x="741" y="137"/>
                  </a:moveTo>
                  <a:lnTo>
                    <a:pt x="36" y="137"/>
                  </a:lnTo>
                  <a:lnTo>
                    <a:pt x="36" y="69"/>
                  </a:lnTo>
                  <a:lnTo>
                    <a:pt x="142" y="69"/>
                  </a:lnTo>
                  <a:lnTo>
                    <a:pt x="142" y="86"/>
                  </a:lnTo>
                  <a:cubicBezTo>
                    <a:pt x="142" y="97"/>
                    <a:pt x="149" y="105"/>
                    <a:pt x="159" y="105"/>
                  </a:cubicBezTo>
                  <a:lnTo>
                    <a:pt x="229" y="105"/>
                  </a:lnTo>
                  <a:cubicBezTo>
                    <a:pt x="240" y="105"/>
                    <a:pt x="248" y="97"/>
                    <a:pt x="248" y="86"/>
                  </a:cubicBezTo>
                  <a:lnTo>
                    <a:pt x="248" y="69"/>
                  </a:lnTo>
                  <a:lnTo>
                    <a:pt x="530" y="69"/>
                  </a:lnTo>
                  <a:lnTo>
                    <a:pt x="530" y="86"/>
                  </a:lnTo>
                  <a:cubicBezTo>
                    <a:pt x="530" y="97"/>
                    <a:pt x="538" y="105"/>
                    <a:pt x="547" y="105"/>
                  </a:cubicBezTo>
                  <a:lnTo>
                    <a:pt x="619" y="105"/>
                  </a:lnTo>
                  <a:cubicBezTo>
                    <a:pt x="627" y="105"/>
                    <a:pt x="635" y="97"/>
                    <a:pt x="635" y="86"/>
                  </a:cubicBezTo>
                  <a:lnTo>
                    <a:pt x="635" y="69"/>
                  </a:lnTo>
                  <a:lnTo>
                    <a:pt x="741" y="69"/>
                  </a:lnTo>
                  <a:close/>
                  <a:moveTo>
                    <a:pt x="741" y="635"/>
                  </a:moveTo>
                  <a:lnTo>
                    <a:pt x="36" y="635"/>
                  </a:lnTo>
                  <a:lnTo>
                    <a:pt x="36" y="173"/>
                  </a:lnTo>
                  <a:lnTo>
                    <a:pt x="741" y="173"/>
                  </a:lnTo>
                  <a:close/>
                  <a:moveTo>
                    <a:pt x="176" y="33"/>
                  </a:moveTo>
                  <a:lnTo>
                    <a:pt x="212" y="33"/>
                  </a:lnTo>
                  <a:lnTo>
                    <a:pt x="212" y="69"/>
                  </a:lnTo>
                  <a:lnTo>
                    <a:pt x="176" y="69"/>
                  </a:lnTo>
                  <a:close/>
                  <a:moveTo>
                    <a:pt x="566" y="33"/>
                  </a:moveTo>
                  <a:lnTo>
                    <a:pt x="599" y="33"/>
                  </a:lnTo>
                  <a:lnTo>
                    <a:pt x="599" y="69"/>
                  </a:lnTo>
                  <a:lnTo>
                    <a:pt x="566" y="69"/>
                  </a:lnTo>
                  <a:close/>
                  <a:moveTo>
                    <a:pt x="758" y="33"/>
                  </a:moveTo>
                  <a:lnTo>
                    <a:pt x="635" y="33"/>
                  </a:lnTo>
                  <a:lnTo>
                    <a:pt x="635" y="16"/>
                  </a:lnTo>
                  <a:cubicBezTo>
                    <a:pt x="635" y="6"/>
                    <a:pt x="627" y="0"/>
                    <a:pt x="619" y="0"/>
                  </a:cubicBezTo>
                  <a:lnTo>
                    <a:pt x="547" y="0"/>
                  </a:lnTo>
                  <a:cubicBezTo>
                    <a:pt x="538" y="0"/>
                    <a:pt x="530" y="6"/>
                    <a:pt x="530" y="16"/>
                  </a:cubicBezTo>
                  <a:lnTo>
                    <a:pt x="530" y="33"/>
                  </a:lnTo>
                  <a:lnTo>
                    <a:pt x="248" y="33"/>
                  </a:lnTo>
                  <a:lnTo>
                    <a:pt x="248" y="16"/>
                  </a:lnTo>
                  <a:cubicBezTo>
                    <a:pt x="248" y="6"/>
                    <a:pt x="240" y="0"/>
                    <a:pt x="229" y="0"/>
                  </a:cubicBezTo>
                  <a:lnTo>
                    <a:pt x="159" y="0"/>
                  </a:lnTo>
                  <a:cubicBezTo>
                    <a:pt x="149" y="0"/>
                    <a:pt x="142" y="6"/>
                    <a:pt x="142" y="16"/>
                  </a:cubicBezTo>
                  <a:lnTo>
                    <a:pt x="142" y="33"/>
                  </a:lnTo>
                  <a:lnTo>
                    <a:pt x="17" y="33"/>
                  </a:lnTo>
                  <a:cubicBezTo>
                    <a:pt x="9" y="33"/>
                    <a:pt x="0" y="42"/>
                    <a:pt x="0" y="52"/>
                  </a:cubicBezTo>
                  <a:lnTo>
                    <a:pt x="0" y="651"/>
                  </a:lnTo>
                  <a:cubicBezTo>
                    <a:pt x="0" y="662"/>
                    <a:pt x="9" y="668"/>
                    <a:pt x="17" y="668"/>
                  </a:cubicBezTo>
                  <a:lnTo>
                    <a:pt x="758" y="668"/>
                  </a:lnTo>
                  <a:cubicBezTo>
                    <a:pt x="769" y="668"/>
                    <a:pt x="777" y="662"/>
                    <a:pt x="777" y="651"/>
                  </a:cubicBezTo>
                  <a:lnTo>
                    <a:pt x="777" y="52"/>
                  </a:lnTo>
                  <a:cubicBezTo>
                    <a:pt x="777" y="42"/>
                    <a:pt x="769" y="33"/>
                    <a:pt x="758" y="3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 name="Freihandform 1054">
              <a:extLst>
                <a:ext uri="{FF2B5EF4-FFF2-40B4-BE49-F238E27FC236}">
                  <a16:creationId xmlns:a16="http://schemas.microsoft.com/office/drawing/2014/main" id="{C2D1D51C-E67F-4125-B30F-602CE91FA072}"/>
                </a:ext>
              </a:extLst>
            </p:cNvPr>
            <p:cNvSpPr/>
            <p:nvPr/>
          </p:nvSpPr>
          <p:spPr>
            <a:xfrm>
              <a:off x="2995265" y="1780562"/>
              <a:ext cx="32830" cy="32830"/>
            </a:xfrm>
            <a:custGeom>
              <a:avLst/>
              <a:gdLst/>
              <a:ahLst/>
              <a:cxnLst>
                <a:cxn ang="3cd4">
                  <a:pos x="hc" y="t"/>
                </a:cxn>
                <a:cxn ang="cd2">
                  <a:pos x="l" y="vc"/>
                </a:cxn>
                <a:cxn ang="cd4">
                  <a:pos x="hc" y="b"/>
                </a:cxn>
                <a:cxn ang="0">
                  <a:pos x="r" y="vc"/>
                </a:cxn>
              </a:cxnLst>
              <a:rect l="l" t="t" r="r" b="b"/>
              <a:pathLst>
                <a:path w="142" h="142">
                  <a:moveTo>
                    <a:pt x="36" y="36"/>
                  </a:moveTo>
                  <a:lnTo>
                    <a:pt x="106" y="36"/>
                  </a:lnTo>
                  <a:lnTo>
                    <a:pt x="106" y="106"/>
                  </a:lnTo>
                  <a:lnTo>
                    <a:pt x="36" y="106"/>
                  </a:lnTo>
                  <a:close/>
                  <a:moveTo>
                    <a:pt x="17" y="142"/>
                  </a:moveTo>
                  <a:lnTo>
                    <a:pt x="123" y="142"/>
                  </a:lnTo>
                  <a:cubicBezTo>
                    <a:pt x="134" y="142"/>
                    <a:pt x="142" y="133"/>
                    <a:pt x="142" y="125"/>
                  </a:cubicBezTo>
                  <a:lnTo>
                    <a:pt x="142" y="19"/>
                  </a:lnTo>
                  <a:cubicBezTo>
                    <a:pt x="142" y="9"/>
                    <a:pt x="134" y="0"/>
                    <a:pt x="123" y="0"/>
                  </a:cubicBezTo>
                  <a:lnTo>
                    <a:pt x="17" y="0"/>
                  </a:lnTo>
                  <a:cubicBezTo>
                    <a:pt x="9" y="0"/>
                    <a:pt x="0" y="9"/>
                    <a:pt x="0" y="19"/>
                  </a:cubicBezTo>
                  <a:lnTo>
                    <a:pt x="0" y="125"/>
                  </a:lnTo>
                  <a:cubicBezTo>
                    <a:pt x="0" y="133"/>
                    <a:pt x="9"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 name="Freihandform 1055">
              <a:extLst>
                <a:ext uri="{FF2B5EF4-FFF2-40B4-BE49-F238E27FC236}">
                  <a16:creationId xmlns:a16="http://schemas.microsoft.com/office/drawing/2014/main" id="{44CFCE9C-6E27-498E-8147-EE635368F353}"/>
                </a:ext>
              </a:extLst>
            </p:cNvPr>
            <p:cNvSpPr/>
            <p:nvPr/>
          </p:nvSpPr>
          <p:spPr>
            <a:xfrm>
              <a:off x="2995265" y="1822006"/>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17" y="140"/>
                  </a:moveTo>
                  <a:lnTo>
                    <a:pt x="123" y="140"/>
                  </a:lnTo>
                  <a:cubicBezTo>
                    <a:pt x="134" y="140"/>
                    <a:pt x="142" y="133"/>
                    <a:pt x="142" y="123"/>
                  </a:cubicBezTo>
                  <a:lnTo>
                    <a:pt x="142" y="17"/>
                  </a:lnTo>
                  <a:cubicBezTo>
                    <a:pt x="142" y="6"/>
                    <a:pt x="134" y="0"/>
                    <a:pt x="123" y="0"/>
                  </a:cubicBezTo>
                  <a:lnTo>
                    <a:pt x="17" y="0"/>
                  </a:lnTo>
                  <a:cubicBezTo>
                    <a:pt x="9" y="0"/>
                    <a:pt x="0" y="6"/>
                    <a:pt x="0" y="17"/>
                  </a:cubicBezTo>
                  <a:lnTo>
                    <a:pt x="0" y="123"/>
                  </a:lnTo>
                  <a:cubicBezTo>
                    <a:pt x="0" y="133"/>
                    <a:pt x="9"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 name="Freihandform 1056">
              <a:extLst>
                <a:ext uri="{FF2B5EF4-FFF2-40B4-BE49-F238E27FC236}">
                  <a16:creationId xmlns:a16="http://schemas.microsoft.com/office/drawing/2014/main" id="{886B7661-4F20-4114-A140-A0B1B49DB502}"/>
                </a:ext>
              </a:extLst>
            </p:cNvPr>
            <p:cNvSpPr/>
            <p:nvPr/>
          </p:nvSpPr>
          <p:spPr>
            <a:xfrm>
              <a:off x="3044626" y="1780562"/>
              <a:ext cx="32830" cy="32830"/>
            </a:xfrm>
            <a:custGeom>
              <a:avLst/>
              <a:gdLst/>
              <a:ahLst/>
              <a:cxnLst>
                <a:cxn ang="3cd4">
                  <a:pos x="hc" y="t"/>
                </a:cxn>
                <a:cxn ang="cd2">
                  <a:pos x="l" y="vc"/>
                </a:cxn>
                <a:cxn ang="cd4">
                  <a:pos x="hc" y="b"/>
                </a:cxn>
                <a:cxn ang="0">
                  <a:pos x="r" y="vc"/>
                </a:cxn>
              </a:cxnLst>
              <a:rect l="l" t="t" r="r" b="b"/>
              <a:pathLst>
                <a:path w="142" h="142">
                  <a:moveTo>
                    <a:pt x="36" y="36"/>
                  </a:moveTo>
                  <a:lnTo>
                    <a:pt x="106" y="36"/>
                  </a:lnTo>
                  <a:lnTo>
                    <a:pt x="106" y="106"/>
                  </a:lnTo>
                  <a:lnTo>
                    <a:pt x="36" y="106"/>
                  </a:lnTo>
                  <a:close/>
                  <a:moveTo>
                    <a:pt x="17" y="142"/>
                  </a:moveTo>
                  <a:lnTo>
                    <a:pt x="123" y="142"/>
                  </a:lnTo>
                  <a:cubicBezTo>
                    <a:pt x="133" y="142"/>
                    <a:pt x="142" y="133"/>
                    <a:pt x="142" y="125"/>
                  </a:cubicBezTo>
                  <a:lnTo>
                    <a:pt x="142" y="19"/>
                  </a:lnTo>
                  <a:cubicBezTo>
                    <a:pt x="142" y="9"/>
                    <a:pt x="133" y="0"/>
                    <a:pt x="123" y="0"/>
                  </a:cubicBezTo>
                  <a:lnTo>
                    <a:pt x="17" y="0"/>
                  </a:lnTo>
                  <a:cubicBezTo>
                    <a:pt x="8" y="0"/>
                    <a:pt x="0" y="9"/>
                    <a:pt x="0" y="19"/>
                  </a:cubicBezTo>
                  <a:lnTo>
                    <a:pt x="0" y="125"/>
                  </a:lnTo>
                  <a:cubicBezTo>
                    <a:pt x="0" y="133"/>
                    <a:pt x="8"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 name="Freihandform 1057">
              <a:extLst>
                <a:ext uri="{FF2B5EF4-FFF2-40B4-BE49-F238E27FC236}">
                  <a16:creationId xmlns:a16="http://schemas.microsoft.com/office/drawing/2014/main" id="{1DF6C2E0-7587-48F8-97EB-4F406A946B4A}"/>
                </a:ext>
              </a:extLst>
            </p:cNvPr>
            <p:cNvSpPr/>
            <p:nvPr/>
          </p:nvSpPr>
          <p:spPr>
            <a:xfrm>
              <a:off x="3044626" y="1822006"/>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17" y="140"/>
                  </a:moveTo>
                  <a:lnTo>
                    <a:pt x="123" y="140"/>
                  </a:lnTo>
                  <a:cubicBezTo>
                    <a:pt x="133" y="140"/>
                    <a:pt x="142" y="133"/>
                    <a:pt x="142" y="123"/>
                  </a:cubicBezTo>
                  <a:lnTo>
                    <a:pt x="142" y="17"/>
                  </a:lnTo>
                  <a:cubicBezTo>
                    <a:pt x="142" y="6"/>
                    <a:pt x="133" y="0"/>
                    <a:pt x="123" y="0"/>
                  </a:cubicBezTo>
                  <a:lnTo>
                    <a:pt x="17" y="0"/>
                  </a:lnTo>
                  <a:cubicBezTo>
                    <a:pt x="8" y="0"/>
                    <a:pt x="0" y="6"/>
                    <a:pt x="0" y="17"/>
                  </a:cubicBezTo>
                  <a:lnTo>
                    <a:pt x="0" y="123"/>
                  </a:lnTo>
                  <a:cubicBezTo>
                    <a:pt x="0" y="133"/>
                    <a:pt x="8"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 name="Freihandform 1058">
              <a:extLst>
                <a:ext uri="{FF2B5EF4-FFF2-40B4-BE49-F238E27FC236}">
                  <a16:creationId xmlns:a16="http://schemas.microsoft.com/office/drawing/2014/main" id="{C52E6C85-AEEF-4CB5-BE04-CE4D0A2529AA}"/>
                </a:ext>
              </a:extLst>
            </p:cNvPr>
            <p:cNvSpPr/>
            <p:nvPr/>
          </p:nvSpPr>
          <p:spPr>
            <a:xfrm>
              <a:off x="3093986" y="1780562"/>
              <a:ext cx="32597" cy="32830"/>
            </a:xfrm>
            <a:custGeom>
              <a:avLst/>
              <a:gdLst/>
              <a:ahLst/>
              <a:cxnLst>
                <a:cxn ang="3cd4">
                  <a:pos x="hc" y="t"/>
                </a:cxn>
                <a:cxn ang="cd2">
                  <a:pos x="l" y="vc"/>
                </a:cxn>
                <a:cxn ang="cd4">
                  <a:pos x="hc" y="b"/>
                </a:cxn>
                <a:cxn ang="0">
                  <a:pos x="r" y="vc"/>
                </a:cxn>
              </a:cxnLst>
              <a:rect l="l" t="t" r="r" b="b"/>
              <a:pathLst>
                <a:path w="141" h="142">
                  <a:moveTo>
                    <a:pt x="36" y="36"/>
                  </a:moveTo>
                  <a:lnTo>
                    <a:pt x="105" y="36"/>
                  </a:lnTo>
                  <a:lnTo>
                    <a:pt x="105" y="106"/>
                  </a:lnTo>
                  <a:lnTo>
                    <a:pt x="36" y="106"/>
                  </a:lnTo>
                  <a:close/>
                  <a:moveTo>
                    <a:pt x="17" y="142"/>
                  </a:moveTo>
                  <a:lnTo>
                    <a:pt x="122" y="142"/>
                  </a:lnTo>
                  <a:cubicBezTo>
                    <a:pt x="133" y="142"/>
                    <a:pt x="141" y="133"/>
                    <a:pt x="141" y="125"/>
                  </a:cubicBezTo>
                  <a:lnTo>
                    <a:pt x="141" y="19"/>
                  </a:lnTo>
                  <a:cubicBezTo>
                    <a:pt x="141" y="9"/>
                    <a:pt x="133" y="0"/>
                    <a:pt x="122" y="0"/>
                  </a:cubicBezTo>
                  <a:lnTo>
                    <a:pt x="17" y="0"/>
                  </a:lnTo>
                  <a:cubicBezTo>
                    <a:pt x="8" y="0"/>
                    <a:pt x="0" y="9"/>
                    <a:pt x="0" y="19"/>
                  </a:cubicBezTo>
                  <a:lnTo>
                    <a:pt x="0" y="125"/>
                  </a:lnTo>
                  <a:cubicBezTo>
                    <a:pt x="0" y="133"/>
                    <a:pt x="8" y="142"/>
                    <a:pt x="17"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 name="Freihandform 1059">
              <a:extLst>
                <a:ext uri="{FF2B5EF4-FFF2-40B4-BE49-F238E27FC236}">
                  <a16:creationId xmlns:a16="http://schemas.microsoft.com/office/drawing/2014/main" id="{E83F4082-7C63-41D3-AB82-22559B3AB163}"/>
                </a:ext>
              </a:extLst>
            </p:cNvPr>
            <p:cNvSpPr/>
            <p:nvPr/>
          </p:nvSpPr>
          <p:spPr>
            <a:xfrm>
              <a:off x="3093986" y="1822006"/>
              <a:ext cx="32597" cy="32364"/>
            </a:xfrm>
            <a:custGeom>
              <a:avLst/>
              <a:gdLst/>
              <a:ahLst/>
              <a:cxnLst>
                <a:cxn ang="3cd4">
                  <a:pos x="hc" y="t"/>
                </a:cxn>
                <a:cxn ang="cd2">
                  <a:pos x="l" y="vc"/>
                </a:cxn>
                <a:cxn ang="cd4">
                  <a:pos x="hc" y="b"/>
                </a:cxn>
                <a:cxn ang="0">
                  <a:pos x="r" y="vc"/>
                </a:cxn>
              </a:cxnLst>
              <a:rect l="l" t="t" r="r" b="b"/>
              <a:pathLst>
                <a:path w="141" h="140">
                  <a:moveTo>
                    <a:pt x="36" y="34"/>
                  </a:moveTo>
                  <a:lnTo>
                    <a:pt x="105" y="34"/>
                  </a:lnTo>
                  <a:lnTo>
                    <a:pt x="105" y="106"/>
                  </a:lnTo>
                  <a:lnTo>
                    <a:pt x="36" y="106"/>
                  </a:lnTo>
                  <a:close/>
                  <a:moveTo>
                    <a:pt x="17" y="140"/>
                  </a:moveTo>
                  <a:lnTo>
                    <a:pt x="122" y="140"/>
                  </a:lnTo>
                  <a:cubicBezTo>
                    <a:pt x="133" y="140"/>
                    <a:pt x="141" y="133"/>
                    <a:pt x="141" y="123"/>
                  </a:cubicBezTo>
                  <a:lnTo>
                    <a:pt x="141" y="17"/>
                  </a:lnTo>
                  <a:cubicBezTo>
                    <a:pt x="141" y="6"/>
                    <a:pt x="133" y="0"/>
                    <a:pt x="122" y="0"/>
                  </a:cubicBezTo>
                  <a:lnTo>
                    <a:pt x="17" y="0"/>
                  </a:lnTo>
                  <a:cubicBezTo>
                    <a:pt x="8" y="0"/>
                    <a:pt x="0" y="6"/>
                    <a:pt x="0" y="17"/>
                  </a:cubicBezTo>
                  <a:lnTo>
                    <a:pt x="0" y="123"/>
                  </a:lnTo>
                  <a:cubicBezTo>
                    <a:pt x="0" y="133"/>
                    <a:pt x="8" y="140"/>
                    <a:pt x="17"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4" name="Gruppieren 73">
            <a:extLst>
              <a:ext uri="{FF2B5EF4-FFF2-40B4-BE49-F238E27FC236}">
                <a16:creationId xmlns:a16="http://schemas.microsoft.com/office/drawing/2014/main" id="{88571E79-9699-44A8-996A-85B1CBD80453}"/>
              </a:ext>
            </a:extLst>
          </p:cNvPr>
          <p:cNvGrpSpPr>
            <a:grpSpLocks noChangeAspect="1"/>
          </p:cNvGrpSpPr>
          <p:nvPr/>
        </p:nvGrpSpPr>
        <p:grpSpPr>
          <a:xfrm>
            <a:off x="911862" y="2220020"/>
            <a:ext cx="328528" cy="328528"/>
            <a:chOff x="3340325" y="1641095"/>
            <a:chExt cx="328528" cy="328528"/>
          </a:xfrm>
          <a:solidFill>
            <a:srgbClr val="007AB3"/>
          </a:solidFill>
        </p:grpSpPr>
        <p:sp>
          <p:nvSpPr>
            <p:cNvPr id="75" name="Freihandform 1061">
              <a:extLst>
                <a:ext uri="{FF2B5EF4-FFF2-40B4-BE49-F238E27FC236}">
                  <a16:creationId xmlns:a16="http://schemas.microsoft.com/office/drawing/2014/main" id="{1C009DF6-03BD-49AC-919D-3A3D71CDD795}"/>
                </a:ext>
              </a:extLst>
            </p:cNvPr>
            <p:cNvSpPr/>
            <p:nvPr/>
          </p:nvSpPr>
          <p:spPr>
            <a:xfrm>
              <a:off x="3340325"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 name="Freihandform 1062">
              <a:extLst>
                <a:ext uri="{FF2B5EF4-FFF2-40B4-BE49-F238E27FC236}">
                  <a16:creationId xmlns:a16="http://schemas.microsoft.com/office/drawing/2014/main" id="{634FF864-9403-49AD-8F64-02513B663FEC}"/>
                </a:ext>
              </a:extLst>
            </p:cNvPr>
            <p:cNvSpPr/>
            <p:nvPr/>
          </p:nvSpPr>
          <p:spPr>
            <a:xfrm>
              <a:off x="3527523" y="1780562"/>
              <a:ext cx="25845" cy="26310"/>
            </a:xfrm>
            <a:custGeom>
              <a:avLst/>
              <a:gdLst/>
              <a:ahLst/>
              <a:cxnLst>
                <a:cxn ang="3cd4">
                  <a:pos x="hc" y="t"/>
                </a:cxn>
                <a:cxn ang="cd2">
                  <a:pos x="l" y="vc"/>
                </a:cxn>
                <a:cxn ang="cd4">
                  <a:pos x="hc" y="b"/>
                </a:cxn>
                <a:cxn ang="0">
                  <a:pos x="r" y="vc"/>
                </a:cxn>
              </a:cxnLst>
              <a:rect l="l" t="t" r="r" b="b"/>
              <a:pathLst>
                <a:path w="112" h="114">
                  <a:moveTo>
                    <a:pt x="79" y="78"/>
                  </a:moveTo>
                  <a:lnTo>
                    <a:pt x="36" y="78"/>
                  </a:lnTo>
                  <a:lnTo>
                    <a:pt x="36" y="36"/>
                  </a:lnTo>
                  <a:lnTo>
                    <a:pt x="79" y="36"/>
                  </a:lnTo>
                  <a:close/>
                  <a:moveTo>
                    <a:pt x="96" y="0"/>
                  </a:moveTo>
                  <a:lnTo>
                    <a:pt x="17" y="0"/>
                  </a:lnTo>
                  <a:cubicBezTo>
                    <a:pt x="9" y="0"/>
                    <a:pt x="0" y="9"/>
                    <a:pt x="0" y="19"/>
                  </a:cubicBezTo>
                  <a:lnTo>
                    <a:pt x="0" y="95"/>
                  </a:lnTo>
                  <a:cubicBezTo>
                    <a:pt x="0" y="106"/>
                    <a:pt x="9" y="114"/>
                    <a:pt x="17" y="114"/>
                  </a:cubicBezTo>
                  <a:lnTo>
                    <a:pt x="96" y="114"/>
                  </a:lnTo>
                  <a:cubicBezTo>
                    <a:pt x="106" y="114"/>
                    <a:pt x="112" y="106"/>
                    <a:pt x="112" y="95"/>
                  </a:cubicBezTo>
                  <a:lnTo>
                    <a:pt x="112" y="19"/>
                  </a:lnTo>
                  <a:cubicBezTo>
                    <a:pt x="112" y="9"/>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 name="Freihandform 1063">
              <a:extLst>
                <a:ext uri="{FF2B5EF4-FFF2-40B4-BE49-F238E27FC236}">
                  <a16:creationId xmlns:a16="http://schemas.microsoft.com/office/drawing/2014/main" id="{A30C5364-1CD1-4B14-9030-21E4820D6959}"/>
                </a:ext>
              </a:extLst>
            </p:cNvPr>
            <p:cNvSpPr/>
            <p:nvPr/>
          </p:nvSpPr>
          <p:spPr>
            <a:xfrm>
              <a:off x="3491667" y="1815021"/>
              <a:ext cx="25845" cy="26543"/>
            </a:xfrm>
            <a:custGeom>
              <a:avLst/>
              <a:gdLst/>
              <a:ahLst/>
              <a:cxnLst>
                <a:cxn ang="3cd4">
                  <a:pos x="hc" y="t"/>
                </a:cxn>
                <a:cxn ang="cd2">
                  <a:pos x="l" y="vc"/>
                </a:cxn>
                <a:cxn ang="cd4">
                  <a:pos x="hc" y="b"/>
                </a:cxn>
                <a:cxn ang="0">
                  <a:pos x="r" y="vc"/>
                </a:cxn>
              </a:cxnLst>
              <a:rect l="l" t="t" r="r" b="b"/>
              <a:pathLst>
                <a:path w="112" h="115">
                  <a:moveTo>
                    <a:pt x="78" y="79"/>
                  </a:moveTo>
                  <a:lnTo>
                    <a:pt x="36" y="79"/>
                  </a:lnTo>
                  <a:lnTo>
                    <a:pt x="36" y="36"/>
                  </a:lnTo>
                  <a:lnTo>
                    <a:pt x="78" y="36"/>
                  </a:lnTo>
                  <a:close/>
                  <a:moveTo>
                    <a:pt x="95" y="0"/>
                  </a:moveTo>
                  <a:lnTo>
                    <a:pt x="17" y="0"/>
                  </a:lnTo>
                  <a:cubicBezTo>
                    <a:pt x="8" y="0"/>
                    <a:pt x="0" y="9"/>
                    <a:pt x="0" y="19"/>
                  </a:cubicBezTo>
                  <a:lnTo>
                    <a:pt x="0" y="95"/>
                  </a:lnTo>
                  <a:cubicBezTo>
                    <a:pt x="0" y="106"/>
                    <a:pt x="8" y="115"/>
                    <a:pt x="17" y="115"/>
                  </a:cubicBezTo>
                  <a:lnTo>
                    <a:pt x="95" y="115"/>
                  </a:lnTo>
                  <a:cubicBezTo>
                    <a:pt x="106" y="115"/>
                    <a:pt x="112" y="106"/>
                    <a:pt x="112" y="95"/>
                  </a:cubicBezTo>
                  <a:lnTo>
                    <a:pt x="112" y="19"/>
                  </a:lnTo>
                  <a:cubicBezTo>
                    <a:pt x="112" y="9"/>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 name="Freihandform 1064">
              <a:extLst>
                <a:ext uri="{FF2B5EF4-FFF2-40B4-BE49-F238E27FC236}">
                  <a16:creationId xmlns:a16="http://schemas.microsoft.com/office/drawing/2014/main" id="{F6E369DD-FA76-41BB-98A9-505A5A18A4DE}"/>
                </a:ext>
              </a:extLst>
            </p:cNvPr>
            <p:cNvSpPr/>
            <p:nvPr/>
          </p:nvSpPr>
          <p:spPr>
            <a:xfrm>
              <a:off x="3527523" y="1849015"/>
              <a:ext cx="25845" cy="25845"/>
            </a:xfrm>
            <a:custGeom>
              <a:avLst/>
              <a:gdLst/>
              <a:ahLst/>
              <a:cxnLst>
                <a:cxn ang="3cd4">
                  <a:pos x="hc" y="t"/>
                </a:cxn>
                <a:cxn ang="cd2">
                  <a:pos x="l" y="vc"/>
                </a:cxn>
                <a:cxn ang="cd4">
                  <a:pos x="hc" y="b"/>
                </a:cxn>
                <a:cxn ang="0">
                  <a:pos x="r" y="vc"/>
                </a:cxn>
              </a:cxnLst>
              <a:rect l="l" t="t" r="r" b="b"/>
              <a:pathLst>
                <a:path w="112" h="112">
                  <a:moveTo>
                    <a:pt x="79" y="76"/>
                  </a:moveTo>
                  <a:lnTo>
                    <a:pt x="36" y="76"/>
                  </a:lnTo>
                  <a:lnTo>
                    <a:pt x="36" y="34"/>
                  </a:lnTo>
                  <a:lnTo>
                    <a:pt x="79" y="34"/>
                  </a:lnTo>
                  <a:close/>
                  <a:moveTo>
                    <a:pt x="96" y="0"/>
                  </a:moveTo>
                  <a:lnTo>
                    <a:pt x="17" y="0"/>
                  </a:lnTo>
                  <a:cubicBezTo>
                    <a:pt x="9" y="0"/>
                    <a:pt x="0" y="7"/>
                    <a:pt x="0" y="17"/>
                  </a:cubicBezTo>
                  <a:lnTo>
                    <a:pt x="0" y="96"/>
                  </a:lnTo>
                  <a:cubicBezTo>
                    <a:pt x="0" y="104"/>
                    <a:pt x="9" y="112"/>
                    <a:pt x="17" y="112"/>
                  </a:cubicBezTo>
                  <a:lnTo>
                    <a:pt x="96" y="112"/>
                  </a:lnTo>
                  <a:cubicBezTo>
                    <a:pt x="106" y="112"/>
                    <a:pt x="112" y="104"/>
                    <a:pt x="112" y="96"/>
                  </a:cubicBezTo>
                  <a:lnTo>
                    <a:pt x="112" y="17"/>
                  </a:lnTo>
                  <a:cubicBezTo>
                    <a:pt x="112" y="7"/>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 name="Freihandform 1065">
              <a:extLst>
                <a:ext uri="{FF2B5EF4-FFF2-40B4-BE49-F238E27FC236}">
                  <a16:creationId xmlns:a16="http://schemas.microsoft.com/office/drawing/2014/main" id="{FEEC82B2-D7A3-4414-BB88-0CDC5D770336}"/>
                </a:ext>
              </a:extLst>
            </p:cNvPr>
            <p:cNvSpPr/>
            <p:nvPr/>
          </p:nvSpPr>
          <p:spPr>
            <a:xfrm>
              <a:off x="3491667" y="1780562"/>
              <a:ext cx="25845" cy="26310"/>
            </a:xfrm>
            <a:custGeom>
              <a:avLst/>
              <a:gdLst/>
              <a:ahLst/>
              <a:cxnLst>
                <a:cxn ang="3cd4">
                  <a:pos x="hc" y="t"/>
                </a:cxn>
                <a:cxn ang="cd2">
                  <a:pos x="l" y="vc"/>
                </a:cxn>
                <a:cxn ang="cd4">
                  <a:pos x="hc" y="b"/>
                </a:cxn>
                <a:cxn ang="0">
                  <a:pos x="r" y="vc"/>
                </a:cxn>
              </a:cxnLst>
              <a:rect l="l" t="t" r="r" b="b"/>
              <a:pathLst>
                <a:path w="112" h="114">
                  <a:moveTo>
                    <a:pt x="78" y="78"/>
                  </a:moveTo>
                  <a:lnTo>
                    <a:pt x="36" y="78"/>
                  </a:lnTo>
                  <a:lnTo>
                    <a:pt x="36" y="36"/>
                  </a:lnTo>
                  <a:lnTo>
                    <a:pt x="78" y="36"/>
                  </a:lnTo>
                  <a:close/>
                  <a:moveTo>
                    <a:pt x="95" y="0"/>
                  </a:moveTo>
                  <a:lnTo>
                    <a:pt x="17" y="0"/>
                  </a:lnTo>
                  <a:cubicBezTo>
                    <a:pt x="8" y="0"/>
                    <a:pt x="0" y="9"/>
                    <a:pt x="0" y="19"/>
                  </a:cubicBezTo>
                  <a:lnTo>
                    <a:pt x="0" y="95"/>
                  </a:lnTo>
                  <a:cubicBezTo>
                    <a:pt x="0" y="106"/>
                    <a:pt x="8" y="114"/>
                    <a:pt x="17" y="114"/>
                  </a:cubicBezTo>
                  <a:lnTo>
                    <a:pt x="95" y="114"/>
                  </a:lnTo>
                  <a:cubicBezTo>
                    <a:pt x="106" y="114"/>
                    <a:pt x="112" y="106"/>
                    <a:pt x="112" y="95"/>
                  </a:cubicBezTo>
                  <a:lnTo>
                    <a:pt x="112" y="19"/>
                  </a:lnTo>
                  <a:cubicBezTo>
                    <a:pt x="112" y="9"/>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 name="Freihandform 1066">
              <a:extLst>
                <a:ext uri="{FF2B5EF4-FFF2-40B4-BE49-F238E27FC236}">
                  <a16:creationId xmlns:a16="http://schemas.microsoft.com/office/drawing/2014/main" id="{18E358F6-61C2-43F6-8300-0D94B5B675C3}"/>
                </a:ext>
              </a:extLst>
            </p:cNvPr>
            <p:cNvSpPr/>
            <p:nvPr/>
          </p:nvSpPr>
          <p:spPr>
            <a:xfrm>
              <a:off x="3491667" y="1849015"/>
              <a:ext cx="25845" cy="25845"/>
            </a:xfrm>
            <a:custGeom>
              <a:avLst/>
              <a:gdLst/>
              <a:ahLst/>
              <a:cxnLst>
                <a:cxn ang="3cd4">
                  <a:pos x="hc" y="t"/>
                </a:cxn>
                <a:cxn ang="cd2">
                  <a:pos x="l" y="vc"/>
                </a:cxn>
                <a:cxn ang="cd4">
                  <a:pos x="hc" y="b"/>
                </a:cxn>
                <a:cxn ang="0">
                  <a:pos x="r" y="vc"/>
                </a:cxn>
              </a:cxnLst>
              <a:rect l="l" t="t" r="r" b="b"/>
              <a:pathLst>
                <a:path w="112" h="112">
                  <a:moveTo>
                    <a:pt x="78" y="76"/>
                  </a:moveTo>
                  <a:lnTo>
                    <a:pt x="36" y="76"/>
                  </a:lnTo>
                  <a:lnTo>
                    <a:pt x="36" y="34"/>
                  </a:lnTo>
                  <a:lnTo>
                    <a:pt x="78" y="34"/>
                  </a:lnTo>
                  <a:close/>
                  <a:moveTo>
                    <a:pt x="95" y="0"/>
                  </a:moveTo>
                  <a:lnTo>
                    <a:pt x="17" y="0"/>
                  </a:lnTo>
                  <a:cubicBezTo>
                    <a:pt x="8" y="0"/>
                    <a:pt x="0" y="7"/>
                    <a:pt x="0" y="17"/>
                  </a:cubicBezTo>
                  <a:lnTo>
                    <a:pt x="0" y="96"/>
                  </a:lnTo>
                  <a:cubicBezTo>
                    <a:pt x="0" y="104"/>
                    <a:pt x="8" y="112"/>
                    <a:pt x="17" y="112"/>
                  </a:cubicBezTo>
                  <a:lnTo>
                    <a:pt x="95" y="112"/>
                  </a:lnTo>
                  <a:cubicBezTo>
                    <a:pt x="106" y="112"/>
                    <a:pt x="112" y="104"/>
                    <a:pt x="112" y="96"/>
                  </a:cubicBezTo>
                  <a:lnTo>
                    <a:pt x="112" y="17"/>
                  </a:lnTo>
                  <a:cubicBezTo>
                    <a:pt x="112" y="7"/>
                    <a:pt x="106" y="0"/>
                    <a:pt x="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 name="Freihandform 1067">
              <a:extLst>
                <a:ext uri="{FF2B5EF4-FFF2-40B4-BE49-F238E27FC236}">
                  <a16:creationId xmlns:a16="http://schemas.microsoft.com/office/drawing/2014/main" id="{C3BCFEB0-ABC0-4DB4-9548-27DFED207EB2}"/>
                </a:ext>
              </a:extLst>
            </p:cNvPr>
            <p:cNvSpPr/>
            <p:nvPr/>
          </p:nvSpPr>
          <p:spPr>
            <a:xfrm>
              <a:off x="3527523" y="1815021"/>
              <a:ext cx="25845" cy="26543"/>
            </a:xfrm>
            <a:custGeom>
              <a:avLst/>
              <a:gdLst/>
              <a:ahLst/>
              <a:cxnLst>
                <a:cxn ang="3cd4">
                  <a:pos x="hc" y="t"/>
                </a:cxn>
                <a:cxn ang="cd2">
                  <a:pos x="l" y="vc"/>
                </a:cxn>
                <a:cxn ang="cd4">
                  <a:pos x="hc" y="b"/>
                </a:cxn>
                <a:cxn ang="0">
                  <a:pos x="r" y="vc"/>
                </a:cxn>
              </a:cxnLst>
              <a:rect l="l" t="t" r="r" b="b"/>
              <a:pathLst>
                <a:path w="112" h="115">
                  <a:moveTo>
                    <a:pt x="79" y="79"/>
                  </a:moveTo>
                  <a:lnTo>
                    <a:pt x="36" y="79"/>
                  </a:lnTo>
                  <a:lnTo>
                    <a:pt x="36" y="36"/>
                  </a:lnTo>
                  <a:lnTo>
                    <a:pt x="79" y="36"/>
                  </a:lnTo>
                  <a:close/>
                  <a:moveTo>
                    <a:pt x="96" y="0"/>
                  </a:moveTo>
                  <a:lnTo>
                    <a:pt x="17" y="0"/>
                  </a:lnTo>
                  <a:cubicBezTo>
                    <a:pt x="9" y="0"/>
                    <a:pt x="0" y="9"/>
                    <a:pt x="0" y="19"/>
                  </a:cubicBezTo>
                  <a:lnTo>
                    <a:pt x="0" y="95"/>
                  </a:lnTo>
                  <a:cubicBezTo>
                    <a:pt x="0" y="106"/>
                    <a:pt x="9" y="115"/>
                    <a:pt x="17" y="115"/>
                  </a:cubicBezTo>
                  <a:lnTo>
                    <a:pt x="96" y="115"/>
                  </a:lnTo>
                  <a:cubicBezTo>
                    <a:pt x="106" y="115"/>
                    <a:pt x="112" y="106"/>
                    <a:pt x="112" y="95"/>
                  </a:cubicBezTo>
                  <a:lnTo>
                    <a:pt x="112" y="19"/>
                  </a:lnTo>
                  <a:cubicBezTo>
                    <a:pt x="112" y="9"/>
                    <a:pt x="106" y="0"/>
                    <a:pt x="9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 name="Freihandform 1068">
              <a:extLst>
                <a:ext uri="{FF2B5EF4-FFF2-40B4-BE49-F238E27FC236}">
                  <a16:creationId xmlns:a16="http://schemas.microsoft.com/office/drawing/2014/main" id="{3E46570B-00BC-40ED-9A56-1E5442CD3442}"/>
                </a:ext>
              </a:extLst>
            </p:cNvPr>
            <p:cNvSpPr/>
            <p:nvPr/>
          </p:nvSpPr>
          <p:spPr>
            <a:xfrm>
              <a:off x="3455112" y="1815021"/>
              <a:ext cx="26310" cy="26543"/>
            </a:xfrm>
            <a:custGeom>
              <a:avLst/>
              <a:gdLst/>
              <a:ahLst/>
              <a:cxnLst>
                <a:cxn ang="3cd4">
                  <a:pos x="hc" y="t"/>
                </a:cxn>
                <a:cxn ang="cd2">
                  <a:pos x="l" y="vc"/>
                </a:cxn>
                <a:cxn ang="cd4">
                  <a:pos x="hc" y="b"/>
                </a:cxn>
                <a:cxn ang="0">
                  <a:pos x="r" y="vc"/>
                </a:cxn>
              </a:cxnLst>
              <a:rect l="l" t="t" r="r" b="b"/>
              <a:pathLst>
                <a:path w="114" h="115">
                  <a:moveTo>
                    <a:pt x="78" y="79"/>
                  </a:moveTo>
                  <a:lnTo>
                    <a:pt x="36" y="79"/>
                  </a:lnTo>
                  <a:lnTo>
                    <a:pt x="36" y="36"/>
                  </a:lnTo>
                  <a:lnTo>
                    <a:pt x="78" y="36"/>
                  </a:lnTo>
                  <a:close/>
                  <a:moveTo>
                    <a:pt x="97" y="0"/>
                  </a:moveTo>
                  <a:lnTo>
                    <a:pt x="19" y="0"/>
                  </a:lnTo>
                  <a:cubicBezTo>
                    <a:pt x="9" y="0"/>
                    <a:pt x="0" y="9"/>
                    <a:pt x="0" y="19"/>
                  </a:cubicBezTo>
                  <a:lnTo>
                    <a:pt x="0" y="95"/>
                  </a:lnTo>
                  <a:cubicBezTo>
                    <a:pt x="0" y="106"/>
                    <a:pt x="9" y="115"/>
                    <a:pt x="19" y="115"/>
                  </a:cubicBezTo>
                  <a:lnTo>
                    <a:pt x="97" y="115"/>
                  </a:lnTo>
                  <a:cubicBezTo>
                    <a:pt x="106" y="115"/>
                    <a:pt x="114" y="106"/>
                    <a:pt x="114" y="95"/>
                  </a:cubicBezTo>
                  <a:lnTo>
                    <a:pt x="114" y="19"/>
                  </a:lnTo>
                  <a:cubicBezTo>
                    <a:pt x="114" y="9"/>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 name="Freihandform 1069">
              <a:extLst>
                <a:ext uri="{FF2B5EF4-FFF2-40B4-BE49-F238E27FC236}">
                  <a16:creationId xmlns:a16="http://schemas.microsoft.com/office/drawing/2014/main" id="{765745AB-DEF1-48F5-85E3-4C0F38E3EBF0}"/>
                </a:ext>
              </a:extLst>
            </p:cNvPr>
            <p:cNvSpPr/>
            <p:nvPr/>
          </p:nvSpPr>
          <p:spPr>
            <a:xfrm>
              <a:off x="3455112" y="1849015"/>
              <a:ext cx="26310" cy="25845"/>
            </a:xfrm>
            <a:custGeom>
              <a:avLst/>
              <a:gdLst/>
              <a:ahLst/>
              <a:cxnLst>
                <a:cxn ang="3cd4">
                  <a:pos x="hc" y="t"/>
                </a:cxn>
                <a:cxn ang="cd2">
                  <a:pos x="l" y="vc"/>
                </a:cxn>
                <a:cxn ang="cd4">
                  <a:pos x="hc" y="b"/>
                </a:cxn>
                <a:cxn ang="0">
                  <a:pos x="r" y="vc"/>
                </a:cxn>
              </a:cxnLst>
              <a:rect l="l" t="t" r="r" b="b"/>
              <a:pathLst>
                <a:path w="114" h="112">
                  <a:moveTo>
                    <a:pt x="78" y="76"/>
                  </a:moveTo>
                  <a:lnTo>
                    <a:pt x="36" y="76"/>
                  </a:lnTo>
                  <a:lnTo>
                    <a:pt x="36" y="34"/>
                  </a:lnTo>
                  <a:lnTo>
                    <a:pt x="78" y="34"/>
                  </a:lnTo>
                  <a:close/>
                  <a:moveTo>
                    <a:pt x="97" y="0"/>
                  </a:moveTo>
                  <a:lnTo>
                    <a:pt x="19" y="0"/>
                  </a:lnTo>
                  <a:cubicBezTo>
                    <a:pt x="9" y="0"/>
                    <a:pt x="0" y="7"/>
                    <a:pt x="0" y="17"/>
                  </a:cubicBezTo>
                  <a:lnTo>
                    <a:pt x="0" y="96"/>
                  </a:lnTo>
                  <a:cubicBezTo>
                    <a:pt x="0" y="104"/>
                    <a:pt x="9" y="112"/>
                    <a:pt x="19" y="112"/>
                  </a:cubicBezTo>
                  <a:lnTo>
                    <a:pt x="97" y="112"/>
                  </a:lnTo>
                  <a:cubicBezTo>
                    <a:pt x="106" y="112"/>
                    <a:pt x="114" y="104"/>
                    <a:pt x="114" y="96"/>
                  </a:cubicBezTo>
                  <a:lnTo>
                    <a:pt x="114" y="17"/>
                  </a:lnTo>
                  <a:cubicBezTo>
                    <a:pt x="114" y="7"/>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 name="Freihandform 1070">
              <a:extLst>
                <a:ext uri="{FF2B5EF4-FFF2-40B4-BE49-F238E27FC236}">
                  <a16:creationId xmlns:a16="http://schemas.microsoft.com/office/drawing/2014/main" id="{6FE575B1-F475-401D-85CA-47731952177C}"/>
                </a:ext>
              </a:extLst>
            </p:cNvPr>
            <p:cNvSpPr/>
            <p:nvPr/>
          </p:nvSpPr>
          <p:spPr>
            <a:xfrm>
              <a:off x="3438813" y="1715135"/>
              <a:ext cx="131318" cy="180446"/>
            </a:xfrm>
            <a:custGeom>
              <a:avLst/>
              <a:gdLst/>
              <a:ahLst/>
              <a:cxnLst>
                <a:cxn ang="3cd4">
                  <a:pos x="hc" y="t"/>
                </a:cxn>
                <a:cxn ang="cd2">
                  <a:pos x="l" y="vc"/>
                </a:cxn>
                <a:cxn ang="cd4">
                  <a:pos x="hc" y="b"/>
                </a:cxn>
                <a:cxn ang="0">
                  <a:pos x="r" y="vc"/>
                </a:cxn>
              </a:cxnLst>
              <a:rect l="l" t="t" r="r" b="b"/>
              <a:pathLst>
                <a:path w="565" h="776">
                  <a:moveTo>
                    <a:pt x="529" y="700"/>
                  </a:moveTo>
                  <a:cubicBezTo>
                    <a:pt x="529" y="738"/>
                    <a:pt x="485" y="740"/>
                    <a:pt x="481" y="740"/>
                  </a:cubicBezTo>
                  <a:lnTo>
                    <a:pt x="85" y="740"/>
                  </a:lnTo>
                  <a:cubicBezTo>
                    <a:pt x="38" y="740"/>
                    <a:pt x="36" y="706"/>
                    <a:pt x="36" y="700"/>
                  </a:cubicBezTo>
                  <a:lnTo>
                    <a:pt x="36" y="74"/>
                  </a:lnTo>
                  <a:cubicBezTo>
                    <a:pt x="36" y="36"/>
                    <a:pt x="79" y="36"/>
                    <a:pt x="85" y="36"/>
                  </a:cubicBezTo>
                  <a:lnTo>
                    <a:pt x="481" y="36"/>
                  </a:lnTo>
                  <a:cubicBezTo>
                    <a:pt x="527" y="36"/>
                    <a:pt x="529" y="67"/>
                    <a:pt x="529" y="74"/>
                  </a:cubicBezTo>
                  <a:close/>
                  <a:moveTo>
                    <a:pt x="481" y="0"/>
                  </a:moveTo>
                  <a:lnTo>
                    <a:pt x="85" y="0"/>
                  </a:lnTo>
                  <a:cubicBezTo>
                    <a:pt x="55" y="0"/>
                    <a:pt x="0" y="14"/>
                    <a:pt x="0" y="74"/>
                  </a:cubicBezTo>
                  <a:lnTo>
                    <a:pt x="0" y="700"/>
                  </a:lnTo>
                  <a:cubicBezTo>
                    <a:pt x="0" y="721"/>
                    <a:pt x="15" y="776"/>
                    <a:pt x="85" y="776"/>
                  </a:cubicBezTo>
                  <a:lnTo>
                    <a:pt x="481" y="776"/>
                  </a:lnTo>
                  <a:cubicBezTo>
                    <a:pt x="510" y="776"/>
                    <a:pt x="565" y="759"/>
                    <a:pt x="565" y="700"/>
                  </a:cubicBezTo>
                  <a:lnTo>
                    <a:pt x="565" y="74"/>
                  </a:lnTo>
                  <a:cubicBezTo>
                    <a:pt x="565" y="52"/>
                    <a:pt x="551" y="0"/>
                    <a:pt x="4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 name="Freihandform 1071">
              <a:extLst>
                <a:ext uri="{FF2B5EF4-FFF2-40B4-BE49-F238E27FC236}">
                  <a16:creationId xmlns:a16="http://schemas.microsoft.com/office/drawing/2014/main" id="{DE9293BA-6B87-458E-A305-184E61C09012}"/>
                </a:ext>
              </a:extLst>
            </p:cNvPr>
            <p:cNvSpPr/>
            <p:nvPr/>
          </p:nvSpPr>
          <p:spPr>
            <a:xfrm>
              <a:off x="3455112" y="1731201"/>
              <a:ext cx="98256" cy="40746"/>
            </a:xfrm>
            <a:custGeom>
              <a:avLst/>
              <a:gdLst/>
              <a:ahLst/>
              <a:cxnLst>
                <a:cxn ang="3cd4">
                  <a:pos x="hc" y="t"/>
                </a:cxn>
                <a:cxn ang="cd2">
                  <a:pos x="l" y="vc"/>
                </a:cxn>
                <a:cxn ang="cd4">
                  <a:pos x="hc" y="b"/>
                </a:cxn>
                <a:cxn ang="0">
                  <a:pos x="r" y="vc"/>
                </a:cxn>
              </a:cxnLst>
              <a:rect l="l" t="t" r="r" b="b"/>
              <a:pathLst>
                <a:path w="423" h="176">
                  <a:moveTo>
                    <a:pt x="36" y="36"/>
                  </a:moveTo>
                  <a:lnTo>
                    <a:pt x="390" y="36"/>
                  </a:lnTo>
                  <a:lnTo>
                    <a:pt x="390" y="142"/>
                  </a:lnTo>
                  <a:lnTo>
                    <a:pt x="36" y="142"/>
                  </a:lnTo>
                  <a:close/>
                  <a:moveTo>
                    <a:pt x="19" y="176"/>
                  </a:moveTo>
                  <a:lnTo>
                    <a:pt x="407" y="176"/>
                  </a:lnTo>
                  <a:cubicBezTo>
                    <a:pt x="417" y="176"/>
                    <a:pt x="423" y="170"/>
                    <a:pt x="423" y="159"/>
                  </a:cubicBezTo>
                  <a:lnTo>
                    <a:pt x="423" y="19"/>
                  </a:lnTo>
                  <a:cubicBezTo>
                    <a:pt x="423" y="9"/>
                    <a:pt x="417" y="0"/>
                    <a:pt x="407" y="0"/>
                  </a:cubicBezTo>
                  <a:lnTo>
                    <a:pt x="19" y="0"/>
                  </a:lnTo>
                  <a:cubicBezTo>
                    <a:pt x="9" y="0"/>
                    <a:pt x="0" y="9"/>
                    <a:pt x="0" y="19"/>
                  </a:cubicBezTo>
                  <a:lnTo>
                    <a:pt x="0" y="159"/>
                  </a:lnTo>
                  <a:cubicBezTo>
                    <a:pt x="0" y="170"/>
                    <a:pt x="9" y="176"/>
                    <a:pt x="1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 name="Freihandform 1072">
              <a:extLst>
                <a:ext uri="{FF2B5EF4-FFF2-40B4-BE49-F238E27FC236}">
                  <a16:creationId xmlns:a16="http://schemas.microsoft.com/office/drawing/2014/main" id="{334FBAAC-2E1C-4B84-86E6-CC9F508167F1}"/>
                </a:ext>
              </a:extLst>
            </p:cNvPr>
            <p:cNvSpPr/>
            <p:nvPr/>
          </p:nvSpPr>
          <p:spPr>
            <a:xfrm>
              <a:off x="3455112" y="1780562"/>
              <a:ext cx="26310" cy="26310"/>
            </a:xfrm>
            <a:custGeom>
              <a:avLst/>
              <a:gdLst/>
              <a:ahLst/>
              <a:cxnLst>
                <a:cxn ang="3cd4">
                  <a:pos x="hc" y="t"/>
                </a:cxn>
                <a:cxn ang="cd2">
                  <a:pos x="l" y="vc"/>
                </a:cxn>
                <a:cxn ang="cd4">
                  <a:pos x="hc" y="b"/>
                </a:cxn>
                <a:cxn ang="0">
                  <a:pos x="r" y="vc"/>
                </a:cxn>
              </a:cxnLst>
              <a:rect l="l" t="t" r="r" b="b"/>
              <a:pathLst>
                <a:path w="114" h="114">
                  <a:moveTo>
                    <a:pt x="78" y="78"/>
                  </a:moveTo>
                  <a:lnTo>
                    <a:pt x="36" y="78"/>
                  </a:lnTo>
                  <a:lnTo>
                    <a:pt x="36" y="36"/>
                  </a:lnTo>
                  <a:lnTo>
                    <a:pt x="78" y="36"/>
                  </a:lnTo>
                  <a:close/>
                  <a:moveTo>
                    <a:pt x="97" y="0"/>
                  </a:moveTo>
                  <a:lnTo>
                    <a:pt x="19" y="0"/>
                  </a:lnTo>
                  <a:cubicBezTo>
                    <a:pt x="9" y="0"/>
                    <a:pt x="0" y="9"/>
                    <a:pt x="0" y="19"/>
                  </a:cubicBezTo>
                  <a:lnTo>
                    <a:pt x="0" y="95"/>
                  </a:lnTo>
                  <a:cubicBezTo>
                    <a:pt x="0" y="106"/>
                    <a:pt x="9" y="114"/>
                    <a:pt x="19" y="114"/>
                  </a:cubicBezTo>
                  <a:lnTo>
                    <a:pt x="97" y="114"/>
                  </a:lnTo>
                  <a:cubicBezTo>
                    <a:pt x="106" y="114"/>
                    <a:pt x="114" y="106"/>
                    <a:pt x="114" y="95"/>
                  </a:cubicBezTo>
                  <a:lnTo>
                    <a:pt x="114" y="19"/>
                  </a:lnTo>
                  <a:cubicBezTo>
                    <a:pt x="114" y="9"/>
                    <a:pt x="106" y="0"/>
                    <a:pt x="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7" name="Gruppieren 86">
            <a:extLst>
              <a:ext uri="{FF2B5EF4-FFF2-40B4-BE49-F238E27FC236}">
                <a16:creationId xmlns:a16="http://schemas.microsoft.com/office/drawing/2014/main" id="{AEA52947-3BEE-49F1-926A-7551104031F7}"/>
              </a:ext>
            </a:extLst>
          </p:cNvPr>
          <p:cNvGrpSpPr>
            <a:grpSpLocks noChangeAspect="1"/>
          </p:cNvGrpSpPr>
          <p:nvPr/>
        </p:nvGrpSpPr>
        <p:grpSpPr>
          <a:xfrm>
            <a:off x="1355410" y="2220020"/>
            <a:ext cx="328528" cy="328528"/>
            <a:chOff x="3783873" y="1641095"/>
            <a:chExt cx="328528" cy="328528"/>
          </a:xfrm>
          <a:solidFill>
            <a:srgbClr val="007AB3"/>
          </a:solidFill>
        </p:grpSpPr>
        <p:sp>
          <p:nvSpPr>
            <p:cNvPr id="88" name="Freihandform 1074">
              <a:extLst>
                <a:ext uri="{FF2B5EF4-FFF2-40B4-BE49-F238E27FC236}">
                  <a16:creationId xmlns:a16="http://schemas.microsoft.com/office/drawing/2014/main" id="{B2637F7C-330B-4768-BA8C-95FBAF0C0186}"/>
                </a:ext>
              </a:extLst>
            </p:cNvPr>
            <p:cNvSpPr/>
            <p:nvPr/>
          </p:nvSpPr>
          <p:spPr>
            <a:xfrm>
              <a:off x="3783873"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 name="Freihandform 1075">
              <a:extLst>
                <a:ext uri="{FF2B5EF4-FFF2-40B4-BE49-F238E27FC236}">
                  <a16:creationId xmlns:a16="http://schemas.microsoft.com/office/drawing/2014/main" id="{DA981C16-8961-440C-8180-FE496AFA7B8F}"/>
                </a:ext>
              </a:extLst>
            </p:cNvPr>
            <p:cNvSpPr/>
            <p:nvPr/>
          </p:nvSpPr>
          <p:spPr>
            <a:xfrm>
              <a:off x="4024856" y="1757279"/>
              <a:ext cx="21188" cy="95462"/>
            </a:xfrm>
            <a:custGeom>
              <a:avLst/>
              <a:gdLst/>
              <a:ahLst/>
              <a:cxnLst>
                <a:cxn ang="3cd4">
                  <a:pos x="hc" y="t"/>
                </a:cxn>
                <a:cxn ang="cd2">
                  <a:pos x="l" y="vc"/>
                </a:cxn>
                <a:cxn ang="cd4">
                  <a:pos x="hc" y="b"/>
                </a:cxn>
                <a:cxn ang="0">
                  <a:pos x="r" y="vc"/>
                </a:cxn>
              </a:cxnLst>
              <a:rect l="l" t="t" r="r" b="b"/>
              <a:pathLst>
                <a:path w="92" h="411">
                  <a:moveTo>
                    <a:pt x="7" y="3"/>
                  </a:moveTo>
                  <a:cubicBezTo>
                    <a:pt x="1" y="9"/>
                    <a:pt x="-1" y="20"/>
                    <a:pt x="3" y="28"/>
                  </a:cubicBezTo>
                  <a:cubicBezTo>
                    <a:pt x="39" y="79"/>
                    <a:pt x="58" y="140"/>
                    <a:pt x="58" y="204"/>
                  </a:cubicBezTo>
                  <a:cubicBezTo>
                    <a:pt x="58" y="269"/>
                    <a:pt x="39" y="333"/>
                    <a:pt x="3" y="384"/>
                  </a:cubicBezTo>
                  <a:cubicBezTo>
                    <a:pt x="-3" y="392"/>
                    <a:pt x="-1" y="403"/>
                    <a:pt x="7" y="407"/>
                  </a:cubicBezTo>
                  <a:cubicBezTo>
                    <a:pt x="10" y="409"/>
                    <a:pt x="14" y="411"/>
                    <a:pt x="18" y="411"/>
                  </a:cubicBezTo>
                  <a:cubicBezTo>
                    <a:pt x="22" y="411"/>
                    <a:pt x="29" y="409"/>
                    <a:pt x="33" y="403"/>
                  </a:cubicBezTo>
                  <a:cubicBezTo>
                    <a:pt x="71" y="346"/>
                    <a:pt x="92" y="278"/>
                    <a:pt x="92" y="204"/>
                  </a:cubicBezTo>
                  <a:cubicBezTo>
                    <a:pt x="92" y="132"/>
                    <a:pt x="73" y="64"/>
                    <a:pt x="33" y="7"/>
                  </a:cubicBezTo>
                  <a:cubicBezTo>
                    <a:pt x="26" y="1"/>
                    <a:pt x="16" y="-2"/>
                    <a:pt x="7" y="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 name="Freihandform 1076">
              <a:extLst>
                <a:ext uri="{FF2B5EF4-FFF2-40B4-BE49-F238E27FC236}">
                  <a16:creationId xmlns:a16="http://schemas.microsoft.com/office/drawing/2014/main" id="{D12A50F5-5061-435C-B026-0B862E313DB6}"/>
                </a:ext>
              </a:extLst>
            </p:cNvPr>
            <p:cNvSpPr/>
            <p:nvPr/>
          </p:nvSpPr>
          <p:spPr>
            <a:xfrm>
              <a:off x="4013447" y="1772646"/>
              <a:ext cx="16298" cy="64029"/>
            </a:xfrm>
            <a:custGeom>
              <a:avLst/>
              <a:gdLst/>
              <a:ahLst/>
              <a:cxnLst>
                <a:cxn ang="3cd4">
                  <a:pos x="hc" y="t"/>
                </a:cxn>
                <a:cxn ang="cd2">
                  <a:pos x="l" y="vc"/>
                </a:cxn>
                <a:cxn ang="cd4">
                  <a:pos x="hc" y="b"/>
                </a:cxn>
                <a:cxn ang="0">
                  <a:pos x="r" y="vc"/>
                </a:cxn>
              </a:cxnLst>
              <a:rect l="l" t="t" r="r" b="b"/>
              <a:pathLst>
                <a:path w="71" h="276">
                  <a:moveTo>
                    <a:pt x="33" y="8"/>
                  </a:moveTo>
                  <a:cubicBezTo>
                    <a:pt x="27" y="-1"/>
                    <a:pt x="16" y="-3"/>
                    <a:pt x="8" y="3"/>
                  </a:cubicBezTo>
                  <a:cubicBezTo>
                    <a:pt x="-1" y="10"/>
                    <a:pt x="-3" y="20"/>
                    <a:pt x="3" y="29"/>
                  </a:cubicBezTo>
                  <a:cubicBezTo>
                    <a:pt x="25" y="61"/>
                    <a:pt x="37" y="99"/>
                    <a:pt x="37" y="139"/>
                  </a:cubicBezTo>
                  <a:cubicBezTo>
                    <a:pt x="37" y="179"/>
                    <a:pt x="25" y="217"/>
                    <a:pt x="3" y="249"/>
                  </a:cubicBezTo>
                  <a:cubicBezTo>
                    <a:pt x="-3" y="257"/>
                    <a:pt x="-1" y="268"/>
                    <a:pt x="8" y="274"/>
                  </a:cubicBezTo>
                  <a:cubicBezTo>
                    <a:pt x="10" y="276"/>
                    <a:pt x="14" y="276"/>
                    <a:pt x="18" y="276"/>
                  </a:cubicBezTo>
                  <a:cubicBezTo>
                    <a:pt x="23" y="276"/>
                    <a:pt x="29" y="274"/>
                    <a:pt x="31" y="270"/>
                  </a:cubicBezTo>
                  <a:cubicBezTo>
                    <a:pt x="59" y="232"/>
                    <a:pt x="71" y="185"/>
                    <a:pt x="71" y="139"/>
                  </a:cubicBezTo>
                  <a:cubicBezTo>
                    <a:pt x="71" y="90"/>
                    <a:pt x="59" y="46"/>
                    <a:pt x="33" y="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 name="Freihandform 1077">
              <a:extLst>
                <a:ext uri="{FF2B5EF4-FFF2-40B4-BE49-F238E27FC236}">
                  <a16:creationId xmlns:a16="http://schemas.microsoft.com/office/drawing/2014/main" id="{FF0C77F3-7977-42E5-9E0A-4F15FFCE06D6}"/>
                </a:ext>
              </a:extLst>
            </p:cNvPr>
            <p:cNvSpPr/>
            <p:nvPr/>
          </p:nvSpPr>
          <p:spPr>
            <a:xfrm>
              <a:off x="3849299" y="1723051"/>
              <a:ext cx="155999" cy="164148"/>
            </a:xfrm>
            <a:custGeom>
              <a:avLst/>
              <a:gdLst/>
              <a:ahLst/>
              <a:cxnLst>
                <a:cxn ang="3cd4">
                  <a:pos x="hc" y="t"/>
                </a:cxn>
                <a:cxn ang="cd2">
                  <a:pos x="l" y="vc"/>
                </a:cxn>
                <a:cxn ang="cd4">
                  <a:pos x="hc" y="b"/>
                </a:cxn>
                <a:cxn ang="0">
                  <a:pos x="r" y="vc"/>
                </a:cxn>
              </a:cxnLst>
              <a:rect l="l" t="t" r="r" b="b"/>
              <a:pathLst>
                <a:path w="671" h="706">
                  <a:moveTo>
                    <a:pt x="635" y="590"/>
                  </a:moveTo>
                  <a:lnTo>
                    <a:pt x="248" y="395"/>
                  </a:lnTo>
                  <a:lnTo>
                    <a:pt x="248" y="241"/>
                  </a:lnTo>
                  <a:cubicBezTo>
                    <a:pt x="288" y="224"/>
                    <a:pt x="413" y="158"/>
                    <a:pt x="561" y="84"/>
                  </a:cubicBezTo>
                  <a:cubicBezTo>
                    <a:pt x="591" y="69"/>
                    <a:pt x="616" y="57"/>
                    <a:pt x="635" y="48"/>
                  </a:cubicBezTo>
                  <a:close/>
                  <a:moveTo>
                    <a:pt x="242" y="670"/>
                  </a:moveTo>
                  <a:lnTo>
                    <a:pt x="197" y="672"/>
                  </a:lnTo>
                  <a:cubicBezTo>
                    <a:pt x="195" y="670"/>
                    <a:pt x="191" y="664"/>
                    <a:pt x="191" y="662"/>
                  </a:cubicBezTo>
                  <a:lnTo>
                    <a:pt x="130" y="459"/>
                  </a:lnTo>
                  <a:lnTo>
                    <a:pt x="182" y="459"/>
                  </a:lnTo>
                  <a:close/>
                  <a:moveTo>
                    <a:pt x="106" y="213"/>
                  </a:moveTo>
                  <a:lnTo>
                    <a:pt x="212" y="213"/>
                  </a:lnTo>
                  <a:lnTo>
                    <a:pt x="212" y="425"/>
                  </a:lnTo>
                  <a:lnTo>
                    <a:pt x="106" y="425"/>
                  </a:lnTo>
                  <a:close/>
                  <a:moveTo>
                    <a:pt x="72" y="353"/>
                  </a:moveTo>
                  <a:lnTo>
                    <a:pt x="36" y="353"/>
                  </a:lnTo>
                  <a:lnTo>
                    <a:pt x="36" y="283"/>
                  </a:lnTo>
                  <a:lnTo>
                    <a:pt x="72" y="283"/>
                  </a:lnTo>
                  <a:close/>
                  <a:moveTo>
                    <a:pt x="646" y="4"/>
                  </a:moveTo>
                  <a:cubicBezTo>
                    <a:pt x="627" y="12"/>
                    <a:pt x="591" y="31"/>
                    <a:pt x="546" y="52"/>
                  </a:cubicBezTo>
                  <a:cubicBezTo>
                    <a:pt x="451" y="101"/>
                    <a:pt x="305" y="175"/>
                    <a:pt x="248" y="203"/>
                  </a:cubicBezTo>
                  <a:lnTo>
                    <a:pt x="248" y="194"/>
                  </a:lnTo>
                  <a:cubicBezTo>
                    <a:pt x="248" y="186"/>
                    <a:pt x="240" y="177"/>
                    <a:pt x="231" y="177"/>
                  </a:cubicBezTo>
                  <a:lnTo>
                    <a:pt x="89" y="177"/>
                  </a:lnTo>
                  <a:cubicBezTo>
                    <a:pt x="79" y="177"/>
                    <a:pt x="72" y="186"/>
                    <a:pt x="72" y="194"/>
                  </a:cubicBezTo>
                  <a:lnTo>
                    <a:pt x="72" y="247"/>
                  </a:lnTo>
                  <a:lnTo>
                    <a:pt x="19" y="247"/>
                  </a:lnTo>
                  <a:cubicBezTo>
                    <a:pt x="9" y="247"/>
                    <a:pt x="0" y="256"/>
                    <a:pt x="0" y="266"/>
                  </a:cubicBezTo>
                  <a:lnTo>
                    <a:pt x="0" y="372"/>
                  </a:lnTo>
                  <a:cubicBezTo>
                    <a:pt x="0" y="380"/>
                    <a:pt x="9" y="389"/>
                    <a:pt x="19" y="389"/>
                  </a:cubicBezTo>
                  <a:lnTo>
                    <a:pt x="72" y="389"/>
                  </a:lnTo>
                  <a:lnTo>
                    <a:pt x="72" y="442"/>
                  </a:lnTo>
                  <a:cubicBezTo>
                    <a:pt x="72" y="452"/>
                    <a:pt x="79" y="459"/>
                    <a:pt x="89" y="459"/>
                  </a:cubicBezTo>
                  <a:lnTo>
                    <a:pt x="94" y="459"/>
                  </a:lnTo>
                  <a:lnTo>
                    <a:pt x="157" y="670"/>
                  </a:lnTo>
                  <a:cubicBezTo>
                    <a:pt x="159" y="683"/>
                    <a:pt x="176" y="706"/>
                    <a:pt x="195" y="706"/>
                  </a:cubicBezTo>
                  <a:lnTo>
                    <a:pt x="265" y="706"/>
                  </a:lnTo>
                  <a:cubicBezTo>
                    <a:pt x="271" y="706"/>
                    <a:pt x="276" y="704"/>
                    <a:pt x="280" y="700"/>
                  </a:cubicBezTo>
                  <a:cubicBezTo>
                    <a:pt x="284" y="696"/>
                    <a:pt x="284" y="689"/>
                    <a:pt x="282" y="683"/>
                  </a:cubicBezTo>
                  <a:lnTo>
                    <a:pt x="218" y="459"/>
                  </a:lnTo>
                  <a:lnTo>
                    <a:pt x="231" y="459"/>
                  </a:lnTo>
                  <a:cubicBezTo>
                    <a:pt x="240" y="459"/>
                    <a:pt x="248" y="452"/>
                    <a:pt x="248" y="442"/>
                  </a:cubicBezTo>
                  <a:lnTo>
                    <a:pt x="248" y="435"/>
                  </a:lnTo>
                  <a:lnTo>
                    <a:pt x="646" y="634"/>
                  </a:lnTo>
                  <a:cubicBezTo>
                    <a:pt x="652" y="637"/>
                    <a:pt x="659" y="637"/>
                    <a:pt x="663" y="632"/>
                  </a:cubicBezTo>
                  <a:cubicBezTo>
                    <a:pt x="667" y="630"/>
                    <a:pt x="671" y="624"/>
                    <a:pt x="671" y="617"/>
                  </a:cubicBezTo>
                  <a:lnTo>
                    <a:pt x="671" y="18"/>
                  </a:lnTo>
                  <a:cubicBezTo>
                    <a:pt x="671" y="12"/>
                    <a:pt x="667" y="6"/>
                    <a:pt x="663" y="4"/>
                  </a:cubicBezTo>
                  <a:cubicBezTo>
                    <a:pt x="659" y="-1"/>
                    <a:pt x="652" y="-1"/>
                    <a:pt x="6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 name="Gruppieren 91">
            <a:extLst>
              <a:ext uri="{FF2B5EF4-FFF2-40B4-BE49-F238E27FC236}">
                <a16:creationId xmlns:a16="http://schemas.microsoft.com/office/drawing/2014/main" id="{0059AD39-9E18-444D-94C5-ECBB3E852F31}"/>
              </a:ext>
            </a:extLst>
          </p:cNvPr>
          <p:cNvGrpSpPr>
            <a:grpSpLocks noChangeAspect="1"/>
          </p:cNvGrpSpPr>
          <p:nvPr/>
        </p:nvGrpSpPr>
        <p:grpSpPr>
          <a:xfrm>
            <a:off x="2242507" y="2220020"/>
            <a:ext cx="328528" cy="328528"/>
            <a:chOff x="4670970" y="1641095"/>
            <a:chExt cx="328528" cy="328528"/>
          </a:xfrm>
          <a:solidFill>
            <a:srgbClr val="007AB3"/>
          </a:solidFill>
        </p:grpSpPr>
        <p:sp>
          <p:nvSpPr>
            <p:cNvPr id="93" name="Freihandform 1079">
              <a:extLst>
                <a:ext uri="{FF2B5EF4-FFF2-40B4-BE49-F238E27FC236}">
                  <a16:creationId xmlns:a16="http://schemas.microsoft.com/office/drawing/2014/main" id="{904A88F8-2F45-40E4-ABED-23ED8BEFF47A}"/>
                </a:ext>
              </a:extLst>
            </p:cNvPr>
            <p:cNvSpPr/>
            <p:nvPr/>
          </p:nvSpPr>
          <p:spPr>
            <a:xfrm>
              <a:off x="4670970"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 name="Freihandform 1080">
              <a:extLst>
                <a:ext uri="{FF2B5EF4-FFF2-40B4-BE49-F238E27FC236}">
                  <a16:creationId xmlns:a16="http://schemas.microsoft.com/office/drawing/2014/main" id="{5F791F7E-FCEB-4E5B-B98A-2CAF3EC9CE33}"/>
                </a:ext>
              </a:extLst>
            </p:cNvPr>
            <p:cNvSpPr/>
            <p:nvPr/>
          </p:nvSpPr>
          <p:spPr>
            <a:xfrm>
              <a:off x="4744779" y="1731201"/>
              <a:ext cx="180679" cy="147617"/>
            </a:xfrm>
            <a:custGeom>
              <a:avLst/>
              <a:gdLst/>
              <a:ahLst/>
              <a:cxnLst>
                <a:cxn ang="3cd4">
                  <a:pos x="hc" y="t"/>
                </a:cxn>
                <a:cxn ang="cd2">
                  <a:pos x="l" y="vc"/>
                </a:cxn>
                <a:cxn ang="cd4">
                  <a:pos x="hc" y="b"/>
                </a:cxn>
                <a:cxn ang="0">
                  <a:pos x="r" y="vc"/>
                </a:cxn>
              </a:cxnLst>
              <a:rect l="l" t="t" r="r" b="b"/>
              <a:pathLst>
                <a:path w="777" h="635">
                  <a:moveTo>
                    <a:pt x="741" y="390"/>
                  </a:moveTo>
                  <a:lnTo>
                    <a:pt x="36" y="390"/>
                  </a:lnTo>
                  <a:lnTo>
                    <a:pt x="36" y="36"/>
                  </a:lnTo>
                  <a:lnTo>
                    <a:pt x="741" y="36"/>
                  </a:lnTo>
                  <a:close/>
                  <a:moveTo>
                    <a:pt x="741" y="494"/>
                  </a:moveTo>
                  <a:lnTo>
                    <a:pt x="36" y="494"/>
                  </a:lnTo>
                  <a:lnTo>
                    <a:pt x="36" y="424"/>
                  </a:lnTo>
                  <a:lnTo>
                    <a:pt x="741" y="424"/>
                  </a:lnTo>
                  <a:close/>
                  <a:moveTo>
                    <a:pt x="322" y="602"/>
                  </a:moveTo>
                  <a:cubicBezTo>
                    <a:pt x="328" y="589"/>
                    <a:pt x="330" y="576"/>
                    <a:pt x="330" y="563"/>
                  </a:cubicBezTo>
                  <a:lnTo>
                    <a:pt x="330" y="530"/>
                  </a:lnTo>
                  <a:lnTo>
                    <a:pt x="447" y="530"/>
                  </a:lnTo>
                  <a:lnTo>
                    <a:pt x="447" y="563"/>
                  </a:lnTo>
                  <a:cubicBezTo>
                    <a:pt x="447" y="574"/>
                    <a:pt x="451" y="589"/>
                    <a:pt x="457" y="602"/>
                  </a:cubicBezTo>
                  <a:close/>
                  <a:moveTo>
                    <a:pt x="747" y="0"/>
                  </a:moveTo>
                  <a:lnTo>
                    <a:pt x="30" y="0"/>
                  </a:lnTo>
                  <a:cubicBezTo>
                    <a:pt x="13" y="0"/>
                    <a:pt x="0" y="13"/>
                    <a:pt x="0" y="30"/>
                  </a:cubicBezTo>
                  <a:lnTo>
                    <a:pt x="0" y="407"/>
                  </a:lnTo>
                  <a:lnTo>
                    <a:pt x="0" y="500"/>
                  </a:lnTo>
                  <a:cubicBezTo>
                    <a:pt x="0" y="517"/>
                    <a:pt x="13" y="530"/>
                    <a:pt x="30" y="530"/>
                  </a:cubicBezTo>
                  <a:lnTo>
                    <a:pt x="294" y="530"/>
                  </a:lnTo>
                  <a:lnTo>
                    <a:pt x="294" y="563"/>
                  </a:lnTo>
                  <a:cubicBezTo>
                    <a:pt x="294" y="563"/>
                    <a:pt x="294" y="602"/>
                    <a:pt x="265" y="602"/>
                  </a:cubicBezTo>
                  <a:cubicBezTo>
                    <a:pt x="254" y="602"/>
                    <a:pt x="246" y="608"/>
                    <a:pt x="246" y="618"/>
                  </a:cubicBezTo>
                  <a:cubicBezTo>
                    <a:pt x="246" y="629"/>
                    <a:pt x="254" y="635"/>
                    <a:pt x="265" y="635"/>
                  </a:cubicBezTo>
                  <a:lnTo>
                    <a:pt x="513" y="635"/>
                  </a:lnTo>
                  <a:cubicBezTo>
                    <a:pt x="521" y="635"/>
                    <a:pt x="529" y="629"/>
                    <a:pt x="529" y="618"/>
                  </a:cubicBezTo>
                  <a:cubicBezTo>
                    <a:pt x="529" y="608"/>
                    <a:pt x="521" y="602"/>
                    <a:pt x="513" y="602"/>
                  </a:cubicBezTo>
                  <a:cubicBezTo>
                    <a:pt x="496" y="602"/>
                    <a:pt x="481" y="574"/>
                    <a:pt x="481" y="563"/>
                  </a:cubicBezTo>
                  <a:lnTo>
                    <a:pt x="481" y="530"/>
                  </a:lnTo>
                  <a:lnTo>
                    <a:pt x="747" y="530"/>
                  </a:lnTo>
                  <a:cubicBezTo>
                    <a:pt x="762" y="530"/>
                    <a:pt x="777" y="517"/>
                    <a:pt x="777" y="500"/>
                  </a:cubicBezTo>
                  <a:lnTo>
                    <a:pt x="777" y="407"/>
                  </a:lnTo>
                  <a:lnTo>
                    <a:pt x="777" y="30"/>
                  </a:lnTo>
                  <a:cubicBezTo>
                    <a:pt x="777" y="13"/>
                    <a:pt x="762" y="0"/>
                    <a:pt x="74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 name="Gruppieren 94">
            <a:extLst>
              <a:ext uri="{FF2B5EF4-FFF2-40B4-BE49-F238E27FC236}">
                <a16:creationId xmlns:a16="http://schemas.microsoft.com/office/drawing/2014/main" id="{E4C5D4EA-4469-4686-B14A-839C46C739DA}"/>
              </a:ext>
            </a:extLst>
          </p:cNvPr>
          <p:cNvGrpSpPr>
            <a:grpSpLocks noChangeAspect="1"/>
          </p:cNvGrpSpPr>
          <p:nvPr/>
        </p:nvGrpSpPr>
        <p:grpSpPr>
          <a:xfrm>
            <a:off x="3572920" y="1776471"/>
            <a:ext cx="328296" cy="328528"/>
            <a:chOff x="6001383" y="1197546"/>
            <a:chExt cx="328296" cy="328528"/>
          </a:xfrm>
          <a:solidFill>
            <a:srgbClr val="007AB3"/>
          </a:solidFill>
        </p:grpSpPr>
        <p:sp>
          <p:nvSpPr>
            <p:cNvPr id="96" name="Freihandform 1082">
              <a:extLst>
                <a:ext uri="{FF2B5EF4-FFF2-40B4-BE49-F238E27FC236}">
                  <a16:creationId xmlns:a16="http://schemas.microsoft.com/office/drawing/2014/main" id="{441E97B0-1478-4A15-B43F-6869321386E9}"/>
                </a:ext>
              </a:extLst>
            </p:cNvPr>
            <p:cNvSpPr/>
            <p:nvPr/>
          </p:nvSpPr>
          <p:spPr>
            <a:xfrm>
              <a:off x="6001383"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 name="Freihandform 1083">
              <a:extLst>
                <a:ext uri="{FF2B5EF4-FFF2-40B4-BE49-F238E27FC236}">
                  <a16:creationId xmlns:a16="http://schemas.microsoft.com/office/drawing/2014/main" id="{7C39F97A-325F-4F0E-8EE3-27DE87900E4A}"/>
                </a:ext>
              </a:extLst>
            </p:cNvPr>
            <p:cNvSpPr/>
            <p:nvPr/>
          </p:nvSpPr>
          <p:spPr>
            <a:xfrm>
              <a:off x="6129907" y="1263205"/>
              <a:ext cx="70782" cy="196745"/>
            </a:xfrm>
            <a:custGeom>
              <a:avLst/>
              <a:gdLst/>
              <a:ahLst/>
              <a:cxnLst>
                <a:cxn ang="3cd4">
                  <a:pos x="hc" y="t"/>
                </a:cxn>
                <a:cxn ang="cd2">
                  <a:pos x="l" y="vc"/>
                </a:cxn>
                <a:cxn ang="cd4">
                  <a:pos x="hc" y="b"/>
                </a:cxn>
                <a:cxn ang="0">
                  <a:pos x="r" y="vc"/>
                </a:cxn>
              </a:cxnLst>
              <a:rect l="l" t="t" r="r" b="b"/>
              <a:pathLst>
                <a:path w="305" h="846">
                  <a:moveTo>
                    <a:pt x="150" y="550"/>
                  </a:moveTo>
                  <a:cubicBezTo>
                    <a:pt x="91" y="518"/>
                    <a:pt x="36" y="486"/>
                    <a:pt x="36" y="408"/>
                  </a:cubicBezTo>
                  <a:cubicBezTo>
                    <a:pt x="36" y="355"/>
                    <a:pt x="68" y="298"/>
                    <a:pt x="157" y="296"/>
                  </a:cubicBezTo>
                  <a:cubicBezTo>
                    <a:pt x="216" y="330"/>
                    <a:pt x="271" y="361"/>
                    <a:pt x="271" y="438"/>
                  </a:cubicBezTo>
                  <a:cubicBezTo>
                    <a:pt x="271" y="493"/>
                    <a:pt x="239" y="550"/>
                    <a:pt x="150" y="550"/>
                  </a:cubicBezTo>
                  <a:close/>
                  <a:moveTo>
                    <a:pt x="305" y="438"/>
                  </a:moveTo>
                  <a:cubicBezTo>
                    <a:pt x="305" y="336"/>
                    <a:pt x="231" y="296"/>
                    <a:pt x="163" y="260"/>
                  </a:cubicBezTo>
                  <a:cubicBezTo>
                    <a:pt x="106" y="230"/>
                    <a:pt x="51" y="201"/>
                    <a:pt x="51" y="137"/>
                  </a:cubicBezTo>
                  <a:cubicBezTo>
                    <a:pt x="51" y="80"/>
                    <a:pt x="97" y="36"/>
                    <a:pt x="159" y="36"/>
                  </a:cubicBezTo>
                  <a:cubicBezTo>
                    <a:pt x="199" y="36"/>
                    <a:pt x="233" y="48"/>
                    <a:pt x="256" y="76"/>
                  </a:cubicBezTo>
                  <a:cubicBezTo>
                    <a:pt x="265" y="82"/>
                    <a:pt x="275" y="82"/>
                    <a:pt x="282" y="76"/>
                  </a:cubicBezTo>
                  <a:cubicBezTo>
                    <a:pt x="290" y="69"/>
                    <a:pt x="290" y="57"/>
                    <a:pt x="282" y="50"/>
                  </a:cubicBezTo>
                  <a:cubicBezTo>
                    <a:pt x="250" y="16"/>
                    <a:pt x="208" y="0"/>
                    <a:pt x="159" y="0"/>
                  </a:cubicBezTo>
                  <a:cubicBezTo>
                    <a:pt x="76" y="0"/>
                    <a:pt x="17" y="59"/>
                    <a:pt x="17" y="137"/>
                  </a:cubicBezTo>
                  <a:cubicBezTo>
                    <a:pt x="17" y="203"/>
                    <a:pt x="59" y="241"/>
                    <a:pt x="106" y="268"/>
                  </a:cubicBezTo>
                  <a:cubicBezTo>
                    <a:pt x="34" y="287"/>
                    <a:pt x="0" y="349"/>
                    <a:pt x="0" y="408"/>
                  </a:cubicBezTo>
                  <a:cubicBezTo>
                    <a:pt x="0" y="512"/>
                    <a:pt x="76" y="552"/>
                    <a:pt x="144" y="586"/>
                  </a:cubicBezTo>
                  <a:cubicBezTo>
                    <a:pt x="201" y="618"/>
                    <a:pt x="254" y="647"/>
                    <a:pt x="254" y="711"/>
                  </a:cubicBezTo>
                  <a:cubicBezTo>
                    <a:pt x="254" y="768"/>
                    <a:pt x="210" y="812"/>
                    <a:pt x="148" y="812"/>
                  </a:cubicBezTo>
                  <a:cubicBezTo>
                    <a:pt x="108" y="812"/>
                    <a:pt x="74" y="798"/>
                    <a:pt x="49" y="772"/>
                  </a:cubicBezTo>
                  <a:cubicBezTo>
                    <a:pt x="42" y="766"/>
                    <a:pt x="32" y="766"/>
                    <a:pt x="23" y="772"/>
                  </a:cubicBezTo>
                  <a:cubicBezTo>
                    <a:pt x="17" y="778"/>
                    <a:pt x="17" y="789"/>
                    <a:pt x="23" y="798"/>
                  </a:cubicBezTo>
                  <a:cubicBezTo>
                    <a:pt x="55" y="829"/>
                    <a:pt x="97" y="846"/>
                    <a:pt x="148" y="846"/>
                  </a:cubicBezTo>
                  <a:cubicBezTo>
                    <a:pt x="229" y="846"/>
                    <a:pt x="290" y="789"/>
                    <a:pt x="290" y="711"/>
                  </a:cubicBezTo>
                  <a:cubicBezTo>
                    <a:pt x="290" y="645"/>
                    <a:pt x="248" y="607"/>
                    <a:pt x="201" y="579"/>
                  </a:cubicBezTo>
                  <a:cubicBezTo>
                    <a:pt x="271" y="558"/>
                    <a:pt x="305" y="499"/>
                    <a:pt x="305" y="4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8" name="Gruppieren 97">
            <a:extLst>
              <a:ext uri="{FF2B5EF4-FFF2-40B4-BE49-F238E27FC236}">
                <a16:creationId xmlns:a16="http://schemas.microsoft.com/office/drawing/2014/main" id="{DE2C50C8-4E89-43D0-8078-7DEA8F5CB387}"/>
              </a:ext>
            </a:extLst>
          </p:cNvPr>
          <p:cNvGrpSpPr>
            <a:grpSpLocks noChangeAspect="1"/>
          </p:cNvGrpSpPr>
          <p:nvPr/>
        </p:nvGrpSpPr>
        <p:grpSpPr>
          <a:xfrm>
            <a:off x="2242507" y="2663568"/>
            <a:ext cx="328528" cy="328528"/>
            <a:chOff x="4670970" y="2084643"/>
            <a:chExt cx="328528" cy="328528"/>
          </a:xfrm>
          <a:solidFill>
            <a:srgbClr val="007AB3"/>
          </a:solidFill>
        </p:grpSpPr>
        <p:sp>
          <p:nvSpPr>
            <p:cNvPr id="99" name="Freihandform 1085">
              <a:extLst>
                <a:ext uri="{FF2B5EF4-FFF2-40B4-BE49-F238E27FC236}">
                  <a16:creationId xmlns:a16="http://schemas.microsoft.com/office/drawing/2014/main" id="{4F621CE2-F5BF-4D83-AE8C-5DB961C378ED}"/>
                </a:ext>
              </a:extLst>
            </p:cNvPr>
            <p:cNvSpPr/>
            <p:nvPr/>
          </p:nvSpPr>
          <p:spPr>
            <a:xfrm>
              <a:off x="4670970"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 name="Freihandform 1086">
              <a:extLst>
                <a:ext uri="{FF2B5EF4-FFF2-40B4-BE49-F238E27FC236}">
                  <a16:creationId xmlns:a16="http://schemas.microsoft.com/office/drawing/2014/main" id="{6EB452B7-3736-462F-939F-2EBE8FAE4E84}"/>
                </a:ext>
              </a:extLst>
            </p:cNvPr>
            <p:cNvSpPr/>
            <p:nvPr/>
          </p:nvSpPr>
          <p:spPr>
            <a:xfrm>
              <a:off x="4802521" y="2224110"/>
              <a:ext cx="65193" cy="65892"/>
            </a:xfrm>
            <a:custGeom>
              <a:avLst/>
              <a:gdLst/>
              <a:ahLst/>
              <a:cxnLst>
                <a:cxn ang="3cd4">
                  <a:pos x="hc" y="t"/>
                </a:cxn>
                <a:cxn ang="cd2">
                  <a:pos x="l" y="vc"/>
                </a:cxn>
                <a:cxn ang="cd4">
                  <a:pos x="hc" y="b"/>
                </a:cxn>
                <a:cxn ang="0">
                  <a:pos x="r" y="vc"/>
                </a:cxn>
              </a:cxnLst>
              <a:rect l="l" t="t" r="r" b="b"/>
              <a:pathLst>
                <a:path w="281" h="284">
                  <a:moveTo>
                    <a:pt x="245" y="178"/>
                  </a:moveTo>
                  <a:lnTo>
                    <a:pt x="193" y="178"/>
                  </a:lnTo>
                  <a:cubicBezTo>
                    <a:pt x="184" y="178"/>
                    <a:pt x="176" y="184"/>
                    <a:pt x="176" y="195"/>
                  </a:cubicBezTo>
                  <a:lnTo>
                    <a:pt x="176" y="248"/>
                  </a:lnTo>
                  <a:lnTo>
                    <a:pt x="106" y="248"/>
                  </a:lnTo>
                  <a:lnTo>
                    <a:pt x="106" y="195"/>
                  </a:lnTo>
                  <a:cubicBezTo>
                    <a:pt x="106" y="184"/>
                    <a:pt x="97" y="178"/>
                    <a:pt x="87" y="178"/>
                  </a:cubicBezTo>
                  <a:lnTo>
                    <a:pt x="34" y="178"/>
                  </a:lnTo>
                  <a:lnTo>
                    <a:pt x="34" y="106"/>
                  </a:lnTo>
                  <a:lnTo>
                    <a:pt x="87" y="106"/>
                  </a:lnTo>
                  <a:cubicBezTo>
                    <a:pt x="97" y="106"/>
                    <a:pt x="106" y="100"/>
                    <a:pt x="106" y="89"/>
                  </a:cubicBezTo>
                  <a:lnTo>
                    <a:pt x="106" y="36"/>
                  </a:lnTo>
                  <a:lnTo>
                    <a:pt x="176" y="36"/>
                  </a:lnTo>
                  <a:lnTo>
                    <a:pt x="176" y="89"/>
                  </a:lnTo>
                  <a:cubicBezTo>
                    <a:pt x="176" y="100"/>
                    <a:pt x="184" y="106"/>
                    <a:pt x="193" y="106"/>
                  </a:cubicBezTo>
                  <a:lnTo>
                    <a:pt x="245" y="106"/>
                  </a:lnTo>
                  <a:close/>
                  <a:moveTo>
                    <a:pt x="265" y="72"/>
                  </a:moveTo>
                  <a:lnTo>
                    <a:pt x="212" y="72"/>
                  </a:lnTo>
                  <a:lnTo>
                    <a:pt x="212" y="19"/>
                  </a:lnTo>
                  <a:cubicBezTo>
                    <a:pt x="212" y="9"/>
                    <a:pt x="203" y="0"/>
                    <a:pt x="193" y="0"/>
                  </a:cubicBezTo>
                  <a:lnTo>
                    <a:pt x="87" y="0"/>
                  </a:lnTo>
                  <a:cubicBezTo>
                    <a:pt x="78" y="0"/>
                    <a:pt x="70" y="9"/>
                    <a:pt x="70" y="19"/>
                  </a:cubicBezTo>
                  <a:lnTo>
                    <a:pt x="70" y="72"/>
                  </a:lnTo>
                  <a:lnTo>
                    <a:pt x="17" y="72"/>
                  </a:lnTo>
                  <a:cubicBezTo>
                    <a:pt x="6" y="72"/>
                    <a:pt x="0" y="78"/>
                    <a:pt x="0" y="89"/>
                  </a:cubicBezTo>
                  <a:lnTo>
                    <a:pt x="0" y="195"/>
                  </a:lnTo>
                  <a:cubicBezTo>
                    <a:pt x="0" y="205"/>
                    <a:pt x="6" y="212"/>
                    <a:pt x="17" y="212"/>
                  </a:cubicBezTo>
                  <a:lnTo>
                    <a:pt x="70" y="212"/>
                  </a:lnTo>
                  <a:lnTo>
                    <a:pt x="70" y="265"/>
                  </a:lnTo>
                  <a:cubicBezTo>
                    <a:pt x="70" y="275"/>
                    <a:pt x="78" y="284"/>
                    <a:pt x="87" y="284"/>
                  </a:cubicBezTo>
                  <a:lnTo>
                    <a:pt x="193" y="284"/>
                  </a:lnTo>
                  <a:cubicBezTo>
                    <a:pt x="203" y="284"/>
                    <a:pt x="212" y="275"/>
                    <a:pt x="212" y="265"/>
                  </a:cubicBezTo>
                  <a:lnTo>
                    <a:pt x="212" y="212"/>
                  </a:lnTo>
                  <a:lnTo>
                    <a:pt x="265" y="212"/>
                  </a:lnTo>
                  <a:cubicBezTo>
                    <a:pt x="273" y="212"/>
                    <a:pt x="281" y="205"/>
                    <a:pt x="281" y="195"/>
                  </a:cubicBezTo>
                  <a:lnTo>
                    <a:pt x="281" y="89"/>
                  </a:lnTo>
                  <a:cubicBezTo>
                    <a:pt x="281" y="78"/>
                    <a:pt x="273" y="72"/>
                    <a:pt x="265"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1" name="Freihandform 1087">
              <a:extLst>
                <a:ext uri="{FF2B5EF4-FFF2-40B4-BE49-F238E27FC236}">
                  <a16:creationId xmlns:a16="http://schemas.microsoft.com/office/drawing/2014/main" id="{05CCAE26-2525-48DB-BB0E-6AE585454B48}"/>
                </a:ext>
              </a:extLst>
            </p:cNvPr>
            <p:cNvSpPr/>
            <p:nvPr/>
          </p:nvSpPr>
          <p:spPr>
            <a:xfrm>
              <a:off x="4744779" y="2174749"/>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5"/>
                    <a:pt x="60" y="142"/>
                    <a:pt x="89" y="142"/>
                  </a:cubicBezTo>
                  <a:lnTo>
                    <a:pt x="688" y="142"/>
                  </a:lnTo>
                  <a:cubicBezTo>
                    <a:pt x="718" y="142"/>
                    <a:pt x="741" y="165"/>
                    <a:pt x="741" y="195"/>
                  </a:cubicBezTo>
                  <a:close/>
                  <a:moveTo>
                    <a:pt x="282" y="89"/>
                  </a:moveTo>
                  <a:cubicBezTo>
                    <a:pt x="282" y="60"/>
                    <a:pt x="307" y="36"/>
                    <a:pt x="335" y="36"/>
                  </a:cubicBezTo>
                  <a:lnTo>
                    <a:pt x="441" y="36"/>
                  </a:lnTo>
                  <a:cubicBezTo>
                    <a:pt x="470" y="36"/>
                    <a:pt x="493" y="60"/>
                    <a:pt x="493" y="89"/>
                  </a:cubicBezTo>
                  <a:lnTo>
                    <a:pt x="493" y="106"/>
                  </a:lnTo>
                  <a:lnTo>
                    <a:pt x="282" y="106"/>
                  </a:lnTo>
                  <a:close/>
                  <a:moveTo>
                    <a:pt x="688" y="106"/>
                  </a:moveTo>
                  <a:lnTo>
                    <a:pt x="529" y="106"/>
                  </a:lnTo>
                  <a:lnTo>
                    <a:pt x="529" y="89"/>
                  </a:lnTo>
                  <a:cubicBezTo>
                    <a:pt x="529" y="41"/>
                    <a:pt x="489" y="0"/>
                    <a:pt x="441" y="0"/>
                  </a:cubicBezTo>
                  <a:lnTo>
                    <a:pt x="335" y="0"/>
                  </a:lnTo>
                  <a:cubicBezTo>
                    <a:pt x="286" y="0"/>
                    <a:pt x="248" y="41"/>
                    <a:pt x="248" y="89"/>
                  </a:cubicBezTo>
                  <a:lnTo>
                    <a:pt x="248" y="106"/>
                  </a:lnTo>
                  <a:lnTo>
                    <a:pt x="89" y="106"/>
                  </a:lnTo>
                  <a:cubicBezTo>
                    <a:pt x="41" y="106"/>
                    <a:pt x="0" y="146"/>
                    <a:pt x="0" y="195"/>
                  </a:cubicBezTo>
                  <a:lnTo>
                    <a:pt x="0" y="549"/>
                  </a:lnTo>
                  <a:cubicBezTo>
                    <a:pt x="0" y="597"/>
                    <a:pt x="41" y="635"/>
                    <a:pt x="89" y="635"/>
                  </a:cubicBezTo>
                  <a:lnTo>
                    <a:pt x="688" y="635"/>
                  </a:lnTo>
                  <a:cubicBezTo>
                    <a:pt x="737" y="635"/>
                    <a:pt x="777" y="597"/>
                    <a:pt x="777" y="549"/>
                  </a:cubicBezTo>
                  <a:lnTo>
                    <a:pt x="777" y="195"/>
                  </a:lnTo>
                  <a:cubicBezTo>
                    <a:pt x="777" y="146"/>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2" name="Gruppieren 101">
            <a:extLst>
              <a:ext uri="{FF2B5EF4-FFF2-40B4-BE49-F238E27FC236}">
                <a16:creationId xmlns:a16="http://schemas.microsoft.com/office/drawing/2014/main" id="{D636746A-F437-4945-8A1B-CF1245B9B189}"/>
              </a:ext>
            </a:extLst>
          </p:cNvPr>
          <p:cNvGrpSpPr>
            <a:grpSpLocks noChangeAspect="1"/>
          </p:cNvGrpSpPr>
          <p:nvPr/>
        </p:nvGrpSpPr>
        <p:grpSpPr>
          <a:xfrm>
            <a:off x="2685823" y="2663568"/>
            <a:ext cx="328528" cy="328528"/>
            <a:chOff x="5114286" y="2084643"/>
            <a:chExt cx="328528" cy="328528"/>
          </a:xfrm>
          <a:solidFill>
            <a:srgbClr val="007AB3"/>
          </a:solidFill>
        </p:grpSpPr>
        <p:sp>
          <p:nvSpPr>
            <p:cNvPr id="103" name="Freihandform 1089">
              <a:extLst>
                <a:ext uri="{FF2B5EF4-FFF2-40B4-BE49-F238E27FC236}">
                  <a16:creationId xmlns:a16="http://schemas.microsoft.com/office/drawing/2014/main" id="{FD3B7DB5-46A7-4C79-9C62-FCE4EE1DA30A}"/>
                </a:ext>
              </a:extLst>
            </p:cNvPr>
            <p:cNvSpPr/>
            <p:nvPr/>
          </p:nvSpPr>
          <p:spPr>
            <a:xfrm>
              <a:off x="5114286"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4" name="Freihandform 1090">
              <a:extLst>
                <a:ext uri="{FF2B5EF4-FFF2-40B4-BE49-F238E27FC236}">
                  <a16:creationId xmlns:a16="http://schemas.microsoft.com/office/drawing/2014/main" id="{22C37685-86AB-48DA-9A6D-A2B0D5A71485}"/>
                </a:ext>
              </a:extLst>
            </p:cNvPr>
            <p:cNvSpPr/>
            <p:nvPr/>
          </p:nvSpPr>
          <p:spPr>
            <a:xfrm>
              <a:off x="5179712" y="2199430"/>
              <a:ext cx="196977" cy="98489"/>
            </a:xfrm>
            <a:custGeom>
              <a:avLst/>
              <a:gdLst/>
              <a:ahLst/>
              <a:cxnLst>
                <a:cxn ang="3cd4">
                  <a:pos x="hc" y="t"/>
                </a:cxn>
                <a:cxn ang="cd2">
                  <a:pos x="l" y="vc"/>
                </a:cxn>
                <a:cxn ang="cd4">
                  <a:pos x="hc" y="b"/>
                </a:cxn>
                <a:cxn ang="0">
                  <a:pos x="r" y="vc"/>
                </a:cxn>
              </a:cxnLst>
              <a:rect l="l" t="t" r="r" b="b"/>
              <a:pathLst>
                <a:path w="847" h="424">
                  <a:moveTo>
                    <a:pt x="718" y="390"/>
                  </a:moveTo>
                  <a:lnTo>
                    <a:pt x="117" y="390"/>
                  </a:lnTo>
                  <a:cubicBezTo>
                    <a:pt x="70" y="390"/>
                    <a:pt x="36" y="356"/>
                    <a:pt x="36" y="307"/>
                  </a:cubicBezTo>
                  <a:cubicBezTo>
                    <a:pt x="36" y="261"/>
                    <a:pt x="74" y="222"/>
                    <a:pt x="121" y="222"/>
                  </a:cubicBezTo>
                  <a:lnTo>
                    <a:pt x="121" y="203"/>
                  </a:lnTo>
                  <a:lnTo>
                    <a:pt x="123" y="220"/>
                  </a:lnTo>
                  <a:lnTo>
                    <a:pt x="136" y="222"/>
                  </a:lnTo>
                  <a:cubicBezTo>
                    <a:pt x="144" y="222"/>
                    <a:pt x="153" y="216"/>
                    <a:pt x="155" y="206"/>
                  </a:cubicBezTo>
                  <a:lnTo>
                    <a:pt x="155" y="199"/>
                  </a:lnTo>
                  <a:cubicBezTo>
                    <a:pt x="163" y="108"/>
                    <a:pt x="242" y="36"/>
                    <a:pt x="337" y="36"/>
                  </a:cubicBezTo>
                  <a:cubicBezTo>
                    <a:pt x="400" y="36"/>
                    <a:pt x="457" y="68"/>
                    <a:pt x="491" y="121"/>
                  </a:cubicBezTo>
                  <a:lnTo>
                    <a:pt x="493" y="125"/>
                  </a:lnTo>
                  <a:cubicBezTo>
                    <a:pt x="500" y="134"/>
                    <a:pt x="508" y="136"/>
                    <a:pt x="517" y="134"/>
                  </a:cubicBezTo>
                  <a:lnTo>
                    <a:pt x="521" y="131"/>
                  </a:lnTo>
                  <a:cubicBezTo>
                    <a:pt x="538" y="125"/>
                    <a:pt x="557" y="121"/>
                    <a:pt x="574" y="121"/>
                  </a:cubicBezTo>
                  <a:cubicBezTo>
                    <a:pt x="631" y="121"/>
                    <a:pt x="682" y="155"/>
                    <a:pt x="703" y="208"/>
                  </a:cubicBezTo>
                  <a:lnTo>
                    <a:pt x="705" y="210"/>
                  </a:lnTo>
                  <a:cubicBezTo>
                    <a:pt x="707" y="216"/>
                    <a:pt x="714" y="220"/>
                    <a:pt x="722" y="222"/>
                  </a:cubicBezTo>
                  <a:lnTo>
                    <a:pt x="726" y="222"/>
                  </a:lnTo>
                  <a:cubicBezTo>
                    <a:pt x="773" y="222"/>
                    <a:pt x="813" y="261"/>
                    <a:pt x="813" y="307"/>
                  </a:cubicBezTo>
                  <a:cubicBezTo>
                    <a:pt x="813" y="356"/>
                    <a:pt x="764" y="390"/>
                    <a:pt x="718" y="390"/>
                  </a:cubicBezTo>
                  <a:close/>
                  <a:moveTo>
                    <a:pt x="121" y="203"/>
                  </a:moveTo>
                  <a:close/>
                  <a:moveTo>
                    <a:pt x="733" y="186"/>
                  </a:moveTo>
                  <a:cubicBezTo>
                    <a:pt x="705" y="125"/>
                    <a:pt x="644" y="85"/>
                    <a:pt x="574" y="85"/>
                  </a:cubicBezTo>
                  <a:cubicBezTo>
                    <a:pt x="555" y="85"/>
                    <a:pt x="536" y="89"/>
                    <a:pt x="517" y="95"/>
                  </a:cubicBezTo>
                  <a:cubicBezTo>
                    <a:pt x="476" y="36"/>
                    <a:pt x="409" y="0"/>
                    <a:pt x="337" y="0"/>
                  </a:cubicBezTo>
                  <a:cubicBezTo>
                    <a:pt x="227" y="0"/>
                    <a:pt x="136" y="81"/>
                    <a:pt x="121" y="186"/>
                  </a:cubicBezTo>
                  <a:cubicBezTo>
                    <a:pt x="55" y="186"/>
                    <a:pt x="0" y="242"/>
                    <a:pt x="0" y="307"/>
                  </a:cubicBezTo>
                  <a:cubicBezTo>
                    <a:pt x="0" y="375"/>
                    <a:pt x="51" y="424"/>
                    <a:pt x="117" y="424"/>
                  </a:cubicBezTo>
                  <a:lnTo>
                    <a:pt x="718" y="424"/>
                  </a:lnTo>
                  <a:cubicBezTo>
                    <a:pt x="790" y="424"/>
                    <a:pt x="847" y="373"/>
                    <a:pt x="847" y="307"/>
                  </a:cubicBezTo>
                  <a:cubicBezTo>
                    <a:pt x="847" y="244"/>
                    <a:pt x="796" y="191"/>
                    <a:pt x="733" y="18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5" name="Gruppieren 104">
            <a:extLst>
              <a:ext uri="{FF2B5EF4-FFF2-40B4-BE49-F238E27FC236}">
                <a16:creationId xmlns:a16="http://schemas.microsoft.com/office/drawing/2014/main" id="{7345A3F2-BB54-4EFB-B6D2-297E30B9ABA1}"/>
              </a:ext>
            </a:extLst>
          </p:cNvPr>
          <p:cNvGrpSpPr>
            <a:grpSpLocks noChangeAspect="1"/>
          </p:cNvGrpSpPr>
          <p:nvPr/>
        </p:nvGrpSpPr>
        <p:grpSpPr>
          <a:xfrm>
            <a:off x="3129372" y="2663568"/>
            <a:ext cx="328296" cy="328528"/>
            <a:chOff x="5557835" y="2084643"/>
            <a:chExt cx="328296" cy="328528"/>
          </a:xfrm>
          <a:solidFill>
            <a:srgbClr val="007AB3"/>
          </a:solidFill>
        </p:grpSpPr>
        <p:sp>
          <p:nvSpPr>
            <p:cNvPr id="106" name="Freihandform 1092">
              <a:extLst>
                <a:ext uri="{FF2B5EF4-FFF2-40B4-BE49-F238E27FC236}">
                  <a16:creationId xmlns:a16="http://schemas.microsoft.com/office/drawing/2014/main" id="{12340737-F514-46A9-AEFB-525B46F3D356}"/>
                </a:ext>
              </a:extLst>
            </p:cNvPr>
            <p:cNvSpPr/>
            <p:nvPr/>
          </p:nvSpPr>
          <p:spPr>
            <a:xfrm>
              <a:off x="5557835" y="208464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7" name="Freihandform 1093">
              <a:extLst>
                <a:ext uri="{FF2B5EF4-FFF2-40B4-BE49-F238E27FC236}">
                  <a16:creationId xmlns:a16="http://schemas.microsoft.com/office/drawing/2014/main" id="{872C011F-6FB3-484D-A086-F0057778B5E3}"/>
                </a:ext>
              </a:extLst>
            </p:cNvPr>
            <p:cNvSpPr/>
            <p:nvPr/>
          </p:nvSpPr>
          <p:spPr>
            <a:xfrm>
              <a:off x="5623261" y="2150302"/>
              <a:ext cx="196977" cy="196745"/>
            </a:xfrm>
            <a:custGeom>
              <a:avLst/>
              <a:gdLst/>
              <a:ahLst/>
              <a:cxnLst>
                <a:cxn ang="3cd4">
                  <a:pos x="hc" y="t"/>
                </a:cxn>
                <a:cxn ang="cd2">
                  <a:pos x="l" y="vc"/>
                </a:cxn>
                <a:cxn ang="cd4">
                  <a:pos x="hc" y="b"/>
                </a:cxn>
                <a:cxn ang="0">
                  <a:pos x="r" y="vc"/>
                </a:cxn>
              </a:cxnLst>
              <a:rect l="l" t="t" r="r" b="b"/>
              <a:pathLst>
                <a:path w="847" h="846">
                  <a:moveTo>
                    <a:pt x="813" y="489"/>
                  </a:moveTo>
                  <a:cubicBezTo>
                    <a:pt x="813" y="520"/>
                    <a:pt x="785" y="548"/>
                    <a:pt x="754" y="548"/>
                  </a:cubicBezTo>
                  <a:lnTo>
                    <a:pt x="705" y="548"/>
                  </a:lnTo>
                  <a:lnTo>
                    <a:pt x="705" y="268"/>
                  </a:lnTo>
                  <a:lnTo>
                    <a:pt x="754" y="268"/>
                  </a:lnTo>
                  <a:cubicBezTo>
                    <a:pt x="785" y="268"/>
                    <a:pt x="813" y="294"/>
                    <a:pt x="813" y="326"/>
                  </a:cubicBezTo>
                  <a:close/>
                  <a:moveTo>
                    <a:pt x="424" y="812"/>
                  </a:moveTo>
                  <a:cubicBezTo>
                    <a:pt x="404" y="812"/>
                    <a:pt x="390" y="795"/>
                    <a:pt x="390" y="776"/>
                  </a:cubicBezTo>
                  <a:cubicBezTo>
                    <a:pt x="390" y="757"/>
                    <a:pt x="404" y="740"/>
                    <a:pt x="424" y="740"/>
                  </a:cubicBezTo>
                  <a:cubicBezTo>
                    <a:pt x="445" y="740"/>
                    <a:pt x="460" y="757"/>
                    <a:pt x="460" y="776"/>
                  </a:cubicBezTo>
                  <a:cubicBezTo>
                    <a:pt x="460" y="795"/>
                    <a:pt x="445" y="812"/>
                    <a:pt x="424" y="812"/>
                  </a:cubicBezTo>
                  <a:close/>
                  <a:moveTo>
                    <a:pt x="144" y="548"/>
                  </a:moveTo>
                  <a:lnTo>
                    <a:pt x="95" y="548"/>
                  </a:lnTo>
                  <a:cubicBezTo>
                    <a:pt x="62" y="548"/>
                    <a:pt x="36" y="520"/>
                    <a:pt x="36" y="489"/>
                  </a:cubicBezTo>
                  <a:lnTo>
                    <a:pt x="36" y="326"/>
                  </a:lnTo>
                  <a:cubicBezTo>
                    <a:pt x="36" y="294"/>
                    <a:pt x="62" y="268"/>
                    <a:pt x="95" y="268"/>
                  </a:cubicBezTo>
                  <a:lnTo>
                    <a:pt x="144" y="268"/>
                  </a:lnTo>
                  <a:close/>
                  <a:moveTo>
                    <a:pt x="754" y="232"/>
                  </a:moveTo>
                  <a:lnTo>
                    <a:pt x="703" y="232"/>
                  </a:lnTo>
                  <a:cubicBezTo>
                    <a:pt x="699" y="169"/>
                    <a:pt x="671" y="112"/>
                    <a:pt x="625" y="67"/>
                  </a:cubicBezTo>
                  <a:cubicBezTo>
                    <a:pt x="578" y="25"/>
                    <a:pt x="517" y="0"/>
                    <a:pt x="453" y="0"/>
                  </a:cubicBezTo>
                  <a:lnTo>
                    <a:pt x="396" y="0"/>
                  </a:lnTo>
                  <a:cubicBezTo>
                    <a:pt x="333" y="0"/>
                    <a:pt x="271" y="25"/>
                    <a:pt x="225" y="67"/>
                  </a:cubicBezTo>
                  <a:cubicBezTo>
                    <a:pt x="178" y="112"/>
                    <a:pt x="150" y="169"/>
                    <a:pt x="144" y="232"/>
                  </a:cubicBezTo>
                  <a:lnTo>
                    <a:pt x="95" y="232"/>
                  </a:lnTo>
                  <a:cubicBezTo>
                    <a:pt x="43" y="232"/>
                    <a:pt x="0" y="275"/>
                    <a:pt x="0" y="326"/>
                  </a:cubicBezTo>
                  <a:lnTo>
                    <a:pt x="0" y="489"/>
                  </a:lnTo>
                  <a:cubicBezTo>
                    <a:pt x="0" y="541"/>
                    <a:pt x="43" y="584"/>
                    <a:pt x="95" y="584"/>
                  </a:cubicBezTo>
                  <a:lnTo>
                    <a:pt x="161" y="584"/>
                  </a:lnTo>
                  <a:cubicBezTo>
                    <a:pt x="172" y="584"/>
                    <a:pt x="178" y="575"/>
                    <a:pt x="178" y="565"/>
                  </a:cubicBezTo>
                  <a:lnTo>
                    <a:pt x="178" y="251"/>
                  </a:lnTo>
                  <a:lnTo>
                    <a:pt x="180" y="235"/>
                  </a:lnTo>
                  <a:cubicBezTo>
                    <a:pt x="184" y="182"/>
                    <a:pt x="208" y="131"/>
                    <a:pt x="248" y="93"/>
                  </a:cubicBezTo>
                  <a:cubicBezTo>
                    <a:pt x="288" y="57"/>
                    <a:pt x="341" y="36"/>
                    <a:pt x="396" y="36"/>
                  </a:cubicBezTo>
                  <a:lnTo>
                    <a:pt x="453" y="36"/>
                  </a:lnTo>
                  <a:cubicBezTo>
                    <a:pt x="508" y="36"/>
                    <a:pt x="559" y="57"/>
                    <a:pt x="599" y="93"/>
                  </a:cubicBezTo>
                  <a:cubicBezTo>
                    <a:pt x="639" y="131"/>
                    <a:pt x="665" y="182"/>
                    <a:pt x="669" y="235"/>
                  </a:cubicBezTo>
                  <a:lnTo>
                    <a:pt x="669" y="249"/>
                  </a:lnTo>
                  <a:lnTo>
                    <a:pt x="669" y="565"/>
                  </a:lnTo>
                  <a:lnTo>
                    <a:pt x="669" y="580"/>
                  </a:lnTo>
                  <a:cubicBezTo>
                    <a:pt x="661" y="666"/>
                    <a:pt x="603" y="740"/>
                    <a:pt x="523" y="768"/>
                  </a:cubicBezTo>
                  <a:lnTo>
                    <a:pt x="493" y="772"/>
                  </a:lnTo>
                  <a:cubicBezTo>
                    <a:pt x="493" y="736"/>
                    <a:pt x="462" y="707"/>
                    <a:pt x="424" y="707"/>
                  </a:cubicBezTo>
                  <a:cubicBezTo>
                    <a:pt x="385" y="707"/>
                    <a:pt x="354" y="738"/>
                    <a:pt x="354" y="776"/>
                  </a:cubicBezTo>
                  <a:cubicBezTo>
                    <a:pt x="354" y="814"/>
                    <a:pt x="385" y="846"/>
                    <a:pt x="424" y="846"/>
                  </a:cubicBezTo>
                  <a:cubicBezTo>
                    <a:pt x="451" y="846"/>
                    <a:pt x="474" y="831"/>
                    <a:pt x="485" y="810"/>
                  </a:cubicBezTo>
                  <a:lnTo>
                    <a:pt x="531" y="802"/>
                  </a:lnTo>
                  <a:cubicBezTo>
                    <a:pt x="627" y="770"/>
                    <a:pt x="694" y="683"/>
                    <a:pt x="703" y="584"/>
                  </a:cubicBezTo>
                  <a:lnTo>
                    <a:pt x="754" y="584"/>
                  </a:lnTo>
                  <a:cubicBezTo>
                    <a:pt x="807" y="584"/>
                    <a:pt x="847" y="541"/>
                    <a:pt x="847" y="489"/>
                  </a:cubicBezTo>
                  <a:lnTo>
                    <a:pt x="847" y="326"/>
                  </a:lnTo>
                  <a:cubicBezTo>
                    <a:pt x="847" y="275"/>
                    <a:pt x="805" y="232"/>
                    <a:pt x="754" y="23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08" name="Gruppieren 107">
            <a:extLst>
              <a:ext uri="{FF2B5EF4-FFF2-40B4-BE49-F238E27FC236}">
                <a16:creationId xmlns:a16="http://schemas.microsoft.com/office/drawing/2014/main" id="{AE9B3A66-7A4B-4F95-93C7-CA75504EF9E0}"/>
              </a:ext>
            </a:extLst>
          </p:cNvPr>
          <p:cNvGrpSpPr>
            <a:grpSpLocks noChangeAspect="1"/>
          </p:cNvGrpSpPr>
          <p:nvPr/>
        </p:nvGrpSpPr>
        <p:grpSpPr>
          <a:xfrm>
            <a:off x="3572920" y="2663568"/>
            <a:ext cx="328296" cy="328528"/>
            <a:chOff x="6001383" y="2084643"/>
            <a:chExt cx="328296" cy="328528"/>
          </a:xfrm>
          <a:solidFill>
            <a:srgbClr val="007AB3"/>
          </a:solidFill>
        </p:grpSpPr>
        <p:sp>
          <p:nvSpPr>
            <p:cNvPr id="109" name="Freihandform 1095">
              <a:extLst>
                <a:ext uri="{FF2B5EF4-FFF2-40B4-BE49-F238E27FC236}">
                  <a16:creationId xmlns:a16="http://schemas.microsoft.com/office/drawing/2014/main" id="{3A67EF07-69B9-4A7D-8E81-54170D731467}"/>
                </a:ext>
              </a:extLst>
            </p:cNvPr>
            <p:cNvSpPr/>
            <p:nvPr/>
          </p:nvSpPr>
          <p:spPr>
            <a:xfrm>
              <a:off x="6001383"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0" name="Freihandform 1096">
              <a:extLst>
                <a:ext uri="{FF2B5EF4-FFF2-40B4-BE49-F238E27FC236}">
                  <a16:creationId xmlns:a16="http://schemas.microsoft.com/office/drawing/2014/main" id="{4675A909-C5C0-4338-83F5-EDB76CB09C5B}"/>
                </a:ext>
              </a:extLst>
            </p:cNvPr>
            <p:cNvSpPr/>
            <p:nvPr/>
          </p:nvSpPr>
          <p:spPr>
            <a:xfrm>
              <a:off x="6083573" y="2158684"/>
              <a:ext cx="163915" cy="180446"/>
            </a:xfrm>
            <a:custGeom>
              <a:avLst/>
              <a:gdLst/>
              <a:ahLst/>
              <a:cxnLst>
                <a:cxn ang="3cd4">
                  <a:pos x="hc" y="t"/>
                </a:cxn>
                <a:cxn ang="cd2">
                  <a:pos x="l" y="vc"/>
                </a:cxn>
                <a:cxn ang="cd4">
                  <a:pos x="hc" y="b"/>
                </a:cxn>
                <a:cxn ang="0">
                  <a:pos x="r" y="vc"/>
                </a:cxn>
              </a:cxnLst>
              <a:rect l="l" t="t" r="r" b="b"/>
              <a:pathLst>
                <a:path w="705" h="776">
                  <a:moveTo>
                    <a:pt x="669" y="300"/>
                  </a:moveTo>
                  <a:cubicBezTo>
                    <a:pt x="669" y="309"/>
                    <a:pt x="663" y="317"/>
                    <a:pt x="652" y="317"/>
                  </a:cubicBezTo>
                  <a:lnTo>
                    <a:pt x="371" y="317"/>
                  </a:lnTo>
                  <a:lnTo>
                    <a:pt x="371" y="211"/>
                  </a:lnTo>
                  <a:lnTo>
                    <a:pt x="533" y="211"/>
                  </a:lnTo>
                  <a:lnTo>
                    <a:pt x="652" y="211"/>
                  </a:lnTo>
                  <a:cubicBezTo>
                    <a:pt x="663" y="211"/>
                    <a:pt x="669" y="220"/>
                    <a:pt x="669" y="228"/>
                  </a:cubicBezTo>
                  <a:close/>
                  <a:moveTo>
                    <a:pt x="635" y="723"/>
                  </a:moveTo>
                  <a:cubicBezTo>
                    <a:pt x="635" y="732"/>
                    <a:pt x="627" y="740"/>
                    <a:pt x="616" y="740"/>
                  </a:cubicBezTo>
                  <a:lnTo>
                    <a:pt x="371" y="740"/>
                  </a:lnTo>
                  <a:lnTo>
                    <a:pt x="371" y="353"/>
                  </a:lnTo>
                  <a:lnTo>
                    <a:pt x="635" y="353"/>
                  </a:lnTo>
                  <a:close/>
                  <a:moveTo>
                    <a:pt x="371" y="122"/>
                  </a:moveTo>
                  <a:cubicBezTo>
                    <a:pt x="371" y="74"/>
                    <a:pt x="409" y="36"/>
                    <a:pt x="457" y="36"/>
                  </a:cubicBezTo>
                  <a:cubicBezTo>
                    <a:pt x="506" y="36"/>
                    <a:pt x="546" y="74"/>
                    <a:pt x="546" y="122"/>
                  </a:cubicBezTo>
                  <a:cubicBezTo>
                    <a:pt x="546" y="146"/>
                    <a:pt x="540" y="160"/>
                    <a:pt x="527" y="175"/>
                  </a:cubicBezTo>
                  <a:lnTo>
                    <a:pt x="371" y="175"/>
                  </a:lnTo>
                  <a:close/>
                  <a:moveTo>
                    <a:pt x="335" y="158"/>
                  </a:moveTo>
                  <a:lnTo>
                    <a:pt x="335" y="175"/>
                  </a:lnTo>
                  <a:lnTo>
                    <a:pt x="178" y="175"/>
                  </a:lnTo>
                  <a:cubicBezTo>
                    <a:pt x="165" y="160"/>
                    <a:pt x="159" y="146"/>
                    <a:pt x="159" y="122"/>
                  </a:cubicBezTo>
                  <a:cubicBezTo>
                    <a:pt x="159" y="74"/>
                    <a:pt x="197" y="36"/>
                    <a:pt x="246" y="36"/>
                  </a:cubicBezTo>
                  <a:cubicBezTo>
                    <a:pt x="294" y="36"/>
                    <a:pt x="335" y="74"/>
                    <a:pt x="335" y="122"/>
                  </a:cubicBezTo>
                  <a:close/>
                  <a:moveTo>
                    <a:pt x="335" y="317"/>
                  </a:moveTo>
                  <a:lnTo>
                    <a:pt x="53" y="317"/>
                  </a:lnTo>
                  <a:cubicBezTo>
                    <a:pt x="42" y="317"/>
                    <a:pt x="34" y="309"/>
                    <a:pt x="34" y="300"/>
                  </a:cubicBezTo>
                  <a:lnTo>
                    <a:pt x="34" y="228"/>
                  </a:lnTo>
                  <a:cubicBezTo>
                    <a:pt x="34" y="220"/>
                    <a:pt x="42" y="211"/>
                    <a:pt x="53" y="211"/>
                  </a:cubicBezTo>
                  <a:lnTo>
                    <a:pt x="169" y="211"/>
                  </a:lnTo>
                  <a:lnTo>
                    <a:pt x="335" y="211"/>
                  </a:lnTo>
                  <a:close/>
                  <a:moveTo>
                    <a:pt x="335" y="740"/>
                  </a:moveTo>
                  <a:lnTo>
                    <a:pt x="87" y="740"/>
                  </a:lnTo>
                  <a:cubicBezTo>
                    <a:pt x="78" y="740"/>
                    <a:pt x="70" y="732"/>
                    <a:pt x="70" y="723"/>
                  </a:cubicBezTo>
                  <a:lnTo>
                    <a:pt x="70" y="353"/>
                  </a:lnTo>
                  <a:lnTo>
                    <a:pt x="335" y="353"/>
                  </a:lnTo>
                  <a:close/>
                  <a:moveTo>
                    <a:pt x="652" y="175"/>
                  </a:moveTo>
                  <a:lnTo>
                    <a:pt x="569" y="175"/>
                  </a:lnTo>
                  <a:cubicBezTo>
                    <a:pt x="578" y="160"/>
                    <a:pt x="582" y="143"/>
                    <a:pt x="582" y="122"/>
                  </a:cubicBezTo>
                  <a:cubicBezTo>
                    <a:pt x="582" y="55"/>
                    <a:pt x="527" y="0"/>
                    <a:pt x="457" y="0"/>
                  </a:cubicBezTo>
                  <a:cubicBezTo>
                    <a:pt x="413" y="0"/>
                    <a:pt x="373" y="25"/>
                    <a:pt x="351" y="61"/>
                  </a:cubicBezTo>
                  <a:cubicBezTo>
                    <a:pt x="330" y="25"/>
                    <a:pt x="292" y="0"/>
                    <a:pt x="246" y="0"/>
                  </a:cubicBezTo>
                  <a:cubicBezTo>
                    <a:pt x="178" y="0"/>
                    <a:pt x="123" y="55"/>
                    <a:pt x="123" y="122"/>
                  </a:cubicBezTo>
                  <a:cubicBezTo>
                    <a:pt x="123" y="143"/>
                    <a:pt x="127" y="160"/>
                    <a:pt x="136" y="175"/>
                  </a:cubicBezTo>
                  <a:lnTo>
                    <a:pt x="53" y="175"/>
                  </a:lnTo>
                  <a:cubicBezTo>
                    <a:pt x="23" y="175"/>
                    <a:pt x="0" y="201"/>
                    <a:pt x="0" y="228"/>
                  </a:cubicBezTo>
                  <a:lnTo>
                    <a:pt x="0" y="300"/>
                  </a:lnTo>
                  <a:cubicBezTo>
                    <a:pt x="0" y="323"/>
                    <a:pt x="15" y="342"/>
                    <a:pt x="34" y="349"/>
                  </a:cubicBezTo>
                  <a:lnTo>
                    <a:pt x="34" y="723"/>
                  </a:lnTo>
                  <a:cubicBezTo>
                    <a:pt x="34" y="751"/>
                    <a:pt x="59" y="776"/>
                    <a:pt x="87" y="776"/>
                  </a:cubicBezTo>
                  <a:lnTo>
                    <a:pt x="616" y="776"/>
                  </a:lnTo>
                  <a:cubicBezTo>
                    <a:pt x="646" y="776"/>
                    <a:pt x="669" y="751"/>
                    <a:pt x="669" y="723"/>
                  </a:cubicBezTo>
                  <a:lnTo>
                    <a:pt x="669" y="349"/>
                  </a:lnTo>
                  <a:cubicBezTo>
                    <a:pt x="690" y="342"/>
                    <a:pt x="705" y="323"/>
                    <a:pt x="705" y="300"/>
                  </a:cubicBezTo>
                  <a:lnTo>
                    <a:pt x="705" y="228"/>
                  </a:lnTo>
                  <a:cubicBezTo>
                    <a:pt x="705" y="201"/>
                    <a:pt x="682" y="175"/>
                    <a:pt x="652"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11" name="Gruppieren 110">
            <a:extLst>
              <a:ext uri="{FF2B5EF4-FFF2-40B4-BE49-F238E27FC236}">
                <a16:creationId xmlns:a16="http://schemas.microsoft.com/office/drawing/2014/main" id="{758BA617-9E4F-47AA-B24D-80F98EA865D7}"/>
              </a:ext>
            </a:extLst>
          </p:cNvPr>
          <p:cNvGrpSpPr>
            <a:grpSpLocks noChangeAspect="1"/>
          </p:cNvGrpSpPr>
          <p:nvPr/>
        </p:nvGrpSpPr>
        <p:grpSpPr>
          <a:xfrm>
            <a:off x="1798959" y="2663568"/>
            <a:ext cx="328528" cy="328528"/>
            <a:chOff x="4227422" y="2084643"/>
            <a:chExt cx="328528" cy="328528"/>
          </a:xfrm>
          <a:solidFill>
            <a:srgbClr val="007AB3"/>
          </a:solidFill>
        </p:grpSpPr>
        <p:sp>
          <p:nvSpPr>
            <p:cNvPr id="112" name="Freihandform 1098">
              <a:extLst>
                <a:ext uri="{FF2B5EF4-FFF2-40B4-BE49-F238E27FC236}">
                  <a16:creationId xmlns:a16="http://schemas.microsoft.com/office/drawing/2014/main" id="{8F4623CD-DCB7-490F-921B-DA8AAE089773}"/>
                </a:ext>
              </a:extLst>
            </p:cNvPr>
            <p:cNvSpPr/>
            <p:nvPr/>
          </p:nvSpPr>
          <p:spPr>
            <a:xfrm>
              <a:off x="4227422"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3" name="Freihandform 1099">
              <a:extLst>
                <a:ext uri="{FF2B5EF4-FFF2-40B4-BE49-F238E27FC236}">
                  <a16:creationId xmlns:a16="http://schemas.microsoft.com/office/drawing/2014/main" id="{612C631B-1BA0-4DA6-A8B0-9876682DC324}"/>
                </a:ext>
              </a:extLst>
            </p:cNvPr>
            <p:cNvSpPr/>
            <p:nvPr/>
          </p:nvSpPr>
          <p:spPr>
            <a:xfrm>
              <a:off x="4307283" y="2164971"/>
              <a:ext cx="168339" cy="167873"/>
            </a:xfrm>
            <a:custGeom>
              <a:avLst/>
              <a:gdLst/>
              <a:ahLst/>
              <a:cxnLst>
                <a:cxn ang="3cd4">
                  <a:pos x="hc" y="t"/>
                </a:cxn>
                <a:cxn ang="cd2">
                  <a:pos x="l" y="vc"/>
                </a:cxn>
                <a:cxn ang="cd4">
                  <a:pos x="hc" y="b"/>
                </a:cxn>
                <a:cxn ang="0">
                  <a:pos x="r" y="vc"/>
                </a:cxn>
              </a:cxnLst>
              <a:rect l="l" t="t" r="r" b="b"/>
              <a:pathLst>
                <a:path w="724" h="722">
                  <a:moveTo>
                    <a:pt x="552" y="337"/>
                  </a:moveTo>
                  <a:lnTo>
                    <a:pt x="387" y="172"/>
                  </a:lnTo>
                  <a:lnTo>
                    <a:pt x="489" y="68"/>
                  </a:lnTo>
                  <a:cubicBezTo>
                    <a:pt x="533" y="25"/>
                    <a:pt x="611" y="23"/>
                    <a:pt x="654" y="68"/>
                  </a:cubicBezTo>
                  <a:cubicBezTo>
                    <a:pt x="677" y="91"/>
                    <a:pt x="688" y="121"/>
                    <a:pt x="688" y="150"/>
                  </a:cubicBezTo>
                  <a:cubicBezTo>
                    <a:pt x="688" y="182"/>
                    <a:pt x="677" y="212"/>
                    <a:pt x="654" y="233"/>
                  </a:cubicBezTo>
                  <a:close/>
                  <a:moveTo>
                    <a:pt x="654" y="487"/>
                  </a:moveTo>
                  <a:cubicBezTo>
                    <a:pt x="700" y="533"/>
                    <a:pt x="700" y="608"/>
                    <a:pt x="654" y="652"/>
                  </a:cubicBezTo>
                  <a:cubicBezTo>
                    <a:pt x="611" y="696"/>
                    <a:pt x="533" y="696"/>
                    <a:pt x="489" y="652"/>
                  </a:cubicBezTo>
                  <a:lnTo>
                    <a:pt x="387" y="550"/>
                  </a:lnTo>
                  <a:lnTo>
                    <a:pt x="552" y="385"/>
                  </a:lnTo>
                  <a:close/>
                  <a:moveTo>
                    <a:pt x="199" y="360"/>
                  </a:moveTo>
                  <a:lnTo>
                    <a:pt x="362" y="197"/>
                  </a:lnTo>
                  <a:lnTo>
                    <a:pt x="527" y="360"/>
                  </a:lnTo>
                  <a:lnTo>
                    <a:pt x="362" y="525"/>
                  </a:lnTo>
                  <a:close/>
                  <a:moveTo>
                    <a:pt x="235" y="652"/>
                  </a:moveTo>
                  <a:cubicBezTo>
                    <a:pt x="190" y="696"/>
                    <a:pt x="114" y="696"/>
                    <a:pt x="70" y="652"/>
                  </a:cubicBezTo>
                  <a:cubicBezTo>
                    <a:pt x="25" y="608"/>
                    <a:pt x="25" y="533"/>
                    <a:pt x="70" y="487"/>
                  </a:cubicBezTo>
                  <a:lnTo>
                    <a:pt x="173" y="385"/>
                  </a:lnTo>
                  <a:lnTo>
                    <a:pt x="338" y="550"/>
                  </a:lnTo>
                  <a:close/>
                  <a:moveTo>
                    <a:pt x="70" y="233"/>
                  </a:moveTo>
                  <a:cubicBezTo>
                    <a:pt x="48" y="212"/>
                    <a:pt x="36" y="182"/>
                    <a:pt x="36" y="150"/>
                  </a:cubicBezTo>
                  <a:cubicBezTo>
                    <a:pt x="36" y="121"/>
                    <a:pt x="48" y="91"/>
                    <a:pt x="70" y="68"/>
                  </a:cubicBezTo>
                  <a:cubicBezTo>
                    <a:pt x="93" y="47"/>
                    <a:pt x="122" y="34"/>
                    <a:pt x="152" y="34"/>
                  </a:cubicBezTo>
                  <a:cubicBezTo>
                    <a:pt x="184" y="34"/>
                    <a:pt x="214" y="47"/>
                    <a:pt x="235" y="68"/>
                  </a:cubicBezTo>
                  <a:lnTo>
                    <a:pt x="338" y="172"/>
                  </a:lnTo>
                  <a:lnTo>
                    <a:pt x="173" y="337"/>
                  </a:lnTo>
                  <a:close/>
                  <a:moveTo>
                    <a:pt x="724" y="150"/>
                  </a:moveTo>
                  <a:cubicBezTo>
                    <a:pt x="724" y="110"/>
                    <a:pt x="709" y="72"/>
                    <a:pt x="679" y="44"/>
                  </a:cubicBezTo>
                  <a:cubicBezTo>
                    <a:pt x="652" y="15"/>
                    <a:pt x="614" y="0"/>
                    <a:pt x="571" y="0"/>
                  </a:cubicBezTo>
                  <a:cubicBezTo>
                    <a:pt x="531" y="0"/>
                    <a:pt x="493" y="15"/>
                    <a:pt x="465" y="44"/>
                  </a:cubicBezTo>
                  <a:lnTo>
                    <a:pt x="362" y="146"/>
                  </a:lnTo>
                  <a:lnTo>
                    <a:pt x="260" y="44"/>
                  </a:lnTo>
                  <a:cubicBezTo>
                    <a:pt x="230" y="15"/>
                    <a:pt x="192" y="0"/>
                    <a:pt x="152" y="0"/>
                  </a:cubicBezTo>
                  <a:cubicBezTo>
                    <a:pt x="112" y="0"/>
                    <a:pt x="74" y="15"/>
                    <a:pt x="46" y="44"/>
                  </a:cubicBezTo>
                  <a:cubicBezTo>
                    <a:pt x="17" y="72"/>
                    <a:pt x="0" y="110"/>
                    <a:pt x="0" y="150"/>
                  </a:cubicBezTo>
                  <a:cubicBezTo>
                    <a:pt x="0" y="191"/>
                    <a:pt x="17" y="229"/>
                    <a:pt x="44" y="258"/>
                  </a:cubicBezTo>
                  <a:lnTo>
                    <a:pt x="148" y="360"/>
                  </a:lnTo>
                  <a:lnTo>
                    <a:pt x="44" y="464"/>
                  </a:lnTo>
                  <a:cubicBezTo>
                    <a:pt x="-13" y="523"/>
                    <a:pt x="-13" y="618"/>
                    <a:pt x="46" y="677"/>
                  </a:cubicBezTo>
                  <a:cubicBezTo>
                    <a:pt x="74" y="707"/>
                    <a:pt x="112" y="722"/>
                    <a:pt x="152" y="722"/>
                  </a:cubicBezTo>
                  <a:cubicBezTo>
                    <a:pt x="192" y="722"/>
                    <a:pt x="230" y="707"/>
                    <a:pt x="260" y="677"/>
                  </a:cubicBezTo>
                  <a:lnTo>
                    <a:pt x="362" y="576"/>
                  </a:lnTo>
                  <a:lnTo>
                    <a:pt x="465" y="677"/>
                  </a:lnTo>
                  <a:cubicBezTo>
                    <a:pt x="493" y="707"/>
                    <a:pt x="531" y="722"/>
                    <a:pt x="571" y="722"/>
                  </a:cubicBezTo>
                  <a:cubicBezTo>
                    <a:pt x="614" y="722"/>
                    <a:pt x="652" y="707"/>
                    <a:pt x="679" y="677"/>
                  </a:cubicBezTo>
                  <a:cubicBezTo>
                    <a:pt x="738" y="618"/>
                    <a:pt x="738" y="523"/>
                    <a:pt x="679" y="464"/>
                  </a:cubicBezTo>
                  <a:lnTo>
                    <a:pt x="578" y="360"/>
                  </a:lnTo>
                  <a:lnTo>
                    <a:pt x="679" y="258"/>
                  </a:lnTo>
                  <a:cubicBezTo>
                    <a:pt x="709" y="229"/>
                    <a:pt x="724" y="191"/>
                    <a:pt x="724" y="15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4" name="Freihandform 1100">
              <a:extLst>
                <a:ext uri="{FF2B5EF4-FFF2-40B4-BE49-F238E27FC236}">
                  <a16:creationId xmlns:a16="http://schemas.microsoft.com/office/drawing/2014/main" id="{D7CB6F90-5091-4D7C-9424-B77C49CD8BCA}"/>
                </a:ext>
              </a:extLst>
            </p:cNvPr>
            <p:cNvSpPr/>
            <p:nvPr/>
          </p:nvSpPr>
          <p:spPr>
            <a:xfrm>
              <a:off x="4372710" y="2244599"/>
              <a:ext cx="9081" cy="9081"/>
            </a:xfrm>
            <a:custGeom>
              <a:avLst/>
              <a:gdLst/>
              <a:ahLst/>
              <a:cxnLst>
                <a:cxn ang="3cd4">
                  <a:pos x="hc" y="t"/>
                </a:cxn>
                <a:cxn ang="cd2">
                  <a:pos x="l" y="vc"/>
                </a:cxn>
                <a:cxn ang="cd4">
                  <a:pos x="hc" y="b"/>
                </a:cxn>
                <a:cxn ang="0">
                  <a:pos x="r" y="vc"/>
                </a:cxn>
              </a:cxnLst>
              <a:rect l="l" t="t" r="r" b="b"/>
              <a:pathLst>
                <a:path w="40" h="40">
                  <a:moveTo>
                    <a:pt x="7" y="4"/>
                  </a:moveTo>
                  <a:cubicBezTo>
                    <a:pt x="-2" y="13"/>
                    <a:pt x="-2" y="25"/>
                    <a:pt x="7" y="34"/>
                  </a:cubicBezTo>
                  <a:cubicBezTo>
                    <a:pt x="13" y="42"/>
                    <a:pt x="26" y="42"/>
                    <a:pt x="34" y="34"/>
                  </a:cubicBezTo>
                  <a:cubicBezTo>
                    <a:pt x="43" y="25"/>
                    <a:pt x="43" y="13"/>
                    <a:pt x="34" y="4"/>
                  </a:cubicBezTo>
                  <a:cubicBezTo>
                    <a:pt x="26" y="-1"/>
                    <a:pt x="13" y="-1"/>
                    <a:pt x="7"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5" name="Freihandform 1101">
              <a:extLst>
                <a:ext uri="{FF2B5EF4-FFF2-40B4-BE49-F238E27FC236}">
                  <a16:creationId xmlns:a16="http://schemas.microsoft.com/office/drawing/2014/main" id="{A6505CA8-ECE6-4FE2-A3AB-B8008EFFE268}"/>
                </a:ext>
              </a:extLst>
            </p:cNvPr>
            <p:cNvSpPr/>
            <p:nvPr/>
          </p:nvSpPr>
          <p:spPr>
            <a:xfrm>
              <a:off x="4387379" y="2258337"/>
              <a:ext cx="9081" cy="9313"/>
            </a:xfrm>
            <a:custGeom>
              <a:avLst/>
              <a:gdLst/>
              <a:ahLst/>
              <a:cxnLst>
                <a:cxn ang="3cd4">
                  <a:pos x="hc" y="t"/>
                </a:cxn>
                <a:cxn ang="cd2">
                  <a:pos x="l" y="vc"/>
                </a:cxn>
                <a:cxn ang="cd4">
                  <a:pos x="hc" y="b"/>
                </a:cxn>
                <a:cxn ang="0">
                  <a:pos x="r" y="vc"/>
                </a:cxn>
              </a:cxnLst>
              <a:rect l="l" t="t" r="r" b="b"/>
              <a:pathLst>
                <a:path w="40" h="41">
                  <a:moveTo>
                    <a:pt x="4" y="4"/>
                  </a:moveTo>
                  <a:cubicBezTo>
                    <a:pt x="-1" y="13"/>
                    <a:pt x="-1" y="26"/>
                    <a:pt x="4" y="34"/>
                  </a:cubicBezTo>
                  <a:cubicBezTo>
                    <a:pt x="12" y="43"/>
                    <a:pt x="25" y="43"/>
                    <a:pt x="34" y="34"/>
                  </a:cubicBezTo>
                  <a:cubicBezTo>
                    <a:pt x="42" y="26"/>
                    <a:pt x="42" y="13"/>
                    <a:pt x="34" y="4"/>
                  </a:cubicBezTo>
                  <a:cubicBezTo>
                    <a:pt x="25" y="-1"/>
                    <a:pt x="12" y="-1"/>
                    <a:pt x="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6" name="Freihandform 1102">
              <a:extLst>
                <a:ext uri="{FF2B5EF4-FFF2-40B4-BE49-F238E27FC236}">
                  <a16:creationId xmlns:a16="http://schemas.microsoft.com/office/drawing/2014/main" id="{ED5610A3-75D8-42B9-8552-45919AAB86AA}"/>
                </a:ext>
              </a:extLst>
            </p:cNvPr>
            <p:cNvSpPr/>
            <p:nvPr/>
          </p:nvSpPr>
          <p:spPr>
            <a:xfrm>
              <a:off x="4387146" y="2229931"/>
              <a:ext cx="9081" cy="9081"/>
            </a:xfrm>
            <a:custGeom>
              <a:avLst/>
              <a:gdLst/>
              <a:ahLst/>
              <a:cxnLst>
                <a:cxn ang="3cd4">
                  <a:pos x="hc" y="t"/>
                </a:cxn>
                <a:cxn ang="cd2">
                  <a:pos x="l" y="vc"/>
                </a:cxn>
                <a:cxn ang="cd4">
                  <a:pos x="hc" y="b"/>
                </a:cxn>
                <a:cxn ang="0">
                  <a:pos x="r" y="vc"/>
                </a:cxn>
              </a:cxnLst>
              <a:rect l="l" t="t" r="r" b="b"/>
              <a:pathLst>
                <a:path w="40" h="40">
                  <a:moveTo>
                    <a:pt x="36" y="34"/>
                  </a:moveTo>
                  <a:cubicBezTo>
                    <a:pt x="42" y="28"/>
                    <a:pt x="42" y="15"/>
                    <a:pt x="36" y="7"/>
                  </a:cubicBezTo>
                  <a:cubicBezTo>
                    <a:pt x="27" y="-2"/>
                    <a:pt x="14" y="-2"/>
                    <a:pt x="6" y="7"/>
                  </a:cubicBezTo>
                  <a:cubicBezTo>
                    <a:pt x="-2" y="15"/>
                    <a:pt x="-2" y="28"/>
                    <a:pt x="6" y="34"/>
                  </a:cubicBezTo>
                  <a:cubicBezTo>
                    <a:pt x="14" y="43"/>
                    <a:pt x="27" y="43"/>
                    <a:pt x="36"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17" name="Freihandform 1103">
              <a:extLst>
                <a:ext uri="{FF2B5EF4-FFF2-40B4-BE49-F238E27FC236}">
                  <a16:creationId xmlns:a16="http://schemas.microsoft.com/office/drawing/2014/main" id="{1FFEC68D-4B0F-49AD-AFF0-9D3A9B41E05D}"/>
                </a:ext>
              </a:extLst>
            </p:cNvPr>
            <p:cNvSpPr/>
            <p:nvPr/>
          </p:nvSpPr>
          <p:spPr>
            <a:xfrm>
              <a:off x="4400883" y="2244833"/>
              <a:ext cx="9081" cy="9081"/>
            </a:xfrm>
            <a:custGeom>
              <a:avLst/>
              <a:gdLst/>
              <a:ahLst/>
              <a:cxnLst>
                <a:cxn ang="3cd4">
                  <a:pos x="hc" y="t"/>
                </a:cxn>
                <a:cxn ang="cd2">
                  <a:pos x="l" y="vc"/>
                </a:cxn>
                <a:cxn ang="cd4">
                  <a:pos x="hc" y="b"/>
                </a:cxn>
                <a:cxn ang="0">
                  <a:pos x="r" y="vc"/>
                </a:cxn>
              </a:cxnLst>
              <a:rect l="l" t="t" r="r" b="b"/>
              <a:pathLst>
                <a:path w="40" h="40">
                  <a:moveTo>
                    <a:pt x="36" y="6"/>
                  </a:moveTo>
                  <a:cubicBezTo>
                    <a:pt x="27" y="-2"/>
                    <a:pt x="15" y="-2"/>
                    <a:pt x="6" y="6"/>
                  </a:cubicBezTo>
                  <a:cubicBezTo>
                    <a:pt x="-2" y="13"/>
                    <a:pt x="-2" y="25"/>
                    <a:pt x="6" y="34"/>
                  </a:cubicBezTo>
                  <a:cubicBezTo>
                    <a:pt x="15" y="42"/>
                    <a:pt x="27" y="42"/>
                    <a:pt x="36" y="34"/>
                  </a:cubicBezTo>
                  <a:cubicBezTo>
                    <a:pt x="42" y="25"/>
                    <a:pt x="42" y="13"/>
                    <a:pt x="36"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18" name="Gruppieren 117">
            <a:extLst>
              <a:ext uri="{FF2B5EF4-FFF2-40B4-BE49-F238E27FC236}">
                <a16:creationId xmlns:a16="http://schemas.microsoft.com/office/drawing/2014/main" id="{52389934-1595-401C-B740-58B270033B0E}"/>
              </a:ext>
            </a:extLst>
          </p:cNvPr>
          <p:cNvGrpSpPr>
            <a:grpSpLocks noChangeAspect="1"/>
          </p:cNvGrpSpPr>
          <p:nvPr/>
        </p:nvGrpSpPr>
        <p:grpSpPr>
          <a:xfrm>
            <a:off x="4016469" y="2663568"/>
            <a:ext cx="328296" cy="328528"/>
            <a:chOff x="6444932" y="2084643"/>
            <a:chExt cx="328296" cy="328528"/>
          </a:xfrm>
          <a:solidFill>
            <a:srgbClr val="007AB3"/>
          </a:solidFill>
        </p:grpSpPr>
        <p:sp>
          <p:nvSpPr>
            <p:cNvPr id="119" name="Freihandform 1105">
              <a:extLst>
                <a:ext uri="{FF2B5EF4-FFF2-40B4-BE49-F238E27FC236}">
                  <a16:creationId xmlns:a16="http://schemas.microsoft.com/office/drawing/2014/main" id="{D66530D9-BA57-417D-9E8A-75FCCC4FA4B1}"/>
                </a:ext>
              </a:extLst>
            </p:cNvPr>
            <p:cNvSpPr/>
            <p:nvPr/>
          </p:nvSpPr>
          <p:spPr>
            <a:xfrm>
              <a:off x="6444932"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0" name="Freihandform 1106">
              <a:extLst>
                <a:ext uri="{FF2B5EF4-FFF2-40B4-BE49-F238E27FC236}">
                  <a16:creationId xmlns:a16="http://schemas.microsoft.com/office/drawing/2014/main" id="{BAEC2842-4034-4CA8-A30E-79E1BF000817}"/>
                </a:ext>
              </a:extLst>
            </p:cNvPr>
            <p:cNvSpPr/>
            <p:nvPr/>
          </p:nvSpPr>
          <p:spPr>
            <a:xfrm>
              <a:off x="6533175" y="2162409"/>
              <a:ext cx="151808" cy="178351"/>
            </a:xfrm>
            <a:custGeom>
              <a:avLst/>
              <a:gdLst/>
              <a:ahLst/>
              <a:cxnLst>
                <a:cxn ang="3cd4">
                  <a:pos x="hc" y="t"/>
                </a:cxn>
                <a:cxn ang="cd2">
                  <a:pos x="l" y="vc"/>
                </a:cxn>
                <a:cxn ang="cd4">
                  <a:pos x="hc" y="b"/>
                </a:cxn>
                <a:cxn ang="0">
                  <a:pos x="r" y="vc"/>
                </a:cxn>
              </a:cxnLst>
              <a:rect l="l" t="t" r="r" b="b"/>
              <a:pathLst>
                <a:path w="653" h="767">
                  <a:moveTo>
                    <a:pt x="548" y="367"/>
                  </a:moveTo>
                  <a:cubicBezTo>
                    <a:pt x="552" y="398"/>
                    <a:pt x="554" y="434"/>
                    <a:pt x="554" y="468"/>
                  </a:cubicBezTo>
                  <a:cubicBezTo>
                    <a:pt x="554" y="610"/>
                    <a:pt x="518" y="724"/>
                    <a:pt x="499" y="731"/>
                  </a:cubicBezTo>
                  <a:cubicBezTo>
                    <a:pt x="480" y="731"/>
                    <a:pt x="474" y="665"/>
                    <a:pt x="467" y="621"/>
                  </a:cubicBezTo>
                  <a:lnTo>
                    <a:pt x="465" y="595"/>
                  </a:lnTo>
                  <a:cubicBezTo>
                    <a:pt x="452" y="511"/>
                    <a:pt x="438" y="394"/>
                    <a:pt x="325" y="394"/>
                  </a:cubicBezTo>
                  <a:cubicBezTo>
                    <a:pt x="211" y="394"/>
                    <a:pt x="196" y="511"/>
                    <a:pt x="186" y="599"/>
                  </a:cubicBezTo>
                  <a:lnTo>
                    <a:pt x="184" y="623"/>
                  </a:lnTo>
                  <a:cubicBezTo>
                    <a:pt x="179" y="663"/>
                    <a:pt x="171" y="729"/>
                    <a:pt x="154" y="731"/>
                  </a:cubicBezTo>
                  <a:cubicBezTo>
                    <a:pt x="135" y="722"/>
                    <a:pt x="99" y="608"/>
                    <a:pt x="99" y="468"/>
                  </a:cubicBezTo>
                  <a:cubicBezTo>
                    <a:pt x="99" y="434"/>
                    <a:pt x="101" y="398"/>
                    <a:pt x="105" y="365"/>
                  </a:cubicBezTo>
                  <a:cubicBezTo>
                    <a:pt x="107" y="356"/>
                    <a:pt x="105" y="348"/>
                    <a:pt x="101" y="337"/>
                  </a:cubicBezTo>
                  <a:cubicBezTo>
                    <a:pt x="46" y="238"/>
                    <a:pt x="21" y="136"/>
                    <a:pt x="44" y="91"/>
                  </a:cubicBezTo>
                  <a:cubicBezTo>
                    <a:pt x="61" y="53"/>
                    <a:pt x="90" y="36"/>
                    <a:pt x="141" y="36"/>
                  </a:cubicBezTo>
                  <a:cubicBezTo>
                    <a:pt x="154" y="36"/>
                    <a:pt x="192" y="45"/>
                    <a:pt x="228" y="53"/>
                  </a:cubicBezTo>
                  <a:cubicBezTo>
                    <a:pt x="270" y="62"/>
                    <a:pt x="308" y="70"/>
                    <a:pt x="325" y="70"/>
                  </a:cubicBezTo>
                  <a:cubicBezTo>
                    <a:pt x="342" y="70"/>
                    <a:pt x="383" y="62"/>
                    <a:pt x="425" y="53"/>
                  </a:cubicBezTo>
                  <a:cubicBezTo>
                    <a:pt x="459" y="45"/>
                    <a:pt x="499" y="36"/>
                    <a:pt x="512" y="36"/>
                  </a:cubicBezTo>
                  <a:cubicBezTo>
                    <a:pt x="562" y="36"/>
                    <a:pt x="590" y="53"/>
                    <a:pt x="609" y="91"/>
                  </a:cubicBezTo>
                  <a:cubicBezTo>
                    <a:pt x="630" y="136"/>
                    <a:pt x="607" y="238"/>
                    <a:pt x="552" y="337"/>
                  </a:cubicBezTo>
                  <a:cubicBezTo>
                    <a:pt x="546" y="348"/>
                    <a:pt x="546" y="358"/>
                    <a:pt x="548" y="367"/>
                  </a:cubicBezTo>
                  <a:close/>
                  <a:moveTo>
                    <a:pt x="641" y="77"/>
                  </a:moveTo>
                  <a:cubicBezTo>
                    <a:pt x="618" y="26"/>
                    <a:pt x="575" y="0"/>
                    <a:pt x="512" y="0"/>
                  </a:cubicBezTo>
                  <a:cubicBezTo>
                    <a:pt x="497" y="0"/>
                    <a:pt x="465" y="7"/>
                    <a:pt x="416" y="17"/>
                  </a:cubicBezTo>
                  <a:cubicBezTo>
                    <a:pt x="380" y="26"/>
                    <a:pt x="340" y="34"/>
                    <a:pt x="325" y="34"/>
                  </a:cubicBezTo>
                  <a:cubicBezTo>
                    <a:pt x="313" y="34"/>
                    <a:pt x="273" y="26"/>
                    <a:pt x="237" y="17"/>
                  </a:cubicBezTo>
                  <a:cubicBezTo>
                    <a:pt x="186" y="7"/>
                    <a:pt x="156" y="0"/>
                    <a:pt x="141" y="0"/>
                  </a:cubicBezTo>
                  <a:cubicBezTo>
                    <a:pt x="78" y="0"/>
                    <a:pt x="35" y="26"/>
                    <a:pt x="12" y="77"/>
                  </a:cubicBezTo>
                  <a:cubicBezTo>
                    <a:pt x="-22" y="144"/>
                    <a:pt x="23" y="269"/>
                    <a:pt x="69" y="354"/>
                  </a:cubicBezTo>
                  <a:cubicBezTo>
                    <a:pt x="71" y="356"/>
                    <a:pt x="71" y="358"/>
                    <a:pt x="71" y="360"/>
                  </a:cubicBezTo>
                  <a:cubicBezTo>
                    <a:pt x="67" y="396"/>
                    <a:pt x="63" y="432"/>
                    <a:pt x="65" y="468"/>
                  </a:cubicBezTo>
                  <a:cubicBezTo>
                    <a:pt x="65" y="572"/>
                    <a:pt x="90" y="767"/>
                    <a:pt x="152" y="767"/>
                  </a:cubicBezTo>
                  <a:cubicBezTo>
                    <a:pt x="201" y="767"/>
                    <a:pt x="209" y="699"/>
                    <a:pt x="217" y="627"/>
                  </a:cubicBezTo>
                  <a:lnTo>
                    <a:pt x="222" y="602"/>
                  </a:lnTo>
                  <a:cubicBezTo>
                    <a:pt x="234" y="500"/>
                    <a:pt x="249" y="430"/>
                    <a:pt x="325" y="430"/>
                  </a:cubicBezTo>
                  <a:cubicBezTo>
                    <a:pt x="402" y="430"/>
                    <a:pt x="416" y="500"/>
                    <a:pt x="429" y="602"/>
                  </a:cubicBezTo>
                  <a:lnTo>
                    <a:pt x="433" y="625"/>
                  </a:lnTo>
                  <a:cubicBezTo>
                    <a:pt x="442" y="697"/>
                    <a:pt x="450" y="767"/>
                    <a:pt x="499" y="767"/>
                  </a:cubicBezTo>
                  <a:cubicBezTo>
                    <a:pt x="562" y="767"/>
                    <a:pt x="588" y="572"/>
                    <a:pt x="588" y="468"/>
                  </a:cubicBezTo>
                  <a:cubicBezTo>
                    <a:pt x="588" y="432"/>
                    <a:pt x="586" y="396"/>
                    <a:pt x="582" y="360"/>
                  </a:cubicBezTo>
                  <a:cubicBezTo>
                    <a:pt x="582" y="358"/>
                    <a:pt x="582" y="356"/>
                    <a:pt x="582" y="354"/>
                  </a:cubicBezTo>
                  <a:cubicBezTo>
                    <a:pt x="630" y="269"/>
                    <a:pt x="675" y="144"/>
                    <a:pt x="641" y="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21" name="Gruppieren 120">
            <a:extLst>
              <a:ext uri="{FF2B5EF4-FFF2-40B4-BE49-F238E27FC236}">
                <a16:creationId xmlns:a16="http://schemas.microsoft.com/office/drawing/2014/main" id="{A16C90D6-083B-4316-90BF-CF28102D54AD}"/>
              </a:ext>
            </a:extLst>
          </p:cNvPr>
          <p:cNvGrpSpPr>
            <a:grpSpLocks noChangeAspect="1"/>
          </p:cNvGrpSpPr>
          <p:nvPr/>
        </p:nvGrpSpPr>
        <p:grpSpPr>
          <a:xfrm>
            <a:off x="4460017" y="2663568"/>
            <a:ext cx="328296" cy="328528"/>
            <a:chOff x="6888480" y="2084643"/>
            <a:chExt cx="328296" cy="328528"/>
          </a:xfrm>
          <a:solidFill>
            <a:srgbClr val="007AB3"/>
          </a:solidFill>
        </p:grpSpPr>
        <p:sp>
          <p:nvSpPr>
            <p:cNvPr id="122" name="Freihandform 1108">
              <a:extLst>
                <a:ext uri="{FF2B5EF4-FFF2-40B4-BE49-F238E27FC236}">
                  <a16:creationId xmlns:a16="http://schemas.microsoft.com/office/drawing/2014/main" id="{532D3982-5451-47B2-BDF9-FA75EFE10AD8}"/>
                </a:ext>
              </a:extLst>
            </p:cNvPr>
            <p:cNvSpPr/>
            <p:nvPr/>
          </p:nvSpPr>
          <p:spPr>
            <a:xfrm>
              <a:off x="6888480"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3" name="Freihandform 1109">
              <a:extLst>
                <a:ext uri="{FF2B5EF4-FFF2-40B4-BE49-F238E27FC236}">
                  <a16:creationId xmlns:a16="http://schemas.microsoft.com/office/drawing/2014/main" id="{360D4987-E5E8-4E72-A7F3-A00164B21CB4}"/>
                </a:ext>
              </a:extLst>
            </p:cNvPr>
            <p:cNvSpPr/>
            <p:nvPr/>
          </p:nvSpPr>
          <p:spPr>
            <a:xfrm>
              <a:off x="7020031" y="2314916"/>
              <a:ext cx="65193" cy="15833"/>
            </a:xfrm>
            <a:custGeom>
              <a:avLst/>
              <a:gdLst/>
              <a:ahLst/>
              <a:cxnLst>
                <a:cxn ang="3cd4">
                  <a:pos x="hc" y="t"/>
                </a:cxn>
                <a:cxn ang="cd2">
                  <a:pos x="l" y="vc"/>
                </a:cxn>
                <a:cxn ang="cd4">
                  <a:pos x="hc" y="b"/>
                </a:cxn>
                <a:cxn ang="0">
                  <a:pos x="r" y="vc"/>
                </a:cxn>
              </a:cxnLst>
              <a:rect l="l" t="t" r="r" b="b"/>
              <a:pathLst>
                <a:path w="281" h="69">
                  <a:moveTo>
                    <a:pt x="207" y="0"/>
                  </a:moveTo>
                  <a:lnTo>
                    <a:pt x="76" y="0"/>
                  </a:lnTo>
                  <a:cubicBezTo>
                    <a:pt x="46" y="0"/>
                    <a:pt x="0" y="0"/>
                    <a:pt x="0" y="52"/>
                  </a:cubicBezTo>
                  <a:cubicBezTo>
                    <a:pt x="0" y="61"/>
                    <a:pt x="6" y="69"/>
                    <a:pt x="17" y="69"/>
                  </a:cubicBezTo>
                  <a:cubicBezTo>
                    <a:pt x="27" y="69"/>
                    <a:pt x="34" y="61"/>
                    <a:pt x="34" y="52"/>
                  </a:cubicBezTo>
                  <a:cubicBezTo>
                    <a:pt x="34" y="40"/>
                    <a:pt x="34" y="36"/>
                    <a:pt x="76" y="33"/>
                  </a:cubicBezTo>
                  <a:lnTo>
                    <a:pt x="141" y="33"/>
                  </a:lnTo>
                  <a:lnTo>
                    <a:pt x="207" y="33"/>
                  </a:lnTo>
                  <a:cubicBezTo>
                    <a:pt x="245" y="33"/>
                    <a:pt x="245" y="38"/>
                    <a:pt x="245" y="52"/>
                  </a:cubicBezTo>
                  <a:cubicBezTo>
                    <a:pt x="245" y="61"/>
                    <a:pt x="254" y="69"/>
                    <a:pt x="264" y="69"/>
                  </a:cubicBezTo>
                  <a:cubicBezTo>
                    <a:pt x="273" y="69"/>
                    <a:pt x="281" y="61"/>
                    <a:pt x="281" y="52"/>
                  </a:cubicBezTo>
                  <a:cubicBezTo>
                    <a:pt x="281" y="0"/>
                    <a:pt x="237"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4" name="Freihandform 1110">
              <a:extLst>
                <a:ext uri="{FF2B5EF4-FFF2-40B4-BE49-F238E27FC236}">
                  <a16:creationId xmlns:a16="http://schemas.microsoft.com/office/drawing/2014/main" id="{09B4E2FF-CFE2-446D-998C-FD3736EF466E}"/>
                </a:ext>
              </a:extLst>
            </p:cNvPr>
            <p:cNvSpPr/>
            <p:nvPr/>
          </p:nvSpPr>
          <p:spPr>
            <a:xfrm>
              <a:off x="6974629"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1" y="33"/>
                    <a:pt x="212" y="74"/>
                    <a:pt x="212" y="122"/>
                  </a:cubicBezTo>
                  <a:cubicBezTo>
                    <a:pt x="212" y="171"/>
                    <a:pt x="171" y="211"/>
                    <a:pt x="123" y="211"/>
                  </a:cubicBezTo>
                  <a:cubicBezTo>
                    <a:pt x="74" y="211"/>
                    <a:pt x="36" y="171"/>
                    <a:pt x="36" y="122"/>
                  </a:cubicBezTo>
                  <a:cubicBezTo>
                    <a:pt x="36" y="74"/>
                    <a:pt x="74" y="33"/>
                    <a:pt x="123" y="33"/>
                  </a:cubicBezTo>
                  <a:close/>
                  <a:moveTo>
                    <a:pt x="123" y="245"/>
                  </a:moveTo>
                  <a:cubicBezTo>
                    <a:pt x="190" y="245"/>
                    <a:pt x="248" y="190"/>
                    <a:pt x="248" y="122"/>
                  </a:cubicBezTo>
                  <a:cubicBezTo>
                    <a:pt x="248" y="55"/>
                    <a:pt x="190" y="0"/>
                    <a:pt x="123" y="0"/>
                  </a:cubicBezTo>
                  <a:cubicBezTo>
                    <a:pt x="55" y="0"/>
                    <a:pt x="0" y="55"/>
                    <a:pt x="0" y="122"/>
                  </a:cubicBezTo>
                  <a:cubicBezTo>
                    <a:pt x="0" y="190"/>
                    <a:pt x="55" y="245"/>
                    <a:pt x="123"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5" name="Freihandform 1111">
              <a:extLst>
                <a:ext uri="{FF2B5EF4-FFF2-40B4-BE49-F238E27FC236}">
                  <a16:creationId xmlns:a16="http://schemas.microsoft.com/office/drawing/2014/main" id="{C9B05FBA-3D66-4EFB-B4D5-FC1512D6BFD3}"/>
                </a:ext>
              </a:extLst>
            </p:cNvPr>
            <p:cNvSpPr/>
            <p:nvPr/>
          </p:nvSpPr>
          <p:spPr>
            <a:xfrm>
              <a:off x="7073117"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2" y="33"/>
                    <a:pt x="212" y="74"/>
                    <a:pt x="212" y="122"/>
                  </a:cubicBezTo>
                  <a:cubicBezTo>
                    <a:pt x="212" y="171"/>
                    <a:pt x="172" y="211"/>
                    <a:pt x="123" y="211"/>
                  </a:cubicBezTo>
                  <a:cubicBezTo>
                    <a:pt x="74" y="211"/>
                    <a:pt x="36" y="171"/>
                    <a:pt x="36" y="122"/>
                  </a:cubicBezTo>
                  <a:cubicBezTo>
                    <a:pt x="36" y="74"/>
                    <a:pt x="74" y="33"/>
                    <a:pt x="123" y="33"/>
                  </a:cubicBezTo>
                  <a:close/>
                  <a:moveTo>
                    <a:pt x="123" y="245"/>
                  </a:moveTo>
                  <a:cubicBezTo>
                    <a:pt x="191" y="245"/>
                    <a:pt x="248" y="190"/>
                    <a:pt x="248" y="122"/>
                  </a:cubicBezTo>
                  <a:cubicBezTo>
                    <a:pt x="248" y="55"/>
                    <a:pt x="191" y="0"/>
                    <a:pt x="123" y="0"/>
                  </a:cubicBezTo>
                  <a:cubicBezTo>
                    <a:pt x="55" y="0"/>
                    <a:pt x="0" y="55"/>
                    <a:pt x="0" y="122"/>
                  </a:cubicBezTo>
                  <a:cubicBezTo>
                    <a:pt x="0" y="190"/>
                    <a:pt x="55" y="245"/>
                    <a:pt x="123"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6" name="Freihandform 1112">
              <a:extLst>
                <a:ext uri="{FF2B5EF4-FFF2-40B4-BE49-F238E27FC236}">
                  <a16:creationId xmlns:a16="http://schemas.microsoft.com/office/drawing/2014/main" id="{3C98F880-923D-4BEB-992F-CF0FA1513ECD}"/>
                </a:ext>
              </a:extLst>
            </p:cNvPr>
            <p:cNvSpPr/>
            <p:nvPr/>
          </p:nvSpPr>
          <p:spPr>
            <a:xfrm>
              <a:off x="7032372" y="2265555"/>
              <a:ext cx="40513" cy="40746"/>
            </a:xfrm>
            <a:custGeom>
              <a:avLst/>
              <a:gdLst/>
              <a:ahLst/>
              <a:cxnLst>
                <a:cxn ang="3cd4">
                  <a:pos x="hc" y="t"/>
                </a:cxn>
                <a:cxn ang="cd2">
                  <a:pos x="l" y="vc"/>
                </a:cxn>
                <a:cxn ang="cd4">
                  <a:pos x="hc" y="b"/>
                </a:cxn>
                <a:cxn ang="0">
                  <a:pos x="r" y="vc"/>
                </a:cxn>
              </a:cxnLst>
              <a:rect l="l" t="t" r="r" b="b"/>
              <a:pathLst>
                <a:path w="175" h="176">
                  <a:moveTo>
                    <a:pt x="86" y="34"/>
                  </a:moveTo>
                  <a:cubicBezTo>
                    <a:pt x="116" y="34"/>
                    <a:pt x="139" y="59"/>
                    <a:pt x="139" y="87"/>
                  </a:cubicBezTo>
                  <a:cubicBezTo>
                    <a:pt x="139" y="116"/>
                    <a:pt x="116" y="140"/>
                    <a:pt x="86" y="140"/>
                  </a:cubicBezTo>
                  <a:cubicBezTo>
                    <a:pt x="59" y="140"/>
                    <a:pt x="33" y="116"/>
                    <a:pt x="33" y="87"/>
                  </a:cubicBezTo>
                  <a:cubicBezTo>
                    <a:pt x="33" y="59"/>
                    <a:pt x="59" y="34"/>
                    <a:pt x="86" y="34"/>
                  </a:cubicBezTo>
                  <a:close/>
                  <a:moveTo>
                    <a:pt x="86" y="176"/>
                  </a:moveTo>
                  <a:cubicBezTo>
                    <a:pt x="135" y="176"/>
                    <a:pt x="175" y="135"/>
                    <a:pt x="175" y="87"/>
                  </a:cubicBezTo>
                  <a:cubicBezTo>
                    <a:pt x="175" y="38"/>
                    <a:pt x="135" y="0"/>
                    <a:pt x="86" y="0"/>
                  </a:cubicBezTo>
                  <a:cubicBezTo>
                    <a:pt x="38" y="0"/>
                    <a:pt x="0" y="38"/>
                    <a:pt x="0" y="87"/>
                  </a:cubicBezTo>
                  <a:cubicBezTo>
                    <a:pt x="0" y="135"/>
                    <a:pt x="38" y="176"/>
                    <a:pt x="86"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27" name="Freihandform 1113">
              <a:extLst>
                <a:ext uri="{FF2B5EF4-FFF2-40B4-BE49-F238E27FC236}">
                  <a16:creationId xmlns:a16="http://schemas.microsoft.com/office/drawing/2014/main" id="{853ED4FC-F52B-4553-8FA3-D6699335BA1C}"/>
                </a:ext>
              </a:extLst>
            </p:cNvPr>
            <p:cNvSpPr/>
            <p:nvPr/>
          </p:nvSpPr>
          <p:spPr>
            <a:xfrm>
              <a:off x="6953907" y="2232493"/>
              <a:ext cx="196977" cy="65426"/>
            </a:xfrm>
            <a:custGeom>
              <a:avLst/>
              <a:gdLst/>
              <a:ahLst/>
              <a:cxnLst>
                <a:cxn ang="3cd4">
                  <a:pos x="hc" y="t"/>
                </a:cxn>
                <a:cxn ang="cd2">
                  <a:pos x="l" y="vc"/>
                </a:cxn>
                <a:cxn ang="cd4">
                  <a:pos x="hc" y="b"/>
                </a:cxn>
                <a:cxn ang="0">
                  <a:pos x="r" y="vc"/>
                </a:cxn>
              </a:cxnLst>
              <a:rect l="l" t="t" r="r" b="b"/>
              <a:pathLst>
                <a:path w="847" h="282">
                  <a:moveTo>
                    <a:pt x="751" y="0"/>
                  </a:moveTo>
                  <a:lnTo>
                    <a:pt x="502" y="0"/>
                  </a:lnTo>
                  <a:cubicBezTo>
                    <a:pt x="468" y="0"/>
                    <a:pt x="440" y="15"/>
                    <a:pt x="423" y="36"/>
                  </a:cubicBezTo>
                  <a:cubicBezTo>
                    <a:pt x="406" y="15"/>
                    <a:pt x="379" y="0"/>
                    <a:pt x="347" y="0"/>
                  </a:cubicBezTo>
                  <a:lnTo>
                    <a:pt x="97" y="0"/>
                  </a:lnTo>
                  <a:cubicBezTo>
                    <a:pt x="44" y="0"/>
                    <a:pt x="2" y="42"/>
                    <a:pt x="2" y="95"/>
                  </a:cubicBezTo>
                  <a:lnTo>
                    <a:pt x="0" y="265"/>
                  </a:lnTo>
                  <a:cubicBezTo>
                    <a:pt x="0" y="273"/>
                    <a:pt x="9" y="282"/>
                    <a:pt x="19" y="282"/>
                  </a:cubicBezTo>
                  <a:cubicBezTo>
                    <a:pt x="28" y="282"/>
                    <a:pt x="36" y="273"/>
                    <a:pt x="36" y="265"/>
                  </a:cubicBezTo>
                  <a:lnTo>
                    <a:pt x="36" y="95"/>
                  </a:lnTo>
                  <a:cubicBezTo>
                    <a:pt x="36" y="61"/>
                    <a:pt x="64" y="36"/>
                    <a:pt x="97" y="36"/>
                  </a:cubicBezTo>
                  <a:lnTo>
                    <a:pt x="347" y="36"/>
                  </a:lnTo>
                  <a:cubicBezTo>
                    <a:pt x="377" y="36"/>
                    <a:pt x="406" y="53"/>
                    <a:pt x="406" y="89"/>
                  </a:cubicBezTo>
                  <a:cubicBezTo>
                    <a:pt x="406" y="97"/>
                    <a:pt x="415" y="106"/>
                    <a:pt x="423" y="106"/>
                  </a:cubicBezTo>
                  <a:cubicBezTo>
                    <a:pt x="434" y="106"/>
                    <a:pt x="442" y="97"/>
                    <a:pt x="442" y="89"/>
                  </a:cubicBezTo>
                  <a:cubicBezTo>
                    <a:pt x="442" y="53"/>
                    <a:pt x="472" y="36"/>
                    <a:pt x="502" y="36"/>
                  </a:cubicBezTo>
                  <a:lnTo>
                    <a:pt x="751" y="36"/>
                  </a:lnTo>
                  <a:cubicBezTo>
                    <a:pt x="785" y="36"/>
                    <a:pt x="813" y="61"/>
                    <a:pt x="813" y="95"/>
                  </a:cubicBezTo>
                  <a:lnTo>
                    <a:pt x="811" y="265"/>
                  </a:lnTo>
                  <a:cubicBezTo>
                    <a:pt x="811" y="275"/>
                    <a:pt x="819" y="282"/>
                    <a:pt x="828" y="282"/>
                  </a:cubicBezTo>
                  <a:lnTo>
                    <a:pt x="830" y="282"/>
                  </a:lnTo>
                  <a:cubicBezTo>
                    <a:pt x="838" y="282"/>
                    <a:pt x="847" y="275"/>
                    <a:pt x="847" y="265"/>
                  </a:cubicBezTo>
                  <a:lnTo>
                    <a:pt x="847" y="95"/>
                  </a:lnTo>
                  <a:cubicBezTo>
                    <a:pt x="847" y="42"/>
                    <a:pt x="804" y="0"/>
                    <a:pt x="7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28" name="Gruppieren 127">
            <a:extLst>
              <a:ext uri="{FF2B5EF4-FFF2-40B4-BE49-F238E27FC236}">
                <a16:creationId xmlns:a16="http://schemas.microsoft.com/office/drawing/2014/main" id="{E7AD6934-F6D3-40B3-9722-6DE62962D221}"/>
              </a:ext>
            </a:extLst>
          </p:cNvPr>
          <p:cNvGrpSpPr>
            <a:grpSpLocks noChangeAspect="1"/>
          </p:cNvGrpSpPr>
          <p:nvPr/>
        </p:nvGrpSpPr>
        <p:grpSpPr>
          <a:xfrm>
            <a:off x="468313" y="3107117"/>
            <a:ext cx="328528" cy="328528"/>
            <a:chOff x="2896776" y="2528192"/>
            <a:chExt cx="328528" cy="328528"/>
          </a:xfrm>
          <a:solidFill>
            <a:srgbClr val="007AB3"/>
          </a:solidFill>
        </p:grpSpPr>
        <p:sp>
          <p:nvSpPr>
            <p:cNvPr id="129" name="Freihandform 1115">
              <a:extLst>
                <a:ext uri="{FF2B5EF4-FFF2-40B4-BE49-F238E27FC236}">
                  <a16:creationId xmlns:a16="http://schemas.microsoft.com/office/drawing/2014/main" id="{FC859AD9-900E-40B5-9126-91057F6CB4C5}"/>
                </a:ext>
              </a:extLst>
            </p:cNvPr>
            <p:cNvSpPr/>
            <p:nvPr/>
          </p:nvSpPr>
          <p:spPr>
            <a:xfrm>
              <a:off x="289677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0" name="Freihandform 1116">
              <a:extLst>
                <a:ext uri="{FF2B5EF4-FFF2-40B4-BE49-F238E27FC236}">
                  <a16:creationId xmlns:a16="http://schemas.microsoft.com/office/drawing/2014/main" id="{5873410C-19E6-473A-BE65-7C1BE40A930F}"/>
                </a:ext>
              </a:extLst>
            </p:cNvPr>
            <p:cNvSpPr/>
            <p:nvPr/>
          </p:nvSpPr>
          <p:spPr>
            <a:xfrm>
              <a:off x="2970584" y="2593851"/>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494" y="776"/>
                  </a:lnTo>
                  <a:lnTo>
                    <a:pt x="494" y="548"/>
                  </a:lnTo>
                  <a:cubicBezTo>
                    <a:pt x="494" y="537"/>
                    <a:pt x="487" y="529"/>
                    <a:pt x="477" y="529"/>
                  </a:cubicBezTo>
                  <a:lnTo>
                    <a:pt x="301" y="529"/>
                  </a:lnTo>
                  <a:cubicBezTo>
                    <a:pt x="290" y="529"/>
                    <a:pt x="282" y="537"/>
                    <a:pt x="282" y="548"/>
                  </a:cubicBezTo>
                  <a:lnTo>
                    <a:pt x="282"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301" y="812"/>
                  </a:lnTo>
                  <a:cubicBezTo>
                    <a:pt x="310" y="812"/>
                    <a:pt x="318" y="804"/>
                    <a:pt x="318" y="793"/>
                  </a:cubicBezTo>
                  <a:lnTo>
                    <a:pt x="318" y="565"/>
                  </a:lnTo>
                  <a:lnTo>
                    <a:pt x="460" y="565"/>
                  </a:lnTo>
                  <a:lnTo>
                    <a:pt x="460" y="793"/>
                  </a:lnTo>
                  <a:cubicBezTo>
                    <a:pt x="460" y="804"/>
                    <a:pt x="466" y="812"/>
                    <a:pt x="477"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31" name="Gruppieren 130">
            <a:extLst>
              <a:ext uri="{FF2B5EF4-FFF2-40B4-BE49-F238E27FC236}">
                <a16:creationId xmlns:a16="http://schemas.microsoft.com/office/drawing/2014/main" id="{25B24C36-84AC-412E-954D-3D2B25BBE2A4}"/>
              </a:ext>
            </a:extLst>
          </p:cNvPr>
          <p:cNvGrpSpPr>
            <a:grpSpLocks noChangeAspect="1"/>
          </p:cNvGrpSpPr>
          <p:nvPr/>
        </p:nvGrpSpPr>
        <p:grpSpPr>
          <a:xfrm>
            <a:off x="1355410" y="3107117"/>
            <a:ext cx="328528" cy="328528"/>
            <a:chOff x="3783873" y="2528192"/>
            <a:chExt cx="328528" cy="328528"/>
          </a:xfrm>
          <a:solidFill>
            <a:srgbClr val="007AB3"/>
          </a:solidFill>
        </p:grpSpPr>
        <p:sp>
          <p:nvSpPr>
            <p:cNvPr id="132" name="Freihandform 1118">
              <a:extLst>
                <a:ext uri="{FF2B5EF4-FFF2-40B4-BE49-F238E27FC236}">
                  <a16:creationId xmlns:a16="http://schemas.microsoft.com/office/drawing/2014/main" id="{22E5AADE-253B-44BF-99AC-01D7E2F24B42}"/>
                </a:ext>
              </a:extLst>
            </p:cNvPr>
            <p:cNvSpPr/>
            <p:nvPr/>
          </p:nvSpPr>
          <p:spPr>
            <a:xfrm>
              <a:off x="3783873"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3" name="Freihandform 1119">
              <a:extLst>
                <a:ext uri="{FF2B5EF4-FFF2-40B4-BE49-F238E27FC236}">
                  <a16:creationId xmlns:a16="http://schemas.microsoft.com/office/drawing/2014/main" id="{8AA73A96-E361-4E6E-92B4-78635660EBDD}"/>
                </a:ext>
              </a:extLst>
            </p:cNvPr>
            <p:cNvSpPr/>
            <p:nvPr/>
          </p:nvSpPr>
          <p:spPr>
            <a:xfrm>
              <a:off x="3931723" y="2676041"/>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142" y="70"/>
                  </a:moveTo>
                  <a:cubicBezTo>
                    <a:pt x="142" y="32"/>
                    <a:pt x="110" y="0"/>
                    <a:pt x="70" y="0"/>
                  </a:cubicBezTo>
                  <a:cubicBezTo>
                    <a:pt x="32" y="0"/>
                    <a:pt x="0" y="32"/>
                    <a:pt x="0" y="70"/>
                  </a:cubicBezTo>
                  <a:cubicBezTo>
                    <a:pt x="0" y="110"/>
                    <a:pt x="32" y="142"/>
                    <a:pt x="70" y="142"/>
                  </a:cubicBezTo>
                  <a:cubicBezTo>
                    <a:pt x="110" y="142"/>
                    <a:pt x="142" y="110"/>
                    <a:pt x="142"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4" name="Freihandform 1120">
              <a:extLst>
                <a:ext uri="{FF2B5EF4-FFF2-40B4-BE49-F238E27FC236}">
                  <a16:creationId xmlns:a16="http://schemas.microsoft.com/office/drawing/2014/main" id="{F245AE5D-0B45-468D-978D-76D677AC2BA8}"/>
                </a:ext>
              </a:extLst>
            </p:cNvPr>
            <p:cNvSpPr/>
            <p:nvPr/>
          </p:nvSpPr>
          <p:spPr>
            <a:xfrm>
              <a:off x="3870487" y="2678835"/>
              <a:ext cx="70782" cy="90107"/>
            </a:xfrm>
            <a:custGeom>
              <a:avLst/>
              <a:gdLst/>
              <a:ahLst/>
              <a:cxnLst>
                <a:cxn ang="3cd4">
                  <a:pos x="hc" y="t"/>
                </a:cxn>
                <a:cxn ang="cd2">
                  <a:pos x="l" y="vc"/>
                </a:cxn>
                <a:cxn ang="cd4">
                  <a:pos x="hc" y="b"/>
                </a:cxn>
                <a:cxn ang="0">
                  <a:pos x="r" y="vc"/>
                </a:cxn>
              </a:cxnLst>
              <a:rect l="l" t="t" r="r" b="b"/>
              <a:pathLst>
                <a:path w="305" h="388">
                  <a:moveTo>
                    <a:pt x="269" y="350"/>
                  </a:moveTo>
                  <a:cubicBezTo>
                    <a:pt x="134" y="320"/>
                    <a:pt x="36" y="200"/>
                    <a:pt x="36" y="58"/>
                  </a:cubicBezTo>
                  <a:cubicBezTo>
                    <a:pt x="36" y="52"/>
                    <a:pt x="36" y="45"/>
                    <a:pt x="36" y="39"/>
                  </a:cubicBezTo>
                  <a:cubicBezTo>
                    <a:pt x="174" y="68"/>
                    <a:pt x="271" y="187"/>
                    <a:pt x="271" y="329"/>
                  </a:cubicBezTo>
                  <a:cubicBezTo>
                    <a:pt x="271" y="335"/>
                    <a:pt x="271" y="342"/>
                    <a:pt x="269" y="350"/>
                  </a:cubicBezTo>
                  <a:close/>
                  <a:moveTo>
                    <a:pt x="24" y="1"/>
                  </a:moveTo>
                  <a:cubicBezTo>
                    <a:pt x="19" y="-1"/>
                    <a:pt x="13" y="1"/>
                    <a:pt x="11" y="3"/>
                  </a:cubicBezTo>
                  <a:cubicBezTo>
                    <a:pt x="7" y="7"/>
                    <a:pt x="5" y="11"/>
                    <a:pt x="3" y="16"/>
                  </a:cubicBezTo>
                  <a:cubicBezTo>
                    <a:pt x="0" y="32"/>
                    <a:pt x="0" y="45"/>
                    <a:pt x="0" y="58"/>
                  </a:cubicBezTo>
                  <a:cubicBezTo>
                    <a:pt x="0" y="225"/>
                    <a:pt x="119" y="363"/>
                    <a:pt x="282" y="388"/>
                  </a:cubicBezTo>
                  <a:cubicBezTo>
                    <a:pt x="284" y="388"/>
                    <a:pt x="284" y="388"/>
                    <a:pt x="286" y="388"/>
                  </a:cubicBezTo>
                  <a:cubicBezTo>
                    <a:pt x="288" y="388"/>
                    <a:pt x="293" y="386"/>
                    <a:pt x="297" y="384"/>
                  </a:cubicBezTo>
                  <a:cubicBezTo>
                    <a:pt x="299" y="382"/>
                    <a:pt x="303" y="378"/>
                    <a:pt x="303" y="373"/>
                  </a:cubicBezTo>
                  <a:cubicBezTo>
                    <a:pt x="305" y="356"/>
                    <a:pt x="305" y="344"/>
                    <a:pt x="305" y="329"/>
                  </a:cubicBezTo>
                  <a:cubicBezTo>
                    <a:pt x="305" y="164"/>
                    <a:pt x="187" y="26"/>
                    <a:pt x="24"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5" name="Freihandform 1121">
              <a:extLst>
                <a:ext uri="{FF2B5EF4-FFF2-40B4-BE49-F238E27FC236}">
                  <a16:creationId xmlns:a16="http://schemas.microsoft.com/office/drawing/2014/main" id="{0E3C26B4-7C58-4852-BEE6-55D74764A995}"/>
                </a:ext>
              </a:extLst>
            </p:cNvPr>
            <p:cNvSpPr/>
            <p:nvPr/>
          </p:nvSpPr>
          <p:spPr>
            <a:xfrm>
              <a:off x="3849299" y="2593851"/>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8" y="36"/>
                    <a:pt x="813" y="209"/>
                    <a:pt x="813" y="423"/>
                  </a:cubicBezTo>
                  <a:cubicBezTo>
                    <a:pt x="813" y="637"/>
                    <a:pt x="638"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6" name="Freihandform 1122">
              <a:extLst>
                <a:ext uri="{FF2B5EF4-FFF2-40B4-BE49-F238E27FC236}">
                  <a16:creationId xmlns:a16="http://schemas.microsoft.com/office/drawing/2014/main" id="{3A268689-134E-4123-97BC-A46EF4E71E96}"/>
                </a:ext>
              </a:extLst>
            </p:cNvPr>
            <p:cNvSpPr/>
            <p:nvPr/>
          </p:nvSpPr>
          <p:spPr>
            <a:xfrm>
              <a:off x="3873980" y="2615039"/>
              <a:ext cx="147850" cy="59140"/>
            </a:xfrm>
            <a:custGeom>
              <a:avLst/>
              <a:gdLst/>
              <a:ahLst/>
              <a:cxnLst>
                <a:cxn ang="3cd4">
                  <a:pos x="hc" y="t"/>
                </a:cxn>
                <a:cxn ang="cd2">
                  <a:pos x="l" y="vc"/>
                </a:cxn>
                <a:cxn ang="cd4">
                  <a:pos x="hc" y="b"/>
                </a:cxn>
                <a:cxn ang="0">
                  <a:pos x="r" y="vc"/>
                </a:cxn>
              </a:cxnLst>
              <a:rect l="l" t="t" r="r" b="b"/>
              <a:pathLst>
                <a:path w="636" h="255">
                  <a:moveTo>
                    <a:pt x="318" y="179"/>
                  </a:moveTo>
                  <a:cubicBezTo>
                    <a:pt x="225" y="179"/>
                    <a:pt x="134" y="190"/>
                    <a:pt x="47" y="211"/>
                  </a:cubicBezTo>
                  <a:cubicBezTo>
                    <a:pt x="93" y="103"/>
                    <a:pt x="199" y="36"/>
                    <a:pt x="318" y="36"/>
                  </a:cubicBezTo>
                  <a:cubicBezTo>
                    <a:pt x="436" y="36"/>
                    <a:pt x="542" y="103"/>
                    <a:pt x="591" y="211"/>
                  </a:cubicBezTo>
                  <a:cubicBezTo>
                    <a:pt x="502" y="190"/>
                    <a:pt x="411" y="179"/>
                    <a:pt x="318" y="179"/>
                  </a:cubicBezTo>
                  <a:close/>
                  <a:moveTo>
                    <a:pt x="318" y="0"/>
                  </a:moveTo>
                  <a:cubicBezTo>
                    <a:pt x="174" y="0"/>
                    <a:pt x="45" y="93"/>
                    <a:pt x="0" y="230"/>
                  </a:cubicBezTo>
                  <a:cubicBezTo>
                    <a:pt x="0" y="237"/>
                    <a:pt x="0" y="243"/>
                    <a:pt x="4" y="247"/>
                  </a:cubicBezTo>
                  <a:cubicBezTo>
                    <a:pt x="9" y="254"/>
                    <a:pt x="17" y="256"/>
                    <a:pt x="24" y="254"/>
                  </a:cubicBezTo>
                  <a:cubicBezTo>
                    <a:pt x="212" y="203"/>
                    <a:pt x="426" y="203"/>
                    <a:pt x="614" y="254"/>
                  </a:cubicBezTo>
                  <a:cubicBezTo>
                    <a:pt x="616" y="254"/>
                    <a:pt x="618" y="254"/>
                    <a:pt x="618" y="254"/>
                  </a:cubicBezTo>
                  <a:cubicBezTo>
                    <a:pt x="623" y="254"/>
                    <a:pt x="629" y="251"/>
                    <a:pt x="631" y="247"/>
                  </a:cubicBezTo>
                  <a:cubicBezTo>
                    <a:pt x="635" y="243"/>
                    <a:pt x="637" y="237"/>
                    <a:pt x="635" y="230"/>
                  </a:cubicBezTo>
                  <a:cubicBezTo>
                    <a:pt x="591" y="93"/>
                    <a:pt x="464"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37" name="Freihandform 1123">
              <a:extLst>
                <a:ext uri="{FF2B5EF4-FFF2-40B4-BE49-F238E27FC236}">
                  <a16:creationId xmlns:a16="http://schemas.microsoft.com/office/drawing/2014/main" id="{A8D981A1-5902-4D8A-AEDF-D3C55B0FAEC8}"/>
                </a:ext>
              </a:extLst>
            </p:cNvPr>
            <p:cNvSpPr/>
            <p:nvPr/>
          </p:nvSpPr>
          <p:spPr>
            <a:xfrm>
              <a:off x="3952445" y="2678369"/>
              <a:ext cx="73110" cy="90805"/>
            </a:xfrm>
            <a:custGeom>
              <a:avLst/>
              <a:gdLst/>
              <a:ahLst/>
              <a:cxnLst>
                <a:cxn ang="3cd4">
                  <a:pos x="hc" y="t"/>
                </a:cxn>
                <a:cxn ang="cd2">
                  <a:pos x="l" y="vc"/>
                </a:cxn>
                <a:cxn ang="cd4">
                  <a:pos x="hc" y="b"/>
                </a:cxn>
                <a:cxn ang="0">
                  <a:pos x="r" y="vc"/>
                </a:cxn>
              </a:cxnLst>
              <a:rect l="l" t="t" r="r" b="b"/>
              <a:pathLst>
                <a:path w="315" h="391">
                  <a:moveTo>
                    <a:pt x="36" y="353"/>
                  </a:moveTo>
                  <a:cubicBezTo>
                    <a:pt x="36" y="345"/>
                    <a:pt x="36" y="338"/>
                    <a:pt x="36" y="330"/>
                  </a:cubicBezTo>
                  <a:cubicBezTo>
                    <a:pt x="36" y="186"/>
                    <a:pt x="137" y="63"/>
                    <a:pt x="279" y="38"/>
                  </a:cubicBezTo>
                  <a:cubicBezTo>
                    <a:pt x="279" y="46"/>
                    <a:pt x="279" y="53"/>
                    <a:pt x="279" y="59"/>
                  </a:cubicBezTo>
                  <a:cubicBezTo>
                    <a:pt x="279" y="203"/>
                    <a:pt x="175" y="326"/>
                    <a:pt x="36" y="353"/>
                  </a:cubicBezTo>
                  <a:close/>
                  <a:moveTo>
                    <a:pt x="0" y="330"/>
                  </a:moveTo>
                  <a:cubicBezTo>
                    <a:pt x="0" y="345"/>
                    <a:pt x="0" y="359"/>
                    <a:pt x="2" y="374"/>
                  </a:cubicBezTo>
                  <a:cubicBezTo>
                    <a:pt x="4" y="383"/>
                    <a:pt x="12" y="391"/>
                    <a:pt x="21" y="391"/>
                  </a:cubicBezTo>
                  <a:cubicBezTo>
                    <a:pt x="21" y="391"/>
                    <a:pt x="21" y="389"/>
                    <a:pt x="23" y="389"/>
                  </a:cubicBezTo>
                  <a:cubicBezTo>
                    <a:pt x="188" y="370"/>
                    <a:pt x="315" y="228"/>
                    <a:pt x="315" y="59"/>
                  </a:cubicBezTo>
                  <a:cubicBezTo>
                    <a:pt x="315" y="46"/>
                    <a:pt x="313" y="31"/>
                    <a:pt x="311" y="14"/>
                  </a:cubicBezTo>
                  <a:cubicBezTo>
                    <a:pt x="311" y="6"/>
                    <a:pt x="300" y="-2"/>
                    <a:pt x="292" y="0"/>
                  </a:cubicBezTo>
                  <a:cubicBezTo>
                    <a:pt x="125" y="21"/>
                    <a:pt x="0" y="163"/>
                    <a:pt x="0" y="3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38" name="Gruppieren 137">
            <a:extLst>
              <a:ext uri="{FF2B5EF4-FFF2-40B4-BE49-F238E27FC236}">
                <a16:creationId xmlns:a16="http://schemas.microsoft.com/office/drawing/2014/main" id="{7E4A54EC-8274-472B-86EA-F931635279A8}"/>
              </a:ext>
            </a:extLst>
          </p:cNvPr>
          <p:cNvGrpSpPr>
            <a:grpSpLocks noChangeAspect="1"/>
          </p:cNvGrpSpPr>
          <p:nvPr/>
        </p:nvGrpSpPr>
        <p:grpSpPr>
          <a:xfrm>
            <a:off x="1798959" y="3107117"/>
            <a:ext cx="328528" cy="328528"/>
            <a:chOff x="4227422" y="2528192"/>
            <a:chExt cx="328528" cy="328528"/>
          </a:xfrm>
          <a:solidFill>
            <a:srgbClr val="007AB3"/>
          </a:solidFill>
        </p:grpSpPr>
        <p:sp>
          <p:nvSpPr>
            <p:cNvPr id="139" name="Freihandform 1125">
              <a:extLst>
                <a:ext uri="{FF2B5EF4-FFF2-40B4-BE49-F238E27FC236}">
                  <a16:creationId xmlns:a16="http://schemas.microsoft.com/office/drawing/2014/main" id="{040D4993-8B21-478B-B6E3-98503D96E389}"/>
                </a:ext>
              </a:extLst>
            </p:cNvPr>
            <p:cNvSpPr/>
            <p:nvPr/>
          </p:nvSpPr>
          <p:spPr>
            <a:xfrm>
              <a:off x="422742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0" name="Freihandform 1126">
              <a:extLst>
                <a:ext uri="{FF2B5EF4-FFF2-40B4-BE49-F238E27FC236}">
                  <a16:creationId xmlns:a16="http://schemas.microsoft.com/office/drawing/2014/main" id="{1E776AA2-D3DD-43F7-A1AF-030EAA8EA952}"/>
                </a:ext>
              </a:extLst>
            </p:cNvPr>
            <p:cNvSpPr/>
            <p:nvPr/>
          </p:nvSpPr>
          <p:spPr>
            <a:xfrm>
              <a:off x="4301230" y="2618298"/>
              <a:ext cx="180679" cy="147617"/>
            </a:xfrm>
            <a:custGeom>
              <a:avLst/>
              <a:gdLst/>
              <a:ahLst/>
              <a:cxnLst>
                <a:cxn ang="3cd4">
                  <a:pos x="hc" y="t"/>
                </a:cxn>
                <a:cxn ang="cd2">
                  <a:pos x="l" y="vc"/>
                </a:cxn>
                <a:cxn ang="cd4">
                  <a:pos x="hc" y="b"/>
                </a:cxn>
                <a:cxn ang="0">
                  <a:pos x="r" y="vc"/>
                </a:cxn>
              </a:cxnLst>
              <a:rect l="l" t="t" r="r" b="b"/>
              <a:pathLst>
                <a:path w="777" h="635">
                  <a:moveTo>
                    <a:pt x="741" y="530"/>
                  </a:moveTo>
                  <a:cubicBezTo>
                    <a:pt x="741" y="568"/>
                    <a:pt x="707" y="602"/>
                    <a:pt x="671" y="602"/>
                  </a:cubicBezTo>
                  <a:lnTo>
                    <a:pt x="106" y="602"/>
                  </a:lnTo>
                  <a:cubicBezTo>
                    <a:pt x="70" y="602"/>
                    <a:pt x="36" y="568"/>
                    <a:pt x="36" y="530"/>
                  </a:cubicBezTo>
                  <a:lnTo>
                    <a:pt x="36" y="178"/>
                  </a:lnTo>
                  <a:cubicBezTo>
                    <a:pt x="36" y="140"/>
                    <a:pt x="70" y="106"/>
                    <a:pt x="106" y="106"/>
                  </a:cubicBezTo>
                  <a:lnTo>
                    <a:pt x="248" y="106"/>
                  </a:lnTo>
                  <a:lnTo>
                    <a:pt x="248" y="89"/>
                  </a:lnTo>
                  <a:cubicBezTo>
                    <a:pt x="248" y="45"/>
                    <a:pt x="280" y="36"/>
                    <a:pt x="305" y="36"/>
                  </a:cubicBezTo>
                  <a:lnTo>
                    <a:pt x="470" y="36"/>
                  </a:lnTo>
                  <a:cubicBezTo>
                    <a:pt x="498" y="36"/>
                    <a:pt x="529" y="45"/>
                    <a:pt x="529" y="89"/>
                  </a:cubicBezTo>
                  <a:lnTo>
                    <a:pt x="529" y="106"/>
                  </a:lnTo>
                  <a:lnTo>
                    <a:pt x="671" y="106"/>
                  </a:lnTo>
                  <a:cubicBezTo>
                    <a:pt x="707" y="106"/>
                    <a:pt x="741" y="140"/>
                    <a:pt x="741" y="178"/>
                  </a:cubicBezTo>
                  <a:close/>
                  <a:moveTo>
                    <a:pt x="671" y="72"/>
                  </a:moveTo>
                  <a:lnTo>
                    <a:pt x="563" y="72"/>
                  </a:lnTo>
                  <a:cubicBezTo>
                    <a:pt x="557" y="28"/>
                    <a:pt x="523" y="0"/>
                    <a:pt x="470" y="0"/>
                  </a:cubicBezTo>
                  <a:lnTo>
                    <a:pt x="305" y="0"/>
                  </a:lnTo>
                  <a:cubicBezTo>
                    <a:pt x="254" y="0"/>
                    <a:pt x="220" y="28"/>
                    <a:pt x="214" y="72"/>
                  </a:cubicBezTo>
                  <a:lnTo>
                    <a:pt x="106" y="72"/>
                  </a:lnTo>
                  <a:cubicBezTo>
                    <a:pt x="49" y="72"/>
                    <a:pt x="0" y="121"/>
                    <a:pt x="0" y="178"/>
                  </a:cubicBezTo>
                  <a:lnTo>
                    <a:pt x="0" y="530"/>
                  </a:lnTo>
                  <a:cubicBezTo>
                    <a:pt x="0" y="587"/>
                    <a:pt x="49" y="635"/>
                    <a:pt x="106" y="635"/>
                  </a:cubicBezTo>
                  <a:lnTo>
                    <a:pt x="671" y="635"/>
                  </a:lnTo>
                  <a:cubicBezTo>
                    <a:pt x="726" y="635"/>
                    <a:pt x="777" y="587"/>
                    <a:pt x="777" y="530"/>
                  </a:cubicBezTo>
                  <a:lnTo>
                    <a:pt x="777" y="178"/>
                  </a:lnTo>
                  <a:cubicBezTo>
                    <a:pt x="777" y="121"/>
                    <a:pt x="726" y="72"/>
                    <a:pt x="671"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1" name="Freihandform 1127">
              <a:extLst>
                <a:ext uri="{FF2B5EF4-FFF2-40B4-BE49-F238E27FC236}">
                  <a16:creationId xmlns:a16="http://schemas.microsoft.com/office/drawing/2014/main" id="{C3A6C411-274C-4ADC-BF02-404F41B19D8D}"/>
                </a:ext>
              </a:extLst>
            </p:cNvPr>
            <p:cNvSpPr/>
            <p:nvPr/>
          </p:nvSpPr>
          <p:spPr>
            <a:xfrm>
              <a:off x="4449080" y="2651360"/>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9"/>
                    <a:pt x="0" y="17"/>
                  </a:cubicBezTo>
                  <a:cubicBezTo>
                    <a:pt x="0" y="28"/>
                    <a:pt x="9" y="36"/>
                    <a:pt x="17" y="36"/>
                  </a:cubicBezTo>
                  <a:cubicBezTo>
                    <a:pt x="28" y="36"/>
                    <a:pt x="36" y="28"/>
                    <a:pt x="36" y="17"/>
                  </a:cubicBez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2" name="Freihandform 1128">
              <a:extLst>
                <a:ext uri="{FF2B5EF4-FFF2-40B4-BE49-F238E27FC236}">
                  <a16:creationId xmlns:a16="http://schemas.microsoft.com/office/drawing/2014/main" id="{C8BDE858-02FE-4081-A7E6-57307F073B97}"/>
                </a:ext>
              </a:extLst>
            </p:cNvPr>
            <p:cNvSpPr/>
            <p:nvPr/>
          </p:nvSpPr>
          <p:spPr>
            <a:xfrm>
              <a:off x="4342208" y="2651360"/>
              <a:ext cx="98256" cy="98489"/>
            </a:xfrm>
            <a:custGeom>
              <a:avLst/>
              <a:gdLst/>
              <a:ahLst/>
              <a:cxnLst>
                <a:cxn ang="3cd4">
                  <a:pos x="hc" y="t"/>
                </a:cxn>
                <a:cxn ang="cd2">
                  <a:pos x="l" y="vc"/>
                </a:cxn>
                <a:cxn ang="cd4">
                  <a:pos x="hc" y="b"/>
                </a:cxn>
                <a:cxn ang="0">
                  <a:pos x="r" y="vc"/>
                </a:cxn>
              </a:cxnLst>
              <a:rect l="l" t="t" r="r" b="b"/>
              <a:pathLst>
                <a:path w="423" h="424">
                  <a:moveTo>
                    <a:pt x="212" y="388"/>
                  </a:moveTo>
                  <a:cubicBezTo>
                    <a:pt x="114" y="388"/>
                    <a:pt x="36" y="309"/>
                    <a:pt x="36" y="212"/>
                  </a:cubicBezTo>
                  <a:cubicBezTo>
                    <a:pt x="36" y="115"/>
                    <a:pt x="114" y="36"/>
                    <a:pt x="212" y="36"/>
                  </a:cubicBezTo>
                  <a:cubicBezTo>
                    <a:pt x="309" y="36"/>
                    <a:pt x="389" y="115"/>
                    <a:pt x="389" y="212"/>
                  </a:cubicBezTo>
                  <a:cubicBezTo>
                    <a:pt x="389" y="309"/>
                    <a:pt x="309" y="388"/>
                    <a:pt x="212" y="388"/>
                  </a:cubicBezTo>
                  <a:close/>
                  <a:moveTo>
                    <a:pt x="212" y="0"/>
                  </a:moveTo>
                  <a:cubicBezTo>
                    <a:pt x="95" y="0"/>
                    <a:pt x="0" y="95"/>
                    <a:pt x="0" y="212"/>
                  </a:cubicBezTo>
                  <a:cubicBezTo>
                    <a:pt x="0" y="328"/>
                    <a:pt x="95" y="424"/>
                    <a:pt x="212" y="424"/>
                  </a:cubicBezTo>
                  <a:cubicBezTo>
                    <a:pt x="328" y="424"/>
                    <a:pt x="423" y="328"/>
                    <a:pt x="423" y="212"/>
                  </a:cubicBezTo>
                  <a:cubicBezTo>
                    <a:pt x="423" y="95"/>
                    <a:pt x="328" y="0"/>
                    <a:pt x="21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3" name="Freihandform 1129">
              <a:extLst>
                <a:ext uri="{FF2B5EF4-FFF2-40B4-BE49-F238E27FC236}">
                  <a16:creationId xmlns:a16="http://schemas.microsoft.com/office/drawing/2014/main" id="{97BDCDDC-B156-413E-8D51-709228983C69}"/>
                </a:ext>
              </a:extLst>
            </p:cNvPr>
            <p:cNvSpPr/>
            <p:nvPr/>
          </p:nvSpPr>
          <p:spPr>
            <a:xfrm>
              <a:off x="4366889" y="2676041"/>
              <a:ext cx="49128" cy="49128"/>
            </a:xfrm>
            <a:custGeom>
              <a:avLst/>
              <a:gdLst/>
              <a:ahLst/>
              <a:cxnLst>
                <a:cxn ang="3cd4">
                  <a:pos x="hc" y="t"/>
                </a:cxn>
                <a:cxn ang="cd2">
                  <a:pos x="l" y="vc"/>
                </a:cxn>
                <a:cxn ang="cd4">
                  <a:pos x="hc" y="b"/>
                </a:cxn>
                <a:cxn ang="0">
                  <a:pos x="r" y="vc"/>
                </a:cxn>
              </a:cxnLst>
              <a:rect l="l" t="t" r="r" b="b"/>
              <a:pathLst>
                <a:path w="212" h="212">
                  <a:moveTo>
                    <a:pt x="106" y="176"/>
                  </a:moveTo>
                  <a:cubicBezTo>
                    <a:pt x="68" y="176"/>
                    <a:pt x="36" y="144"/>
                    <a:pt x="36" y="106"/>
                  </a:cubicBezTo>
                  <a:cubicBezTo>
                    <a:pt x="36" y="68"/>
                    <a:pt x="68" y="36"/>
                    <a:pt x="106" y="36"/>
                  </a:cubicBezTo>
                  <a:cubicBezTo>
                    <a:pt x="146" y="36"/>
                    <a:pt x="178" y="68"/>
                    <a:pt x="178" y="106"/>
                  </a:cubicBezTo>
                  <a:cubicBezTo>
                    <a:pt x="178" y="144"/>
                    <a:pt x="146" y="176"/>
                    <a:pt x="106" y="176"/>
                  </a:cubicBezTo>
                  <a:close/>
                  <a:moveTo>
                    <a:pt x="106" y="0"/>
                  </a:moveTo>
                  <a:cubicBezTo>
                    <a:pt x="49" y="0"/>
                    <a:pt x="0" y="47"/>
                    <a:pt x="0" y="106"/>
                  </a:cubicBezTo>
                  <a:cubicBezTo>
                    <a:pt x="0" y="165"/>
                    <a:pt x="49" y="212"/>
                    <a:pt x="106" y="212"/>
                  </a:cubicBezTo>
                  <a:cubicBezTo>
                    <a:pt x="165" y="212"/>
                    <a:pt x="212" y="165"/>
                    <a:pt x="212" y="106"/>
                  </a:cubicBezTo>
                  <a:cubicBezTo>
                    <a:pt x="212" y="47"/>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44" name="Gruppieren 143">
            <a:extLst>
              <a:ext uri="{FF2B5EF4-FFF2-40B4-BE49-F238E27FC236}">
                <a16:creationId xmlns:a16="http://schemas.microsoft.com/office/drawing/2014/main" id="{60D340CA-23B6-4277-9D53-9104AE9E0037}"/>
              </a:ext>
            </a:extLst>
          </p:cNvPr>
          <p:cNvGrpSpPr>
            <a:grpSpLocks noChangeAspect="1"/>
          </p:cNvGrpSpPr>
          <p:nvPr/>
        </p:nvGrpSpPr>
        <p:grpSpPr>
          <a:xfrm>
            <a:off x="2242507" y="3107117"/>
            <a:ext cx="328528" cy="328528"/>
            <a:chOff x="4670970" y="2528192"/>
            <a:chExt cx="328528" cy="328528"/>
          </a:xfrm>
          <a:solidFill>
            <a:srgbClr val="007AB3"/>
          </a:solidFill>
        </p:grpSpPr>
        <p:sp>
          <p:nvSpPr>
            <p:cNvPr id="145" name="Freihandform 1131">
              <a:extLst>
                <a:ext uri="{FF2B5EF4-FFF2-40B4-BE49-F238E27FC236}">
                  <a16:creationId xmlns:a16="http://schemas.microsoft.com/office/drawing/2014/main" id="{99D5D938-F43B-4441-8204-174DBAA61F54}"/>
                </a:ext>
              </a:extLst>
            </p:cNvPr>
            <p:cNvSpPr/>
            <p:nvPr/>
          </p:nvSpPr>
          <p:spPr>
            <a:xfrm>
              <a:off x="4670970"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6" name="Freihandform 1132">
              <a:extLst>
                <a:ext uri="{FF2B5EF4-FFF2-40B4-BE49-F238E27FC236}">
                  <a16:creationId xmlns:a16="http://schemas.microsoft.com/office/drawing/2014/main" id="{CBBEF97D-5BA2-495F-BE89-7E7BA663DBD8}"/>
                </a:ext>
              </a:extLst>
            </p:cNvPr>
            <p:cNvSpPr/>
            <p:nvPr/>
          </p:nvSpPr>
          <p:spPr>
            <a:xfrm>
              <a:off x="4800193" y="2709104"/>
              <a:ext cx="69384" cy="32364"/>
            </a:xfrm>
            <a:custGeom>
              <a:avLst/>
              <a:gdLst/>
              <a:ahLst/>
              <a:cxnLst>
                <a:cxn ang="3cd4">
                  <a:pos x="hc" y="t"/>
                </a:cxn>
                <a:cxn ang="cd2">
                  <a:pos x="l" y="vc"/>
                </a:cxn>
                <a:cxn ang="cd4">
                  <a:pos x="hc" y="b"/>
                </a:cxn>
                <a:cxn ang="0">
                  <a:pos x="r" y="vc"/>
                </a:cxn>
              </a:cxnLst>
              <a:rect l="l" t="t" r="r" b="b"/>
              <a:pathLst>
                <a:path w="299" h="140">
                  <a:moveTo>
                    <a:pt x="228" y="106"/>
                  </a:moveTo>
                  <a:lnTo>
                    <a:pt x="73" y="106"/>
                  </a:lnTo>
                  <a:cubicBezTo>
                    <a:pt x="67" y="93"/>
                    <a:pt x="54" y="63"/>
                    <a:pt x="44" y="34"/>
                  </a:cubicBezTo>
                  <a:lnTo>
                    <a:pt x="258" y="34"/>
                  </a:lnTo>
                  <a:cubicBezTo>
                    <a:pt x="245" y="63"/>
                    <a:pt x="234" y="93"/>
                    <a:pt x="228" y="106"/>
                  </a:cubicBezTo>
                  <a:close/>
                  <a:moveTo>
                    <a:pt x="281" y="0"/>
                  </a:moveTo>
                  <a:lnTo>
                    <a:pt x="18" y="0"/>
                  </a:lnTo>
                  <a:cubicBezTo>
                    <a:pt x="12" y="0"/>
                    <a:pt x="8" y="2"/>
                    <a:pt x="4" y="6"/>
                  </a:cubicBezTo>
                  <a:cubicBezTo>
                    <a:pt x="1" y="13"/>
                    <a:pt x="-1" y="17"/>
                    <a:pt x="1" y="23"/>
                  </a:cubicBezTo>
                  <a:cubicBezTo>
                    <a:pt x="46" y="140"/>
                    <a:pt x="50" y="140"/>
                    <a:pt x="63" y="140"/>
                  </a:cubicBezTo>
                  <a:lnTo>
                    <a:pt x="236" y="140"/>
                  </a:lnTo>
                  <a:cubicBezTo>
                    <a:pt x="249" y="140"/>
                    <a:pt x="255" y="140"/>
                    <a:pt x="298" y="23"/>
                  </a:cubicBezTo>
                  <a:cubicBezTo>
                    <a:pt x="300" y="17"/>
                    <a:pt x="298" y="13"/>
                    <a:pt x="296" y="6"/>
                  </a:cubicBezTo>
                  <a:cubicBezTo>
                    <a:pt x="291" y="2"/>
                    <a:pt x="287" y="0"/>
                    <a:pt x="2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7" name="Freihandform 1133">
              <a:extLst>
                <a:ext uri="{FF2B5EF4-FFF2-40B4-BE49-F238E27FC236}">
                  <a16:creationId xmlns:a16="http://schemas.microsoft.com/office/drawing/2014/main" id="{0D170D2A-85FB-4264-8912-13D07465EC7A}"/>
                </a:ext>
              </a:extLst>
            </p:cNvPr>
            <p:cNvSpPr/>
            <p:nvPr/>
          </p:nvSpPr>
          <p:spPr>
            <a:xfrm>
              <a:off x="4781799" y="2635062"/>
              <a:ext cx="106405" cy="48662"/>
            </a:xfrm>
            <a:custGeom>
              <a:avLst/>
              <a:gdLst/>
              <a:ahLst/>
              <a:cxnLst>
                <a:cxn ang="3cd4">
                  <a:pos x="hc" y="t"/>
                </a:cxn>
                <a:cxn ang="cd2">
                  <a:pos x="l" y="vc"/>
                </a:cxn>
                <a:cxn ang="cd4">
                  <a:pos x="hc" y="b"/>
                </a:cxn>
                <a:cxn ang="0">
                  <a:pos x="r" y="vc"/>
                </a:cxn>
              </a:cxnLst>
              <a:rect l="l" t="t" r="r" b="b"/>
              <a:pathLst>
                <a:path w="458" h="210">
                  <a:moveTo>
                    <a:pt x="38" y="176"/>
                  </a:moveTo>
                  <a:lnTo>
                    <a:pt x="59" y="34"/>
                  </a:lnTo>
                  <a:lnTo>
                    <a:pt x="400" y="34"/>
                  </a:lnTo>
                  <a:lnTo>
                    <a:pt x="421" y="176"/>
                  </a:lnTo>
                  <a:close/>
                  <a:moveTo>
                    <a:pt x="453" y="206"/>
                  </a:moveTo>
                  <a:cubicBezTo>
                    <a:pt x="457" y="201"/>
                    <a:pt x="459" y="197"/>
                    <a:pt x="457" y="191"/>
                  </a:cubicBezTo>
                  <a:lnTo>
                    <a:pt x="434" y="30"/>
                  </a:lnTo>
                  <a:cubicBezTo>
                    <a:pt x="432" y="13"/>
                    <a:pt x="417" y="0"/>
                    <a:pt x="398" y="0"/>
                  </a:cubicBezTo>
                  <a:lnTo>
                    <a:pt x="59" y="0"/>
                  </a:lnTo>
                  <a:cubicBezTo>
                    <a:pt x="42" y="0"/>
                    <a:pt x="28" y="13"/>
                    <a:pt x="23" y="30"/>
                  </a:cubicBezTo>
                  <a:lnTo>
                    <a:pt x="0" y="191"/>
                  </a:lnTo>
                  <a:cubicBezTo>
                    <a:pt x="0" y="197"/>
                    <a:pt x="2" y="201"/>
                    <a:pt x="4" y="206"/>
                  </a:cubicBezTo>
                  <a:cubicBezTo>
                    <a:pt x="8" y="208"/>
                    <a:pt x="13" y="210"/>
                    <a:pt x="17" y="210"/>
                  </a:cubicBezTo>
                  <a:lnTo>
                    <a:pt x="440" y="210"/>
                  </a:lnTo>
                  <a:cubicBezTo>
                    <a:pt x="447" y="210"/>
                    <a:pt x="451" y="208"/>
                    <a:pt x="453" y="2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48" name="Freihandform 1134">
              <a:extLst>
                <a:ext uri="{FF2B5EF4-FFF2-40B4-BE49-F238E27FC236}">
                  <a16:creationId xmlns:a16="http://schemas.microsoft.com/office/drawing/2014/main" id="{DD77FD74-ECBA-459E-A3AC-E7B5F2A12171}"/>
                </a:ext>
              </a:extLst>
            </p:cNvPr>
            <p:cNvSpPr/>
            <p:nvPr/>
          </p:nvSpPr>
          <p:spPr>
            <a:xfrm>
              <a:off x="4761310" y="2602233"/>
              <a:ext cx="147384" cy="179981"/>
            </a:xfrm>
            <a:custGeom>
              <a:avLst/>
              <a:gdLst/>
              <a:ahLst/>
              <a:cxnLst>
                <a:cxn ang="3cd4">
                  <a:pos x="hc" y="t"/>
                </a:cxn>
                <a:cxn ang="cd2">
                  <a:pos x="l" y="vc"/>
                </a:cxn>
                <a:cxn ang="cd4">
                  <a:pos x="hc" y="b"/>
                </a:cxn>
                <a:cxn ang="0">
                  <a:pos x="r" y="vc"/>
                </a:cxn>
              </a:cxnLst>
              <a:rect l="l" t="t" r="r" b="b"/>
              <a:pathLst>
                <a:path w="634" h="774">
                  <a:moveTo>
                    <a:pt x="600" y="717"/>
                  </a:moveTo>
                  <a:cubicBezTo>
                    <a:pt x="600" y="730"/>
                    <a:pt x="588" y="740"/>
                    <a:pt x="575" y="740"/>
                  </a:cubicBezTo>
                  <a:cubicBezTo>
                    <a:pt x="560" y="740"/>
                    <a:pt x="549" y="730"/>
                    <a:pt x="549" y="717"/>
                  </a:cubicBezTo>
                  <a:lnTo>
                    <a:pt x="549" y="687"/>
                  </a:lnTo>
                  <a:cubicBezTo>
                    <a:pt x="549" y="677"/>
                    <a:pt x="541" y="671"/>
                    <a:pt x="530" y="671"/>
                  </a:cubicBezTo>
                  <a:lnTo>
                    <a:pt x="103" y="671"/>
                  </a:lnTo>
                  <a:cubicBezTo>
                    <a:pt x="94" y="671"/>
                    <a:pt x="86" y="677"/>
                    <a:pt x="86" y="687"/>
                  </a:cubicBezTo>
                  <a:lnTo>
                    <a:pt x="86" y="717"/>
                  </a:lnTo>
                  <a:cubicBezTo>
                    <a:pt x="86" y="730"/>
                    <a:pt x="75" y="740"/>
                    <a:pt x="61" y="740"/>
                  </a:cubicBezTo>
                  <a:cubicBezTo>
                    <a:pt x="46" y="740"/>
                    <a:pt x="35" y="730"/>
                    <a:pt x="35" y="717"/>
                  </a:cubicBezTo>
                  <a:lnTo>
                    <a:pt x="35" y="544"/>
                  </a:lnTo>
                  <a:lnTo>
                    <a:pt x="96" y="544"/>
                  </a:lnTo>
                  <a:cubicBezTo>
                    <a:pt x="120" y="544"/>
                    <a:pt x="137" y="527"/>
                    <a:pt x="137" y="505"/>
                  </a:cubicBezTo>
                  <a:lnTo>
                    <a:pt x="137" y="482"/>
                  </a:lnTo>
                  <a:cubicBezTo>
                    <a:pt x="137" y="474"/>
                    <a:pt x="130" y="465"/>
                    <a:pt x="122" y="465"/>
                  </a:cubicBezTo>
                  <a:cubicBezTo>
                    <a:pt x="94" y="459"/>
                    <a:pt x="65" y="455"/>
                    <a:pt x="37" y="448"/>
                  </a:cubicBezTo>
                  <a:lnTo>
                    <a:pt x="37" y="417"/>
                  </a:lnTo>
                  <a:cubicBezTo>
                    <a:pt x="37" y="414"/>
                    <a:pt x="37" y="412"/>
                    <a:pt x="39" y="408"/>
                  </a:cubicBezTo>
                  <a:cubicBezTo>
                    <a:pt x="46" y="338"/>
                    <a:pt x="88" y="112"/>
                    <a:pt x="96" y="67"/>
                  </a:cubicBezTo>
                  <a:cubicBezTo>
                    <a:pt x="103" y="33"/>
                    <a:pt x="120" y="33"/>
                    <a:pt x="126" y="33"/>
                  </a:cubicBezTo>
                  <a:lnTo>
                    <a:pt x="509" y="33"/>
                  </a:lnTo>
                  <a:cubicBezTo>
                    <a:pt x="524" y="33"/>
                    <a:pt x="535" y="46"/>
                    <a:pt x="539" y="67"/>
                  </a:cubicBezTo>
                  <a:cubicBezTo>
                    <a:pt x="539" y="69"/>
                    <a:pt x="588" y="332"/>
                    <a:pt x="596" y="410"/>
                  </a:cubicBezTo>
                  <a:cubicBezTo>
                    <a:pt x="598" y="412"/>
                    <a:pt x="598" y="414"/>
                    <a:pt x="598" y="417"/>
                  </a:cubicBezTo>
                  <a:lnTo>
                    <a:pt x="598" y="450"/>
                  </a:lnTo>
                  <a:cubicBezTo>
                    <a:pt x="571" y="457"/>
                    <a:pt x="541" y="461"/>
                    <a:pt x="513" y="465"/>
                  </a:cubicBezTo>
                  <a:cubicBezTo>
                    <a:pt x="505" y="467"/>
                    <a:pt x="499" y="476"/>
                    <a:pt x="499" y="484"/>
                  </a:cubicBezTo>
                  <a:lnTo>
                    <a:pt x="499" y="505"/>
                  </a:lnTo>
                  <a:cubicBezTo>
                    <a:pt x="499" y="527"/>
                    <a:pt x="516" y="544"/>
                    <a:pt x="537" y="544"/>
                  </a:cubicBezTo>
                  <a:lnTo>
                    <a:pt x="600" y="544"/>
                  </a:lnTo>
                  <a:close/>
                  <a:moveTo>
                    <a:pt x="37" y="482"/>
                  </a:moveTo>
                  <a:cubicBezTo>
                    <a:pt x="58" y="489"/>
                    <a:pt x="80" y="493"/>
                    <a:pt x="103" y="497"/>
                  </a:cubicBezTo>
                  <a:lnTo>
                    <a:pt x="103" y="505"/>
                  </a:lnTo>
                  <a:cubicBezTo>
                    <a:pt x="103" y="508"/>
                    <a:pt x="101" y="510"/>
                    <a:pt x="96" y="510"/>
                  </a:cubicBezTo>
                  <a:lnTo>
                    <a:pt x="35" y="510"/>
                  </a:lnTo>
                  <a:close/>
                  <a:moveTo>
                    <a:pt x="600" y="510"/>
                  </a:moveTo>
                  <a:lnTo>
                    <a:pt x="537" y="510"/>
                  </a:lnTo>
                  <a:cubicBezTo>
                    <a:pt x="535" y="510"/>
                    <a:pt x="533" y="508"/>
                    <a:pt x="533" y="505"/>
                  </a:cubicBezTo>
                  <a:lnTo>
                    <a:pt x="533" y="499"/>
                  </a:lnTo>
                  <a:cubicBezTo>
                    <a:pt x="554" y="495"/>
                    <a:pt x="577" y="491"/>
                    <a:pt x="598" y="486"/>
                  </a:cubicBezTo>
                  <a:close/>
                  <a:moveTo>
                    <a:pt x="632" y="417"/>
                  </a:moveTo>
                  <a:cubicBezTo>
                    <a:pt x="632" y="412"/>
                    <a:pt x="632" y="406"/>
                    <a:pt x="630" y="404"/>
                  </a:cubicBezTo>
                  <a:cubicBezTo>
                    <a:pt x="621" y="326"/>
                    <a:pt x="575" y="72"/>
                    <a:pt x="573" y="61"/>
                  </a:cubicBezTo>
                  <a:cubicBezTo>
                    <a:pt x="564" y="23"/>
                    <a:pt x="541" y="0"/>
                    <a:pt x="509" y="0"/>
                  </a:cubicBezTo>
                  <a:lnTo>
                    <a:pt x="126" y="0"/>
                  </a:lnTo>
                  <a:cubicBezTo>
                    <a:pt x="94" y="0"/>
                    <a:pt x="69" y="23"/>
                    <a:pt x="63" y="61"/>
                  </a:cubicBezTo>
                  <a:cubicBezTo>
                    <a:pt x="54" y="105"/>
                    <a:pt x="12" y="332"/>
                    <a:pt x="5" y="400"/>
                  </a:cubicBezTo>
                  <a:cubicBezTo>
                    <a:pt x="3" y="406"/>
                    <a:pt x="3" y="412"/>
                    <a:pt x="3" y="417"/>
                  </a:cubicBezTo>
                  <a:lnTo>
                    <a:pt x="1" y="527"/>
                  </a:lnTo>
                  <a:cubicBezTo>
                    <a:pt x="1" y="527"/>
                    <a:pt x="-1" y="527"/>
                    <a:pt x="1" y="527"/>
                  </a:cubicBezTo>
                  <a:lnTo>
                    <a:pt x="1" y="717"/>
                  </a:lnTo>
                  <a:cubicBezTo>
                    <a:pt x="1" y="749"/>
                    <a:pt x="27" y="774"/>
                    <a:pt x="61" y="774"/>
                  </a:cubicBezTo>
                  <a:cubicBezTo>
                    <a:pt x="94" y="774"/>
                    <a:pt x="120" y="749"/>
                    <a:pt x="120" y="717"/>
                  </a:cubicBezTo>
                  <a:lnTo>
                    <a:pt x="120" y="704"/>
                  </a:lnTo>
                  <a:lnTo>
                    <a:pt x="513" y="704"/>
                  </a:lnTo>
                  <a:lnTo>
                    <a:pt x="513" y="717"/>
                  </a:lnTo>
                  <a:cubicBezTo>
                    <a:pt x="513" y="749"/>
                    <a:pt x="541" y="774"/>
                    <a:pt x="575" y="774"/>
                  </a:cubicBezTo>
                  <a:cubicBezTo>
                    <a:pt x="607" y="774"/>
                    <a:pt x="634" y="749"/>
                    <a:pt x="634" y="717"/>
                  </a:cubicBezTo>
                  <a:lnTo>
                    <a:pt x="634" y="527"/>
                  </a:lnTo>
                  <a:lnTo>
                    <a:pt x="632" y="465"/>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49" name="Gruppieren 148">
            <a:extLst>
              <a:ext uri="{FF2B5EF4-FFF2-40B4-BE49-F238E27FC236}">
                <a16:creationId xmlns:a16="http://schemas.microsoft.com/office/drawing/2014/main" id="{042AF70C-21BA-43A1-B642-124A7218F574}"/>
              </a:ext>
            </a:extLst>
          </p:cNvPr>
          <p:cNvGrpSpPr>
            <a:grpSpLocks noChangeAspect="1"/>
          </p:cNvGrpSpPr>
          <p:nvPr/>
        </p:nvGrpSpPr>
        <p:grpSpPr>
          <a:xfrm>
            <a:off x="2685823" y="2220020"/>
            <a:ext cx="328528" cy="328528"/>
            <a:chOff x="5114286" y="1641095"/>
            <a:chExt cx="328528" cy="328528"/>
          </a:xfrm>
          <a:solidFill>
            <a:srgbClr val="007AB3"/>
          </a:solidFill>
        </p:grpSpPr>
        <p:sp>
          <p:nvSpPr>
            <p:cNvPr id="150" name="Freihandform 1136">
              <a:extLst>
                <a:ext uri="{FF2B5EF4-FFF2-40B4-BE49-F238E27FC236}">
                  <a16:creationId xmlns:a16="http://schemas.microsoft.com/office/drawing/2014/main" id="{3DF81823-9458-4411-9D4C-98CD36F1BC9B}"/>
                </a:ext>
              </a:extLst>
            </p:cNvPr>
            <p:cNvSpPr/>
            <p:nvPr/>
          </p:nvSpPr>
          <p:spPr>
            <a:xfrm>
              <a:off x="511428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1" name="Freihandform 1137">
              <a:extLst>
                <a:ext uri="{FF2B5EF4-FFF2-40B4-BE49-F238E27FC236}">
                  <a16:creationId xmlns:a16="http://schemas.microsoft.com/office/drawing/2014/main" id="{B6D8109D-4233-4659-A2AC-0CE65E126F7D}"/>
                </a:ext>
              </a:extLst>
            </p:cNvPr>
            <p:cNvSpPr/>
            <p:nvPr/>
          </p:nvSpPr>
          <p:spPr>
            <a:xfrm>
              <a:off x="5212775" y="1797326"/>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2" name="Freihandform 1138">
              <a:extLst>
                <a:ext uri="{FF2B5EF4-FFF2-40B4-BE49-F238E27FC236}">
                  <a16:creationId xmlns:a16="http://schemas.microsoft.com/office/drawing/2014/main" id="{3698F39B-5FE9-41CC-A1DD-CCC09EB5BABD}"/>
                </a:ext>
              </a:extLst>
            </p:cNvPr>
            <p:cNvSpPr/>
            <p:nvPr/>
          </p:nvSpPr>
          <p:spPr>
            <a:xfrm>
              <a:off x="5311263" y="1797326"/>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3" name="Freihandform 1139">
              <a:extLst>
                <a:ext uri="{FF2B5EF4-FFF2-40B4-BE49-F238E27FC236}">
                  <a16:creationId xmlns:a16="http://schemas.microsoft.com/office/drawing/2014/main" id="{8AAD4F08-E03A-449C-9AC3-38C4EADD0946}"/>
                </a:ext>
              </a:extLst>
            </p:cNvPr>
            <p:cNvSpPr/>
            <p:nvPr/>
          </p:nvSpPr>
          <p:spPr>
            <a:xfrm>
              <a:off x="5179712" y="1723517"/>
              <a:ext cx="196977" cy="155300"/>
            </a:xfrm>
            <a:custGeom>
              <a:avLst/>
              <a:gdLst/>
              <a:ahLst/>
              <a:cxnLst>
                <a:cxn ang="3cd4">
                  <a:pos x="hc" y="t"/>
                </a:cxn>
                <a:cxn ang="cd2">
                  <a:pos x="l" y="vc"/>
                </a:cxn>
                <a:cxn ang="cd4">
                  <a:pos x="hc" y="b"/>
                </a:cxn>
                <a:cxn ang="0">
                  <a:pos x="r" y="vc"/>
                </a:cxn>
              </a:cxnLst>
              <a:rect l="l" t="t" r="r" b="b"/>
              <a:pathLst>
                <a:path w="847" h="668">
                  <a:moveTo>
                    <a:pt x="800" y="315"/>
                  </a:moveTo>
                  <a:lnTo>
                    <a:pt x="788" y="319"/>
                  </a:lnTo>
                  <a:cubicBezTo>
                    <a:pt x="781" y="321"/>
                    <a:pt x="777" y="328"/>
                    <a:pt x="777" y="336"/>
                  </a:cubicBezTo>
                  <a:lnTo>
                    <a:pt x="777" y="594"/>
                  </a:lnTo>
                  <a:cubicBezTo>
                    <a:pt x="777" y="594"/>
                    <a:pt x="777" y="596"/>
                    <a:pt x="777" y="599"/>
                  </a:cubicBezTo>
                  <a:cubicBezTo>
                    <a:pt x="777" y="618"/>
                    <a:pt x="762" y="635"/>
                    <a:pt x="743" y="635"/>
                  </a:cubicBezTo>
                  <a:cubicBezTo>
                    <a:pt x="722" y="635"/>
                    <a:pt x="707" y="618"/>
                    <a:pt x="707" y="599"/>
                  </a:cubicBezTo>
                  <a:lnTo>
                    <a:pt x="707" y="546"/>
                  </a:lnTo>
                  <a:cubicBezTo>
                    <a:pt x="707" y="535"/>
                    <a:pt x="699" y="529"/>
                    <a:pt x="690" y="529"/>
                  </a:cubicBezTo>
                  <a:lnTo>
                    <a:pt x="161" y="529"/>
                  </a:lnTo>
                  <a:cubicBezTo>
                    <a:pt x="151" y="529"/>
                    <a:pt x="142" y="535"/>
                    <a:pt x="142" y="546"/>
                  </a:cubicBezTo>
                  <a:lnTo>
                    <a:pt x="142" y="599"/>
                  </a:lnTo>
                  <a:cubicBezTo>
                    <a:pt x="142" y="618"/>
                    <a:pt x="127" y="635"/>
                    <a:pt x="108" y="635"/>
                  </a:cubicBezTo>
                  <a:cubicBezTo>
                    <a:pt x="87" y="635"/>
                    <a:pt x="72" y="618"/>
                    <a:pt x="72" y="599"/>
                  </a:cubicBezTo>
                  <a:cubicBezTo>
                    <a:pt x="72" y="596"/>
                    <a:pt x="72" y="596"/>
                    <a:pt x="72" y="594"/>
                  </a:cubicBezTo>
                  <a:lnTo>
                    <a:pt x="72" y="336"/>
                  </a:lnTo>
                  <a:cubicBezTo>
                    <a:pt x="72" y="328"/>
                    <a:pt x="68" y="321"/>
                    <a:pt x="60" y="319"/>
                  </a:cubicBezTo>
                  <a:lnTo>
                    <a:pt x="49" y="315"/>
                  </a:lnTo>
                  <a:cubicBezTo>
                    <a:pt x="40" y="313"/>
                    <a:pt x="36" y="304"/>
                    <a:pt x="36" y="296"/>
                  </a:cubicBezTo>
                  <a:cubicBezTo>
                    <a:pt x="36" y="283"/>
                    <a:pt x="45" y="275"/>
                    <a:pt x="53" y="275"/>
                  </a:cubicBezTo>
                  <a:lnTo>
                    <a:pt x="66" y="275"/>
                  </a:lnTo>
                  <a:cubicBezTo>
                    <a:pt x="74" y="275"/>
                    <a:pt x="81" y="270"/>
                    <a:pt x="83" y="264"/>
                  </a:cubicBezTo>
                  <a:lnTo>
                    <a:pt x="153" y="84"/>
                  </a:lnTo>
                  <a:cubicBezTo>
                    <a:pt x="161" y="59"/>
                    <a:pt x="189" y="35"/>
                    <a:pt x="212" y="33"/>
                  </a:cubicBezTo>
                  <a:lnTo>
                    <a:pt x="635" y="33"/>
                  </a:lnTo>
                  <a:cubicBezTo>
                    <a:pt x="661" y="35"/>
                    <a:pt x="690" y="59"/>
                    <a:pt x="697" y="84"/>
                  </a:cubicBezTo>
                  <a:lnTo>
                    <a:pt x="766" y="264"/>
                  </a:lnTo>
                  <a:cubicBezTo>
                    <a:pt x="769" y="270"/>
                    <a:pt x="775" y="275"/>
                    <a:pt x="781" y="275"/>
                  </a:cubicBezTo>
                  <a:lnTo>
                    <a:pt x="794" y="275"/>
                  </a:lnTo>
                  <a:cubicBezTo>
                    <a:pt x="805" y="275"/>
                    <a:pt x="813" y="283"/>
                    <a:pt x="813" y="296"/>
                  </a:cubicBezTo>
                  <a:cubicBezTo>
                    <a:pt x="813" y="304"/>
                    <a:pt x="807" y="313"/>
                    <a:pt x="800" y="315"/>
                  </a:cubicBezTo>
                  <a:close/>
                  <a:moveTo>
                    <a:pt x="794" y="239"/>
                  </a:moveTo>
                  <a:lnTo>
                    <a:pt x="730" y="74"/>
                  </a:lnTo>
                  <a:cubicBezTo>
                    <a:pt x="720" y="35"/>
                    <a:pt x="678" y="4"/>
                    <a:pt x="637" y="0"/>
                  </a:cubicBezTo>
                  <a:lnTo>
                    <a:pt x="212" y="0"/>
                  </a:lnTo>
                  <a:cubicBezTo>
                    <a:pt x="172" y="4"/>
                    <a:pt x="131" y="35"/>
                    <a:pt x="119" y="71"/>
                  </a:cubicBezTo>
                  <a:lnTo>
                    <a:pt x="55" y="239"/>
                  </a:lnTo>
                  <a:lnTo>
                    <a:pt x="53" y="239"/>
                  </a:lnTo>
                  <a:cubicBezTo>
                    <a:pt x="26" y="241"/>
                    <a:pt x="0" y="264"/>
                    <a:pt x="0" y="296"/>
                  </a:cubicBezTo>
                  <a:cubicBezTo>
                    <a:pt x="0" y="319"/>
                    <a:pt x="15" y="340"/>
                    <a:pt x="36" y="347"/>
                  </a:cubicBezTo>
                  <a:lnTo>
                    <a:pt x="36" y="599"/>
                  </a:lnTo>
                  <a:cubicBezTo>
                    <a:pt x="36" y="601"/>
                    <a:pt x="36" y="601"/>
                    <a:pt x="36" y="603"/>
                  </a:cubicBezTo>
                  <a:cubicBezTo>
                    <a:pt x="40" y="641"/>
                    <a:pt x="70" y="668"/>
                    <a:pt x="108" y="668"/>
                  </a:cubicBezTo>
                  <a:cubicBezTo>
                    <a:pt x="146" y="668"/>
                    <a:pt x="178" y="637"/>
                    <a:pt x="178" y="599"/>
                  </a:cubicBezTo>
                  <a:lnTo>
                    <a:pt x="178" y="563"/>
                  </a:lnTo>
                  <a:lnTo>
                    <a:pt x="671" y="563"/>
                  </a:lnTo>
                  <a:lnTo>
                    <a:pt x="671" y="599"/>
                  </a:lnTo>
                  <a:cubicBezTo>
                    <a:pt x="671" y="637"/>
                    <a:pt x="703" y="668"/>
                    <a:pt x="743" y="668"/>
                  </a:cubicBezTo>
                  <a:cubicBezTo>
                    <a:pt x="781" y="668"/>
                    <a:pt x="813" y="637"/>
                    <a:pt x="813" y="599"/>
                  </a:cubicBezTo>
                  <a:cubicBezTo>
                    <a:pt x="813" y="594"/>
                    <a:pt x="813" y="592"/>
                    <a:pt x="813" y="590"/>
                  </a:cubicBezTo>
                  <a:lnTo>
                    <a:pt x="813" y="349"/>
                  </a:lnTo>
                  <a:lnTo>
                    <a:pt x="813" y="347"/>
                  </a:lnTo>
                  <a:cubicBezTo>
                    <a:pt x="834" y="340"/>
                    <a:pt x="847" y="319"/>
                    <a:pt x="847" y="296"/>
                  </a:cubicBezTo>
                  <a:cubicBezTo>
                    <a:pt x="847" y="264"/>
                    <a:pt x="824" y="239"/>
                    <a:pt x="794" y="2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4" name="Freihandform 1140">
              <a:extLst>
                <a:ext uri="{FF2B5EF4-FFF2-40B4-BE49-F238E27FC236}">
                  <a16:creationId xmlns:a16="http://schemas.microsoft.com/office/drawing/2014/main" id="{3076A908-550F-42D8-B4E9-A18C0C9263C6}"/>
                </a:ext>
              </a:extLst>
            </p:cNvPr>
            <p:cNvSpPr/>
            <p:nvPr/>
          </p:nvSpPr>
          <p:spPr>
            <a:xfrm>
              <a:off x="5213008" y="1739583"/>
              <a:ext cx="131085" cy="49128"/>
            </a:xfrm>
            <a:custGeom>
              <a:avLst/>
              <a:gdLst/>
              <a:ahLst/>
              <a:cxnLst>
                <a:cxn ang="3cd4">
                  <a:pos x="hc" y="t"/>
                </a:cxn>
                <a:cxn ang="cd2">
                  <a:pos x="l" y="vc"/>
                </a:cxn>
                <a:cxn ang="cd4">
                  <a:pos x="hc" y="b"/>
                </a:cxn>
                <a:cxn ang="0">
                  <a:pos x="r" y="vc"/>
                </a:cxn>
              </a:cxnLst>
              <a:rect l="l" t="t" r="r" b="b"/>
              <a:pathLst>
                <a:path w="564" h="212">
                  <a:moveTo>
                    <a:pt x="99" y="36"/>
                  </a:moveTo>
                  <a:lnTo>
                    <a:pt x="463" y="36"/>
                  </a:lnTo>
                  <a:lnTo>
                    <a:pt x="520" y="176"/>
                  </a:lnTo>
                  <a:lnTo>
                    <a:pt x="44" y="176"/>
                  </a:lnTo>
                  <a:close/>
                  <a:moveTo>
                    <a:pt x="16" y="212"/>
                  </a:moveTo>
                  <a:lnTo>
                    <a:pt x="545" y="212"/>
                  </a:lnTo>
                  <a:cubicBezTo>
                    <a:pt x="551" y="212"/>
                    <a:pt x="558" y="210"/>
                    <a:pt x="560" y="204"/>
                  </a:cubicBezTo>
                  <a:cubicBezTo>
                    <a:pt x="564" y="199"/>
                    <a:pt x="564" y="193"/>
                    <a:pt x="562" y="189"/>
                  </a:cubicBezTo>
                  <a:lnTo>
                    <a:pt x="492" y="11"/>
                  </a:lnTo>
                  <a:cubicBezTo>
                    <a:pt x="488" y="5"/>
                    <a:pt x="482" y="0"/>
                    <a:pt x="475" y="0"/>
                  </a:cubicBezTo>
                  <a:lnTo>
                    <a:pt x="88" y="0"/>
                  </a:lnTo>
                  <a:cubicBezTo>
                    <a:pt x="79" y="0"/>
                    <a:pt x="73" y="5"/>
                    <a:pt x="71" y="11"/>
                  </a:cubicBezTo>
                  <a:lnTo>
                    <a:pt x="1" y="189"/>
                  </a:lnTo>
                  <a:cubicBezTo>
                    <a:pt x="0" y="193"/>
                    <a:pt x="0" y="199"/>
                    <a:pt x="1" y="204"/>
                  </a:cubicBezTo>
                  <a:cubicBezTo>
                    <a:pt x="5" y="210"/>
                    <a:pt x="12" y="212"/>
                    <a:pt x="16"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55" name="Gruppieren 154">
            <a:extLst>
              <a:ext uri="{FF2B5EF4-FFF2-40B4-BE49-F238E27FC236}">
                <a16:creationId xmlns:a16="http://schemas.microsoft.com/office/drawing/2014/main" id="{E71F6783-818E-4460-92A0-9E359C82EBFD}"/>
              </a:ext>
            </a:extLst>
          </p:cNvPr>
          <p:cNvGrpSpPr>
            <a:grpSpLocks noChangeAspect="1"/>
          </p:cNvGrpSpPr>
          <p:nvPr/>
        </p:nvGrpSpPr>
        <p:grpSpPr>
          <a:xfrm>
            <a:off x="911862" y="3107117"/>
            <a:ext cx="328528" cy="328528"/>
            <a:chOff x="3340325" y="2528192"/>
            <a:chExt cx="328528" cy="328528"/>
          </a:xfrm>
          <a:solidFill>
            <a:srgbClr val="007AB3"/>
          </a:solidFill>
        </p:grpSpPr>
        <p:sp>
          <p:nvSpPr>
            <p:cNvPr id="156" name="Freihandform 1142">
              <a:extLst>
                <a:ext uri="{FF2B5EF4-FFF2-40B4-BE49-F238E27FC236}">
                  <a16:creationId xmlns:a16="http://schemas.microsoft.com/office/drawing/2014/main" id="{E182B42E-C418-45A6-AE19-631D2A7ED6AF}"/>
                </a:ext>
              </a:extLst>
            </p:cNvPr>
            <p:cNvSpPr/>
            <p:nvPr/>
          </p:nvSpPr>
          <p:spPr>
            <a:xfrm>
              <a:off x="3340325"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7" name="Freihandform 1143">
              <a:extLst>
                <a:ext uri="{FF2B5EF4-FFF2-40B4-BE49-F238E27FC236}">
                  <a16:creationId xmlns:a16="http://schemas.microsoft.com/office/drawing/2014/main" id="{2A12B14F-33FC-44AD-8A12-54F978EC37C0}"/>
                </a:ext>
              </a:extLst>
            </p:cNvPr>
            <p:cNvSpPr/>
            <p:nvPr/>
          </p:nvSpPr>
          <p:spPr>
            <a:xfrm>
              <a:off x="3447195" y="2593851"/>
              <a:ext cx="114554" cy="196745"/>
            </a:xfrm>
            <a:custGeom>
              <a:avLst/>
              <a:gdLst/>
              <a:ahLst/>
              <a:cxnLst>
                <a:cxn ang="3cd4">
                  <a:pos x="hc" y="t"/>
                </a:cxn>
                <a:cxn ang="cd2">
                  <a:pos x="l" y="vc"/>
                </a:cxn>
                <a:cxn ang="cd4">
                  <a:pos x="hc" y="b"/>
                </a:cxn>
                <a:cxn ang="0">
                  <a:pos x="r" y="vc"/>
                </a:cxn>
              </a:cxnLst>
              <a:rect l="l" t="t" r="r" b="b"/>
              <a:pathLst>
                <a:path w="493" h="846">
                  <a:moveTo>
                    <a:pt x="457" y="141"/>
                  </a:moveTo>
                  <a:lnTo>
                    <a:pt x="34" y="141"/>
                  </a:lnTo>
                  <a:lnTo>
                    <a:pt x="34" y="88"/>
                  </a:lnTo>
                  <a:cubicBezTo>
                    <a:pt x="34" y="59"/>
                    <a:pt x="60" y="36"/>
                    <a:pt x="87" y="36"/>
                  </a:cubicBezTo>
                  <a:lnTo>
                    <a:pt x="405" y="36"/>
                  </a:lnTo>
                  <a:cubicBezTo>
                    <a:pt x="434" y="36"/>
                    <a:pt x="457" y="59"/>
                    <a:pt x="457" y="88"/>
                  </a:cubicBezTo>
                  <a:close/>
                  <a:moveTo>
                    <a:pt x="457" y="671"/>
                  </a:moveTo>
                  <a:lnTo>
                    <a:pt x="34" y="671"/>
                  </a:lnTo>
                  <a:lnTo>
                    <a:pt x="34" y="177"/>
                  </a:lnTo>
                  <a:lnTo>
                    <a:pt x="457" y="177"/>
                  </a:lnTo>
                  <a:close/>
                  <a:moveTo>
                    <a:pt x="457" y="759"/>
                  </a:moveTo>
                  <a:cubicBezTo>
                    <a:pt x="457" y="787"/>
                    <a:pt x="434" y="812"/>
                    <a:pt x="405" y="812"/>
                  </a:cubicBezTo>
                  <a:lnTo>
                    <a:pt x="87" y="812"/>
                  </a:lnTo>
                  <a:cubicBezTo>
                    <a:pt x="60" y="812"/>
                    <a:pt x="34" y="787"/>
                    <a:pt x="34" y="759"/>
                  </a:cubicBezTo>
                  <a:lnTo>
                    <a:pt x="34" y="707"/>
                  </a:lnTo>
                  <a:lnTo>
                    <a:pt x="457" y="707"/>
                  </a:lnTo>
                  <a:close/>
                  <a:moveTo>
                    <a:pt x="405" y="0"/>
                  </a:moveTo>
                  <a:lnTo>
                    <a:pt x="87" y="0"/>
                  </a:lnTo>
                  <a:cubicBezTo>
                    <a:pt x="38" y="0"/>
                    <a:pt x="0" y="40"/>
                    <a:pt x="0" y="88"/>
                  </a:cubicBezTo>
                  <a:lnTo>
                    <a:pt x="0" y="759"/>
                  </a:lnTo>
                  <a:cubicBezTo>
                    <a:pt x="0" y="808"/>
                    <a:pt x="38" y="846"/>
                    <a:pt x="87" y="846"/>
                  </a:cubicBezTo>
                  <a:lnTo>
                    <a:pt x="405" y="846"/>
                  </a:lnTo>
                  <a:cubicBezTo>
                    <a:pt x="453" y="846"/>
                    <a:pt x="493" y="808"/>
                    <a:pt x="493" y="759"/>
                  </a:cubicBezTo>
                  <a:lnTo>
                    <a:pt x="493" y="88"/>
                  </a:lnTo>
                  <a:cubicBezTo>
                    <a:pt x="493" y="40"/>
                    <a:pt x="453" y="0"/>
                    <a:pt x="4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8" name="Freihandform 1144">
              <a:extLst>
                <a:ext uri="{FF2B5EF4-FFF2-40B4-BE49-F238E27FC236}">
                  <a16:creationId xmlns:a16="http://schemas.microsoft.com/office/drawing/2014/main" id="{18C7B4C7-E5B5-493B-9BFE-4D9E027C2FB8}"/>
                </a:ext>
              </a:extLst>
            </p:cNvPr>
            <p:cNvSpPr/>
            <p:nvPr/>
          </p:nvSpPr>
          <p:spPr>
            <a:xfrm>
              <a:off x="3488174" y="2610615"/>
              <a:ext cx="32830" cy="7451"/>
            </a:xfrm>
            <a:custGeom>
              <a:avLst/>
              <a:gdLst/>
              <a:ahLst/>
              <a:cxnLst>
                <a:cxn ang="3cd4">
                  <a:pos x="hc" y="t"/>
                </a:cxn>
                <a:cxn ang="cd2">
                  <a:pos x="l" y="vc"/>
                </a:cxn>
                <a:cxn ang="cd4">
                  <a:pos x="hc" y="b"/>
                </a:cxn>
                <a:cxn ang="0">
                  <a:pos x="r" y="vc"/>
                </a:cxn>
              </a:cxnLst>
              <a:rect l="l" t="t" r="r" b="b"/>
              <a:pathLst>
                <a:path w="142" h="33">
                  <a:moveTo>
                    <a:pt x="123" y="0"/>
                  </a:moveTo>
                  <a:lnTo>
                    <a:pt x="17" y="0"/>
                  </a:lnTo>
                  <a:cubicBezTo>
                    <a:pt x="8" y="0"/>
                    <a:pt x="0" y="6"/>
                    <a:pt x="0" y="16"/>
                  </a:cubicBezTo>
                  <a:cubicBezTo>
                    <a:pt x="0" y="27"/>
                    <a:pt x="8" y="33"/>
                    <a:pt x="17" y="33"/>
                  </a:cubicBezTo>
                  <a:lnTo>
                    <a:pt x="123" y="33"/>
                  </a:lnTo>
                  <a:cubicBezTo>
                    <a:pt x="133" y="33"/>
                    <a:pt x="142" y="27"/>
                    <a:pt x="142" y="16"/>
                  </a:cubicBezTo>
                  <a:cubicBezTo>
                    <a:pt x="142" y="6"/>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59" name="Freihandform 1145">
              <a:extLst>
                <a:ext uri="{FF2B5EF4-FFF2-40B4-BE49-F238E27FC236}">
                  <a16:creationId xmlns:a16="http://schemas.microsoft.com/office/drawing/2014/main" id="{6D46157E-B95F-41EA-B8A3-B062EF82167B}"/>
                </a:ext>
              </a:extLst>
            </p:cNvPr>
            <p:cNvSpPr/>
            <p:nvPr/>
          </p:nvSpPr>
          <p:spPr>
            <a:xfrm>
              <a:off x="3500514" y="2766148"/>
              <a:ext cx="8149" cy="8149"/>
            </a:xfrm>
            <a:custGeom>
              <a:avLst/>
              <a:gdLst/>
              <a:ahLst/>
              <a:cxnLst>
                <a:cxn ang="3cd4">
                  <a:pos x="hc" y="t"/>
                </a:cxn>
                <a:cxn ang="cd2">
                  <a:pos x="l" y="vc"/>
                </a:cxn>
                <a:cxn ang="cd4">
                  <a:pos x="hc" y="b"/>
                </a:cxn>
                <a:cxn ang="0">
                  <a:pos x="r" y="vc"/>
                </a:cxn>
              </a:cxnLst>
              <a:rect l="l" t="t" r="r" b="b"/>
              <a:pathLst>
                <a:path w="36" h="36">
                  <a:moveTo>
                    <a:pt x="17" y="36"/>
                  </a:moveTo>
                  <a:cubicBezTo>
                    <a:pt x="27" y="36"/>
                    <a:pt x="36" y="28"/>
                    <a:pt x="36" y="19"/>
                  </a:cubicBezTo>
                  <a:cubicBezTo>
                    <a:pt x="36" y="9"/>
                    <a:pt x="27" y="0"/>
                    <a:pt x="17" y="0"/>
                  </a:cubicBezTo>
                  <a:cubicBezTo>
                    <a:pt x="8" y="0"/>
                    <a:pt x="0" y="9"/>
                    <a:pt x="0" y="19"/>
                  </a:cubicBezTo>
                  <a:cubicBezTo>
                    <a:pt x="0" y="28"/>
                    <a:pt x="8"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0" name="Gruppieren 159">
            <a:extLst>
              <a:ext uri="{FF2B5EF4-FFF2-40B4-BE49-F238E27FC236}">
                <a16:creationId xmlns:a16="http://schemas.microsoft.com/office/drawing/2014/main" id="{D5AEE7C4-2D7F-4D11-B926-1D74DBEA09CB}"/>
              </a:ext>
            </a:extLst>
          </p:cNvPr>
          <p:cNvGrpSpPr>
            <a:grpSpLocks noChangeAspect="1"/>
          </p:cNvGrpSpPr>
          <p:nvPr/>
        </p:nvGrpSpPr>
        <p:grpSpPr>
          <a:xfrm>
            <a:off x="3129372" y="3107117"/>
            <a:ext cx="328296" cy="328528"/>
            <a:chOff x="5557835" y="2528192"/>
            <a:chExt cx="328296" cy="328528"/>
          </a:xfrm>
          <a:solidFill>
            <a:srgbClr val="007AB3"/>
          </a:solidFill>
        </p:grpSpPr>
        <p:sp>
          <p:nvSpPr>
            <p:cNvPr id="161" name="Freihandform 1147">
              <a:extLst>
                <a:ext uri="{FF2B5EF4-FFF2-40B4-BE49-F238E27FC236}">
                  <a16:creationId xmlns:a16="http://schemas.microsoft.com/office/drawing/2014/main" id="{B865A488-9886-47B1-92DB-DB3F5F66D014}"/>
                </a:ext>
              </a:extLst>
            </p:cNvPr>
            <p:cNvSpPr/>
            <p:nvPr/>
          </p:nvSpPr>
          <p:spPr>
            <a:xfrm>
              <a:off x="5557835" y="252819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2" name="Freihandform 1148">
              <a:extLst>
                <a:ext uri="{FF2B5EF4-FFF2-40B4-BE49-F238E27FC236}">
                  <a16:creationId xmlns:a16="http://schemas.microsoft.com/office/drawing/2014/main" id="{3DF3FF54-A1EF-475B-B474-5E95C978A701}"/>
                </a:ext>
              </a:extLst>
            </p:cNvPr>
            <p:cNvSpPr/>
            <p:nvPr/>
          </p:nvSpPr>
          <p:spPr>
            <a:xfrm>
              <a:off x="5656323" y="2676041"/>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70" y="0"/>
                  </a:moveTo>
                  <a:cubicBezTo>
                    <a:pt x="32" y="0"/>
                    <a:pt x="0" y="32"/>
                    <a:pt x="0" y="70"/>
                  </a:cubicBezTo>
                  <a:cubicBezTo>
                    <a:pt x="0" y="110"/>
                    <a:pt x="32" y="142"/>
                    <a:pt x="70" y="142"/>
                  </a:cubicBezTo>
                  <a:cubicBezTo>
                    <a:pt x="110" y="142"/>
                    <a:pt x="142" y="110"/>
                    <a:pt x="142" y="70"/>
                  </a:cubicBezTo>
                  <a:cubicBezTo>
                    <a:pt x="142" y="32"/>
                    <a:pt x="110"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3" name="Freihandform 1149">
              <a:extLst>
                <a:ext uri="{FF2B5EF4-FFF2-40B4-BE49-F238E27FC236}">
                  <a16:creationId xmlns:a16="http://schemas.microsoft.com/office/drawing/2014/main" id="{243C8D4B-5994-41F3-A044-99837E0B861C}"/>
                </a:ext>
              </a:extLst>
            </p:cNvPr>
            <p:cNvSpPr/>
            <p:nvPr/>
          </p:nvSpPr>
          <p:spPr>
            <a:xfrm>
              <a:off x="5623261" y="2610615"/>
              <a:ext cx="196977" cy="155300"/>
            </a:xfrm>
            <a:custGeom>
              <a:avLst/>
              <a:gdLst/>
              <a:ahLst/>
              <a:cxnLst>
                <a:cxn ang="3cd4">
                  <a:pos x="hc" y="t"/>
                </a:cxn>
                <a:cxn ang="cd2">
                  <a:pos x="l" y="vc"/>
                </a:cxn>
                <a:cxn ang="cd4">
                  <a:pos x="hc" y="b"/>
                </a:cxn>
                <a:cxn ang="0">
                  <a:pos x="r" y="vc"/>
                </a:cxn>
              </a:cxnLst>
              <a:rect l="l" t="t" r="r" b="b"/>
              <a:pathLst>
                <a:path w="847" h="668">
                  <a:moveTo>
                    <a:pt x="796" y="563"/>
                  </a:moveTo>
                  <a:lnTo>
                    <a:pt x="114" y="563"/>
                  </a:lnTo>
                  <a:cubicBezTo>
                    <a:pt x="72" y="516"/>
                    <a:pt x="38" y="463"/>
                    <a:pt x="36" y="400"/>
                  </a:cubicBezTo>
                  <a:cubicBezTo>
                    <a:pt x="32" y="294"/>
                    <a:pt x="66" y="203"/>
                    <a:pt x="129" y="137"/>
                  </a:cubicBezTo>
                  <a:cubicBezTo>
                    <a:pt x="193" y="71"/>
                    <a:pt x="288" y="33"/>
                    <a:pt x="396" y="33"/>
                  </a:cubicBezTo>
                  <a:cubicBezTo>
                    <a:pt x="485" y="33"/>
                    <a:pt x="555" y="74"/>
                    <a:pt x="584" y="91"/>
                  </a:cubicBezTo>
                  <a:lnTo>
                    <a:pt x="589" y="93"/>
                  </a:lnTo>
                  <a:cubicBezTo>
                    <a:pt x="616" y="107"/>
                    <a:pt x="629" y="127"/>
                    <a:pt x="633" y="135"/>
                  </a:cubicBezTo>
                  <a:cubicBezTo>
                    <a:pt x="570" y="139"/>
                    <a:pt x="434" y="160"/>
                    <a:pt x="388" y="207"/>
                  </a:cubicBezTo>
                  <a:cubicBezTo>
                    <a:pt x="358" y="239"/>
                    <a:pt x="341" y="277"/>
                    <a:pt x="343" y="321"/>
                  </a:cubicBezTo>
                  <a:cubicBezTo>
                    <a:pt x="343" y="381"/>
                    <a:pt x="373" y="429"/>
                    <a:pt x="426" y="463"/>
                  </a:cubicBezTo>
                  <a:cubicBezTo>
                    <a:pt x="474" y="491"/>
                    <a:pt x="542" y="508"/>
                    <a:pt x="614" y="508"/>
                  </a:cubicBezTo>
                  <a:cubicBezTo>
                    <a:pt x="654" y="508"/>
                    <a:pt x="771" y="495"/>
                    <a:pt x="807" y="484"/>
                  </a:cubicBezTo>
                  <a:cubicBezTo>
                    <a:pt x="817" y="520"/>
                    <a:pt x="811" y="544"/>
                    <a:pt x="796" y="563"/>
                  </a:cubicBezTo>
                  <a:close/>
                  <a:moveTo>
                    <a:pt x="756" y="603"/>
                  </a:moveTo>
                  <a:cubicBezTo>
                    <a:pt x="743" y="613"/>
                    <a:pt x="733" y="622"/>
                    <a:pt x="720" y="635"/>
                  </a:cubicBezTo>
                  <a:lnTo>
                    <a:pt x="180" y="635"/>
                  </a:lnTo>
                  <a:lnTo>
                    <a:pt x="170" y="622"/>
                  </a:lnTo>
                  <a:cubicBezTo>
                    <a:pt x="161" y="615"/>
                    <a:pt x="155" y="607"/>
                    <a:pt x="146" y="599"/>
                  </a:cubicBezTo>
                  <a:lnTo>
                    <a:pt x="760" y="599"/>
                  </a:lnTo>
                  <a:cubicBezTo>
                    <a:pt x="758" y="601"/>
                    <a:pt x="756" y="601"/>
                    <a:pt x="756" y="603"/>
                  </a:cubicBezTo>
                  <a:close/>
                  <a:moveTo>
                    <a:pt x="650" y="169"/>
                  </a:moveTo>
                  <a:cubicBezTo>
                    <a:pt x="678" y="226"/>
                    <a:pt x="737" y="351"/>
                    <a:pt x="783" y="436"/>
                  </a:cubicBezTo>
                  <a:cubicBezTo>
                    <a:pt x="788" y="442"/>
                    <a:pt x="790" y="446"/>
                    <a:pt x="792" y="453"/>
                  </a:cubicBezTo>
                  <a:cubicBezTo>
                    <a:pt x="756" y="459"/>
                    <a:pt x="652" y="474"/>
                    <a:pt x="614" y="474"/>
                  </a:cubicBezTo>
                  <a:cubicBezTo>
                    <a:pt x="548" y="474"/>
                    <a:pt x="487" y="459"/>
                    <a:pt x="445" y="431"/>
                  </a:cubicBezTo>
                  <a:cubicBezTo>
                    <a:pt x="400" y="406"/>
                    <a:pt x="377" y="368"/>
                    <a:pt x="377" y="321"/>
                  </a:cubicBezTo>
                  <a:cubicBezTo>
                    <a:pt x="377" y="285"/>
                    <a:pt x="390" y="256"/>
                    <a:pt x="413" y="232"/>
                  </a:cubicBezTo>
                  <a:cubicBezTo>
                    <a:pt x="453" y="192"/>
                    <a:pt x="595" y="171"/>
                    <a:pt x="650" y="169"/>
                  </a:cubicBezTo>
                  <a:close/>
                  <a:moveTo>
                    <a:pt x="667" y="124"/>
                  </a:moveTo>
                  <a:cubicBezTo>
                    <a:pt x="667" y="122"/>
                    <a:pt x="650" y="86"/>
                    <a:pt x="606" y="61"/>
                  </a:cubicBezTo>
                  <a:lnTo>
                    <a:pt x="601" y="59"/>
                  </a:lnTo>
                  <a:cubicBezTo>
                    <a:pt x="570" y="42"/>
                    <a:pt x="495" y="0"/>
                    <a:pt x="396" y="0"/>
                  </a:cubicBezTo>
                  <a:cubicBezTo>
                    <a:pt x="277" y="0"/>
                    <a:pt x="174" y="40"/>
                    <a:pt x="104" y="112"/>
                  </a:cubicBezTo>
                  <a:cubicBezTo>
                    <a:pt x="32" y="186"/>
                    <a:pt x="-2" y="285"/>
                    <a:pt x="0" y="402"/>
                  </a:cubicBezTo>
                  <a:cubicBezTo>
                    <a:pt x="4" y="503"/>
                    <a:pt x="83" y="584"/>
                    <a:pt x="144" y="647"/>
                  </a:cubicBezTo>
                  <a:lnTo>
                    <a:pt x="165" y="668"/>
                  </a:lnTo>
                  <a:lnTo>
                    <a:pt x="735" y="668"/>
                  </a:lnTo>
                  <a:lnTo>
                    <a:pt x="739" y="664"/>
                  </a:lnTo>
                  <a:cubicBezTo>
                    <a:pt x="752" y="651"/>
                    <a:pt x="764" y="641"/>
                    <a:pt x="777" y="630"/>
                  </a:cubicBezTo>
                  <a:cubicBezTo>
                    <a:pt x="790" y="620"/>
                    <a:pt x="802" y="609"/>
                    <a:pt x="813" y="599"/>
                  </a:cubicBezTo>
                  <a:lnTo>
                    <a:pt x="815" y="599"/>
                  </a:lnTo>
                  <a:lnTo>
                    <a:pt x="815" y="596"/>
                  </a:lnTo>
                  <a:cubicBezTo>
                    <a:pt x="849" y="558"/>
                    <a:pt x="866" y="512"/>
                    <a:pt x="815" y="419"/>
                  </a:cubicBezTo>
                  <a:cubicBezTo>
                    <a:pt x="754" y="306"/>
                    <a:pt x="667" y="124"/>
                    <a:pt x="667" y="1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4" name="Gruppieren 163">
            <a:extLst>
              <a:ext uri="{FF2B5EF4-FFF2-40B4-BE49-F238E27FC236}">
                <a16:creationId xmlns:a16="http://schemas.microsoft.com/office/drawing/2014/main" id="{54F266F7-688C-45F8-9D62-282633F4403A}"/>
              </a:ext>
            </a:extLst>
          </p:cNvPr>
          <p:cNvGrpSpPr>
            <a:grpSpLocks noChangeAspect="1"/>
          </p:cNvGrpSpPr>
          <p:nvPr/>
        </p:nvGrpSpPr>
        <p:grpSpPr>
          <a:xfrm>
            <a:off x="1355410" y="3550665"/>
            <a:ext cx="328528" cy="328528"/>
            <a:chOff x="3783873" y="2971740"/>
            <a:chExt cx="328528" cy="328528"/>
          </a:xfrm>
          <a:solidFill>
            <a:srgbClr val="007AB3"/>
          </a:solidFill>
        </p:grpSpPr>
        <p:sp>
          <p:nvSpPr>
            <p:cNvPr id="165" name="Freihandform 1151">
              <a:extLst>
                <a:ext uri="{FF2B5EF4-FFF2-40B4-BE49-F238E27FC236}">
                  <a16:creationId xmlns:a16="http://schemas.microsoft.com/office/drawing/2014/main" id="{15C125CA-FB43-40DB-8E71-97FBD55A5B22}"/>
                </a:ext>
              </a:extLst>
            </p:cNvPr>
            <p:cNvSpPr/>
            <p:nvPr/>
          </p:nvSpPr>
          <p:spPr>
            <a:xfrm>
              <a:off x="3783873"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6" name="Freihandform 1152">
              <a:extLst>
                <a:ext uri="{FF2B5EF4-FFF2-40B4-BE49-F238E27FC236}">
                  <a16:creationId xmlns:a16="http://schemas.microsoft.com/office/drawing/2014/main" id="{29A8543F-F626-4AD8-9640-899A36655876}"/>
                </a:ext>
              </a:extLst>
            </p:cNvPr>
            <p:cNvSpPr/>
            <p:nvPr/>
          </p:nvSpPr>
          <p:spPr>
            <a:xfrm>
              <a:off x="3849299" y="3049507"/>
              <a:ext cx="196977" cy="176721"/>
            </a:xfrm>
            <a:custGeom>
              <a:avLst/>
              <a:gdLst/>
              <a:ahLst/>
              <a:cxnLst>
                <a:cxn ang="3cd4">
                  <a:pos x="hc" y="t"/>
                </a:cxn>
                <a:cxn ang="cd2">
                  <a:pos x="l" y="vc"/>
                </a:cxn>
                <a:cxn ang="cd4">
                  <a:pos x="hc" y="b"/>
                </a:cxn>
                <a:cxn ang="0">
                  <a:pos x="r" y="vc"/>
                </a:cxn>
              </a:cxnLst>
              <a:rect l="l" t="t" r="r" b="b"/>
              <a:pathLst>
                <a:path w="847"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67" name="Gruppieren 166">
            <a:extLst>
              <a:ext uri="{FF2B5EF4-FFF2-40B4-BE49-F238E27FC236}">
                <a16:creationId xmlns:a16="http://schemas.microsoft.com/office/drawing/2014/main" id="{A83E669F-7553-4CEA-9255-1AA4C517FBCA}"/>
              </a:ext>
            </a:extLst>
          </p:cNvPr>
          <p:cNvGrpSpPr>
            <a:grpSpLocks noChangeAspect="1"/>
          </p:cNvGrpSpPr>
          <p:nvPr/>
        </p:nvGrpSpPr>
        <p:grpSpPr>
          <a:xfrm>
            <a:off x="3572920" y="3107117"/>
            <a:ext cx="328296" cy="328528"/>
            <a:chOff x="6001383" y="2528192"/>
            <a:chExt cx="328296" cy="328528"/>
          </a:xfrm>
          <a:solidFill>
            <a:srgbClr val="007AB3"/>
          </a:solidFill>
        </p:grpSpPr>
        <p:sp>
          <p:nvSpPr>
            <p:cNvPr id="168" name="Freihandform 1154">
              <a:extLst>
                <a:ext uri="{FF2B5EF4-FFF2-40B4-BE49-F238E27FC236}">
                  <a16:creationId xmlns:a16="http://schemas.microsoft.com/office/drawing/2014/main" id="{E389F395-DC5C-43E8-84A6-84138680B065}"/>
                </a:ext>
              </a:extLst>
            </p:cNvPr>
            <p:cNvSpPr/>
            <p:nvPr/>
          </p:nvSpPr>
          <p:spPr>
            <a:xfrm>
              <a:off x="6001383"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69" name="Freihandform 1155">
              <a:extLst>
                <a:ext uri="{FF2B5EF4-FFF2-40B4-BE49-F238E27FC236}">
                  <a16:creationId xmlns:a16="http://schemas.microsoft.com/office/drawing/2014/main" id="{8A3DE603-E544-4789-9495-FCAFAE659EAC}"/>
                </a:ext>
              </a:extLst>
            </p:cNvPr>
            <p:cNvSpPr/>
            <p:nvPr/>
          </p:nvSpPr>
          <p:spPr>
            <a:xfrm>
              <a:off x="6075191" y="2593851"/>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544" y="776"/>
                  </a:lnTo>
                  <a:cubicBezTo>
                    <a:pt x="565" y="757"/>
                    <a:pt x="582" y="726"/>
                    <a:pt x="582" y="681"/>
                  </a:cubicBezTo>
                  <a:cubicBezTo>
                    <a:pt x="582" y="645"/>
                    <a:pt x="567" y="613"/>
                    <a:pt x="555" y="588"/>
                  </a:cubicBezTo>
                  <a:cubicBezTo>
                    <a:pt x="546" y="569"/>
                    <a:pt x="538" y="552"/>
                    <a:pt x="538" y="537"/>
                  </a:cubicBezTo>
                  <a:cubicBezTo>
                    <a:pt x="536" y="512"/>
                    <a:pt x="538" y="495"/>
                    <a:pt x="538" y="484"/>
                  </a:cubicBezTo>
                  <a:cubicBezTo>
                    <a:pt x="538" y="476"/>
                    <a:pt x="540" y="467"/>
                    <a:pt x="529" y="461"/>
                  </a:cubicBezTo>
                  <a:cubicBezTo>
                    <a:pt x="525" y="457"/>
                    <a:pt x="519" y="457"/>
                    <a:pt x="512" y="459"/>
                  </a:cubicBezTo>
                  <a:cubicBezTo>
                    <a:pt x="510" y="461"/>
                    <a:pt x="483" y="474"/>
                    <a:pt x="470" y="493"/>
                  </a:cubicBezTo>
                  <a:cubicBezTo>
                    <a:pt x="466" y="484"/>
                    <a:pt x="462" y="472"/>
                    <a:pt x="455" y="463"/>
                  </a:cubicBezTo>
                  <a:cubicBezTo>
                    <a:pt x="451" y="455"/>
                    <a:pt x="445" y="448"/>
                    <a:pt x="440" y="442"/>
                  </a:cubicBezTo>
                  <a:cubicBezTo>
                    <a:pt x="426" y="425"/>
                    <a:pt x="421" y="419"/>
                    <a:pt x="421" y="402"/>
                  </a:cubicBezTo>
                  <a:cubicBezTo>
                    <a:pt x="421" y="385"/>
                    <a:pt x="421" y="364"/>
                    <a:pt x="423" y="351"/>
                  </a:cubicBezTo>
                  <a:cubicBezTo>
                    <a:pt x="423" y="336"/>
                    <a:pt x="423" y="334"/>
                    <a:pt x="423" y="330"/>
                  </a:cubicBezTo>
                  <a:cubicBezTo>
                    <a:pt x="419" y="323"/>
                    <a:pt x="413" y="317"/>
                    <a:pt x="407" y="317"/>
                  </a:cubicBezTo>
                  <a:cubicBezTo>
                    <a:pt x="387" y="317"/>
                    <a:pt x="335" y="368"/>
                    <a:pt x="311" y="419"/>
                  </a:cubicBezTo>
                  <a:cubicBezTo>
                    <a:pt x="299" y="446"/>
                    <a:pt x="294" y="480"/>
                    <a:pt x="290" y="505"/>
                  </a:cubicBezTo>
                  <a:cubicBezTo>
                    <a:pt x="290" y="514"/>
                    <a:pt x="290" y="522"/>
                    <a:pt x="288" y="529"/>
                  </a:cubicBezTo>
                  <a:cubicBezTo>
                    <a:pt x="286" y="522"/>
                    <a:pt x="282" y="516"/>
                    <a:pt x="280" y="512"/>
                  </a:cubicBezTo>
                  <a:cubicBezTo>
                    <a:pt x="277" y="501"/>
                    <a:pt x="273" y="493"/>
                    <a:pt x="263" y="493"/>
                  </a:cubicBezTo>
                  <a:cubicBezTo>
                    <a:pt x="256" y="493"/>
                    <a:pt x="250" y="495"/>
                    <a:pt x="246" y="499"/>
                  </a:cubicBezTo>
                  <a:cubicBezTo>
                    <a:pt x="244" y="503"/>
                    <a:pt x="195" y="573"/>
                    <a:pt x="195" y="664"/>
                  </a:cubicBezTo>
                  <a:cubicBezTo>
                    <a:pt x="195" y="721"/>
                    <a:pt x="214" y="755"/>
                    <a:pt x="237" y="776"/>
                  </a:cubicBez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7" y="44"/>
                  </a:lnTo>
                  <a:lnTo>
                    <a:pt x="720" y="423"/>
                  </a:lnTo>
                  <a:close/>
                  <a:moveTo>
                    <a:pt x="470" y="774"/>
                  </a:moveTo>
                  <a:cubicBezTo>
                    <a:pt x="476" y="755"/>
                    <a:pt x="487" y="726"/>
                    <a:pt x="489" y="700"/>
                  </a:cubicBezTo>
                  <a:cubicBezTo>
                    <a:pt x="489" y="696"/>
                    <a:pt x="489" y="690"/>
                    <a:pt x="491" y="685"/>
                  </a:cubicBezTo>
                  <a:cubicBezTo>
                    <a:pt x="493" y="656"/>
                    <a:pt x="495" y="635"/>
                    <a:pt x="483" y="622"/>
                  </a:cubicBezTo>
                  <a:cubicBezTo>
                    <a:pt x="478" y="616"/>
                    <a:pt x="472" y="613"/>
                    <a:pt x="466" y="613"/>
                  </a:cubicBezTo>
                  <a:lnTo>
                    <a:pt x="464" y="613"/>
                  </a:lnTo>
                  <a:cubicBezTo>
                    <a:pt x="455" y="613"/>
                    <a:pt x="445" y="618"/>
                    <a:pt x="443" y="641"/>
                  </a:cubicBezTo>
                  <a:lnTo>
                    <a:pt x="443" y="643"/>
                  </a:lnTo>
                  <a:cubicBezTo>
                    <a:pt x="440" y="630"/>
                    <a:pt x="438" y="616"/>
                    <a:pt x="436" y="601"/>
                  </a:cubicBezTo>
                  <a:cubicBezTo>
                    <a:pt x="428" y="565"/>
                    <a:pt x="417" y="544"/>
                    <a:pt x="402" y="537"/>
                  </a:cubicBezTo>
                  <a:cubicBezTo>
                    <a:pt x="396" y="533"/>
                    <a:pt x="390" y="533"/>
                    <a:pt x="383" y="535"/>
                  </a:cubicBezTo>
                  <a:cubicBezTo>
                    <a:pt x="364" y="541"/>
                    <a:pt x="366" y="560"/>
                    <a:pt x="366" y="571"/>
                  </a:cubicBezTo>
                  <a:cubicBezTo>
                    <a:pt x="366" y="580"/>
                    <a:pt x="366" y="586"/>
                    <a:pt x="366" y="594"/>
                  </a:cubicBezTo>
                  <a:cubicBezTo>
                    <a:pt x="362" y="609"/>
                    <a:pt x="349" y="620"/>
                    <a:pt x="337" y="632"/>
                  </a:cubicBezTo>
                  <a:cubicBezTo>
                    <a:pt x="318" y="649"/>
                    <a:pt x="296" y="668"/>
                    <a:pt x="290" y="700"/>
                  </a:cubicBezTo>
                  <a:cubicBezTo>
                    <a:pt x="284" y="732"/>
                    <a:pt x="290" y="755"/>
                    <a:pt x="299" y="772"/>
                  </a:cubicBezTo>
                  <a:cubicBezTo>
                    <a:pt x="269" y="764"/>
                    <a:pt x="229" y="738"/>
                    <a:pt x="229" y="664"/>
                  </a:cubicBezTo>
                  <a:cubicBezTo>
                    <a:pt x="229" y="616"/>
                    <a:pt x="246" y="573"/>
                    <a:pt x="258" y="548"/>
                  </a:cubicBezTo>
                  <a:cubicBezTo>
                    <a:pt x="260" y="550"/>
                    <a:pt x="260" y="550"/>
                    <a:pt x="263" y="552"/>
                  </a:cubicBezTo>
                  <a:cubicBezTo>
                    <a:pt x="282" y="580"/>
                    <a:pt x="299" y="577"/>
                    <a:pt x="305" y="571"/>
                  </a:cubicBezTo>
                  <a:cubicBezTo>
                    <a:pt x="320" y="563"/>
                    <a:pt x="324" y="539"/>
                    <a:pt x="326" y="510"/>
                  </a:cubicBezTo>
                  <a:cubicBezTo>
                    <a:pt x="328" y="486"/>
                    <a:pt x="332" y="457"/>
                    <a:pt x="343" y="433"/>
                  </a:cubicBezTo>
                  <a:cubicBezTo>
                    <a:pt x="354" y="408"/>
                    <a:pt x="373" y="389"/>
                    <a:pt x="385" y="374"/>
                  </a:cubicBezTo>
                  <a:cubicBezTo>
                    <a:pt x="385" y="383"/>
                    <a:pt x="385" y="393"/>
                    <a:pt x="385" y="402"/>
                  </a:cubicBezTo>
                  <a:cubicBezTo>
                    <a:pt x="385" y="429"/>
                    <a:pt x="396" y="444"/>
                    <a:pt x="413" y="465"/>
                  </a:cubicBezTo>
                  <a:cubicBezTo>
                    <a:pt x="417" y="469"/>
                    <a:pt x="421" y="476"/>
                    <a:pt x="428" y="484"/>
                  </a:cubicBezTo>
                  <a:cubicBezTo>
                    <a:pt x="432" y="491"/>
                    <a:pt x="436" y="503"/>
                    <a:pt x="438" y="514"/>
                  </a:cubicBezTo>
                  <a:cubicBezTo>
                    <a:pt x="443" y="531"/>
                    <a:pt x="449" y="554"/>
                    <a:pt x="470" y="554"/>
                  </a:cubicBezTo>
                  <a:lnTo>
                    <a:pt x="472" y="554"/>
                  </a:lnTo>
                  <a:cubicBezTo>
                    <a:pt x="491" y="554"/>
                    <a:pt x="495" y="531"/>
                    <a:pt x="495" y="522"/>
                  </a:cubicBezTo>
                  <a:cubicBezTo>
                    <a:pt x="495" y="520"/>
                    <a:pt x="495" y="518"/>
                    <a:pt x="498" y="516"/>
                  </a:cubicBezTo>
                  <a:cubicBezTo>
                    <a:pt x="498" y="514"/>
                    <a:pt x="500" y="512"/>
                    <a:pt x="502" y="510"/>
                  </a:cubicBezTo>
                  <a:cubicBezTo>
                    <a:pt x="502" y="518"/>
                    <a:pt x="502" y="529"/>
                    <a:pt x="502" y="539"/>
                  </a:cubicBezTo>
                  <a:cubicBezTo>
                    <a:pt x="502" y="560"/>
                    <a:pt x="512" y="582"/>
                    <a:pt x="523" y="603"/>
                  </a:cubicBezTo>
                  <a:cubicBezTo>
                    <a:pt x="536" y="628"/>
                    <a:pt x="546" y="652"/>
                    <a:pt x="546" y="681"/>
                  </a:cubicBezTo>
                  <a:cubicBezTo>
                    <a:pt x="546" y="749"/>
                    <a:pt x="500" y="768"/>
                    <a:pt x="470" y="774"/>
                  </a:cubicBezTo>
                  <a:close/>
                  <a:moveTo>
                    <a:pt x="453" y="698"/>
                  </a:moveTo>
                  <a:cubicBezTo>
                    <a:pt x="451" y="728"/>
                    <a:pt x="434" y="768"/>
                    <a:pt x="430" y="776"/>
                  </a:cubicBezTo>
                  <a:lnTo>
                    <a:pt x="343" y="776"/>
                  </a:lnTo>
                  <a:cubicBezTo>
                    <a:pt x="343" y="774"/>
                    <a:pt x="341" y="772"/>
                    <a:pt x="341" y="772"/>
                  </a:cubicBezTo>
                  <a:cubicBezTo>
                    <a:pt x="339" y="770"/>
                    <a:pt x="316" y="747"/>
                    <a:pt x="324" y="709"/>
                  </a:cubicBezTo>
                  <a:cubicBezTo>
                    <a:pt x="328" y="687"/>
                    <a:pt x="343" y="673"/>
                    <a:pt x="360" y="658"/>
                  </a:cubicBezTo>
                  <a:cubicBezTo>
                    <a:pt x="377" y="643"/>
                    <a:pt x="394" y="626"/>
                    <a:pt x="400" y="601"/>
                  </a:cubicBezTo>
                  <a:cubicBezTo>
                    <a:pt x="400" y="605"/>
                    <a:pt x="400" y="607"/>
                    <a:pt x="402" y="609"/>
                  </a:cubicBezTo>
                  <a:cubicBezTo>
                    <a:pt x="409" y="639"/>
                    <a:pt x="409" y="681"/>
                    <a:pt x="409" y="685"/>
                  </a:cubicBezTo>
                  <a:cubicBezTo>
                    <a:pt x="409" y="692"/>
                    <a:pt x="411" y="698"/>
                    <a:pt x="415" y="702"/>
                  </a:cubicBezTo>
                  <a:cubicBezTo>
                    <a:pt x="423" y="709"/>
                    <a:pt x="434" y="711"/>
                    <a:pt x="440" y="704"/>
                  </a:cubicBezTo>
                  <a:cubicBezTo>
                    <a:pt x="443" y="704"/>
                    <a:pt x="447" y="700"/>
                    <a:pt x="453" y="694"/>
                  </a:cubicBezTo>
                  <a:cubicBezTo>
                    <a:pt x="453" y="694"/>
                    <a:pt x="453" y="696"/>
                    <a:pt x="453" y="698"/>
                  </a:cubicBez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0" name="Gruppieren 169">
            <a:extLst>
              <a:ext uri="{FF2B5EF4-FFF2-40B4-BE49-F238E27FC236}">
                <a16:creationId xmlns:a16="http://schemas.microsoft.com/office/drawing/2014/main" id="{52EC529A-30AA-4CAF-B02F-E99E4CEF41C9}"/>
              </a:ext>
            </a:extLst>
          </p:cNvPr>
          <p:cNvGrpSpPr>
            <a:grpSpLocks noChangeAspect="1"/>
          </p:cNvGrpSpPr>
          <p:nvPr/>
        </p:nvGrpSpPr>
        <p:grpSpPr>
          <a:xfrm>
            <a:off x="4016469" y="3550665"/>
            <a:ext cx="328296" cy="328528"/>
            <a:chOff x="6444932" y="2971740"/>
            <a:chExt cx="328296" cy="328528"/>
          </a:xfrm>
          <a:solidFill>
            <a:srgbClr val="007AB3"/>
          </a:solidFill>
        </p:grpSpPr>
        <p:sp>
          <p:nvSpPr>
            <p:cNvPr id="171" name="Freihandform 1157">
              <a:extLst>
                <a:ext uri="{FF2B5EF4-FFF2-40B4-BE49-F238E27FC236}">
                  <a16:creationId xmlns:a16="http://schemas.microsoft.com/office/drawing/2014/main" id="{61AF5BFC-A1C6-4A39-BEF4-8A2663E7CB3F}"/>
                </a:ext>
              </a:extLst>
            </p:cNvPr>
            <p:cNvSpPr/>
            <p:nvPr/>
          </p:nvSpPr>
          <p:spPr>
            <a:xfrm>
              <a:off x="6444932"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2" name="Freihandform 1158">
              <a:extLst>
                <a:ext uri="{FF2B5EF4-FFF2-40B4-BE49-F238E27FC236}">
                  <a16:creationId xmlns:a16="http://schemas.microsoft.com/office/drawing/2014/main" id="{D758721D-C741-4DC4-B4FA-EB4A8105890E}"/>
                </a:ext>
              </a:extLst>
            </p:cNvPr>
            <p:cNvSpPr/>
            <p:nvPr/>
          </p:nvSpPr>
          <p:spPr>
            <a:xfrm>
              <a:off x="6559718" y="3090485"/>
              <a:ext cx="42143" cy="42841"/>
            </a:xfrm>
            <a:custGeom>
              <a:avLst/>
              <a:gdLst/>
              <a:ahLst/>
              <a:cxnLst>
                <a:cxn ang="3cd4">
                  <a:pos x="hc" y="t"/>
                </a:cxn>
                <a:cxn ang="cd2">
                  <a:pos x="l" y="vc"/>
                </a:cxn>
                <a:cxn ang="cd4">
                  <a:pos x="hc" y="b"/>
                </a:cxn>
                <a:cxn ang="0">
                  <a:pos x="r" y="vc"/>
                </a:cxn>
              </a:cxnLst>
              <a:rect l="l" t="t" r="r" b="b"/>
              <a:pathLst>
                <a:path w="182" h="185">
                  <a:moveTo>
                    <a:pt x="36" y="88"/>
                  </a:moveTo>
                  <a:cubicBezTo>
                    <a:pt x="36" y="69"/>
                    <a:pt x="44" y="50"/>
                    <a:pt x="61" y="39"/>
                  </a:cubicBezTo>
                  <a:lnTo>
                    <a:pt x="144" y="124"/>
                  </a:lnTo>
                  <a:cubicBezTo>
                    <a:pt x="131" y="141"/>
                    <a:pt x="114" y="149"/>
                    <a:pt x="95" y="149"/>
                  </a:cubicBezTo>
                  <a:cubicBezTo>
                    <a:pt x="61" y="149"/>
                    <a:pt x="36" y="122"/>
                    <a:pt x="36" y="88"/>
                  </a:cubicBezTo>
                  <a:close/>
                  <a:moveTo>
                    <a:pt x="180" y="128"/>
                  </a:moveTo>
                  <a:cubicBezTo>
                    <a:pt x="184" y="122"/>
                    <a:pt x="182" y="113"/>
                    <a:pt x="178" y="109"/>
                  </a:cubicBezTo>
                  <a:lnTo>
                    <a:pt x="76" y="6"/>
                  </a:lnTo>
                  <a:cubicBezTo>
                    <a:pt x="70" y="-1"/>
                    <a:pt x="63" y="-1"/>
                    <a:pt x="55" y="1"/>
                  </a:cubicBezTo>
                  <a:cubicBezTo>
                    <a:pt x="23" y="16"/>
                    <a:pt x="0" y="52"/>
                    <a:pt x="0" y="88"/>
                  </a:cubicBezTo>
                  <a:cubicBezTo>
                    <a:pt x="0" y="143"/>
                    <a:pt x="42" y="185"/>
                    <a:pt x="95" y="185"/>
                  </a:cubicBezTo>
                  <a:cubicBezTo>
                    <a:pt x="131" y="185"/>
                    <a:pt x="165" y="162"/>
                    <a:pt x="180" y="1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3" name="Freihandform 1159">
              <a:extLst>
                <a:ext uri="{FF2B5EF4-FFF2-40B4-BE49-F238E27FC236}">
                  <a16:creationId xmlns:a16="http://schemas.microsoft.com/office/drawing/2014/main" id="{4FCB0EFA-D7A6-4925-8BA5-37E4D174E866}"/>
                </a:ext>
              </a:extLst>
            </p:cNvPr>
            <p:cNvSpPr/>
            <p:nvPr/>
          </p:nvSpPr>
          <p:spPr>
            <a:xfrm>
              <a:off x="6616065" y="3090485"/>
              <a:ext cx="41910" cy="42841"/>
            </a:xfrm>
            <a:custGeom>
              <a:avLst/>
              <a:gdLst/>
              <a:ahLst/>
              <a:cxnLst>
                <a:cxn ang="3cd4">
                  <a:pos x="hc" y="t"/>
                </a:cxn>
                <a:cxn ang="cd2">
                  <a:pos x="l" y="vc"/>
                </a:cxn>
                <a:cxn ang="cd4">
                  <a:pos x="hc" y="b"/>
                </a:cxn>
                <a:cxn ang="0">
                  <a:pos x="r" y="vc"/>
                </a:cxn>
              </a:cxnLst>
              <a:rect l="l" t="t" r="r" b="b"/>
              <a:pathLst>
                <a:path w="181" h="185">
                  <a:moveTo>
                    <a:pt x="147" y="88"/>
                  </a:moveTo>
                  <a:cubicBezTo>
                    <a:pt x="147" y="122"/>
                    <a:pt x="120" y="149"/>
                    <a:pt x="88" y="149"/>
                  </a:cubicBezTo>
                  <a:cubicBezTo>
                    <a:pt x="69" y="149"/>
                    <a:pt x="50" y="141"/>
                    <a:pt x="39" y="124"/>
                  </a:cubicBezTo>
                  <a:lnTo>
                    <a:pt x="122" y="39"/>
                  </a:lnTo>
                  <a:cubicBezTo>
                    <a:pt x="137" y="50"/>
                    <a:pt x="147" y="69"/>
                    <a:pt x="147" y="88"/>
                  </a:cubicBezTo>
                  <a:close/>
                  <a:moveTo>
                    <a:pt x="107" y="6"/>
                  </a:moveTo>
                  <a:lnTo>
                    <a:pt x="5" y="109"/>
                  </a:lnTo>
                  <a:cubicBezTo>
                    <a:pt x="-1" y="113"/>
                    <a:pt x="-1" y="122"/>
                    <a:pt x="1" y="128"/>
                  </a:cubicBezTo>
                  <a:cubicBezTo>
                    <a:pt x="16" y="162"/>
                    <a:pt x="50" y="185"/>
                    <a:pt x="88" y="185"/>
                  </a:cubicBezTo>
                  <a:cubicBezTo>
                    <a:pt x="139" y="185"/>
                    <a:pt x="181" y="143"/>
                    <a:pt x="181" y="88"/>
                  </a:cubicBezTo>
                  <a:cubicBezTo>
                    <a:pt x="181" y="52"/>
                    <a:pt x="160" y="16"/>
                    <a:pt x="126" y="1"/>
                  </a:cubicBezTo>
                  <a:cubicBezTo>
                    <a:pt x="120" y="-1"/>
                    <a:pt x="111" y="-1"/>
                    <a:pt x="107"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4" name="Freihandform 1160">
              <a:extLst>
                <a:ext uri="{FF2B5EF4-FFF2-40B4-BE49-F238E27FC236}">
                  <a16:creationId xmlns:a16="http://schemas.microsoft.com/office/drawing/2014/main" id="{7CA3D406-6001-4261-9FC9-538D05682AFD}"/>
                </a:ext>
              </a:extLst>
            </p:cNvPr>
            <p:cNvSpPr/>
            <p:nvPr/>
          </p:nvSpPr>
          <p:spPr>
            <a:xfrm>
              <a:off x="6576482" y="3152652"/>
              <a:ext cx="65193" cy="32364"/>
            </a:xfrm>
            <a:custGeom>
              <a:avLst/>
              <a:gdLst/>
              <a:ahLst/>
              <a:cxnLst>
                <a:cxn ang="3cd4">
                  <a:pos x="hc" y="t"/>
                </a:cxn>
                <a:cxn ang="cd2">
                  <a:pos x="l" y="vc"/>
                </a:cxn>
                <a:cxn ang="cd4">
                  <a:pos x="hc" y="b"/>
                </a:cxn>
                <a:cxn ang="0">
                  <a:pos x="r" y="vc"/>
                </a:cxn>
              </a:cxnLst>
              <a:rect l="l" t="t" r="r" b="b"/>
              <a:pathLst>
                <a:path w="281" h="140">
                  <a:moveTo>
                    <a:pt x="211" y="106"/>
                  </a:moveTo>
                  <a:lnTo>
                    <a:pt x="70" y="106"/>
                  </a:lnTo>
                  <a:cubicBezTo>
                    <a:pt x="51" y="106"/>
                    <a:pt x="34" y="89"/>
                    <a:pt x="34" y="70"/>
                  </a:cubicBezTo>
                  <a:cubicBezTo>
                    <a:pt x="34" y="51"/>
                    <a:pt x="51" y="34"/>
                    <a:pt x="70" y="34"/>
                  </a:cubicBezTo>
                  <a:lnTo>
                    <a:pt x="211" y="34"/>
                  </a:lnTo>
                  <a:cubicBezTo>
                    <a:pt x="230" y="34"/>
                    <a:pt x="245" y="51"/>
                    <a:pt x="245" y="70"/>
                  </a:cubicBezTo>
                  <a:cubicBezTo>
                    <a:pt x="245" y="89"/>
                    <a:pt x="230" y="106"/>
                    <a:pt x="211" y="106"/>
                  </a:cubicBezTo>
                  <a:close/>
                  <a:moveTo>
                    <a:pt x="211" y="0"/>
                  </a:moveTo>
                  <a:lnTo>
                    <a:pt x="70" y="0"/>
                  </a:lnTo>
                  <a:cubicBezTo>
                    <a:pt x="31" y="0"/>
                    <a:pt x="0" y="32"/>
                    <a:pt x="0" y="70"/>
                  </a:cubicBezTo>
                  <a:cubicBezTo>
                    <a:pt x="0" y="108"/>
                    <a:pt x="31" y="140"/>
                    <a:pt x="70" y="140"/>
                  </a:cubicBezTo>
                  <a:lnTo>
                    <a:pt x="211" y="140"/>
                  </a:lnTo>
                  <a:cubicBezTo>
                    <a:pt x="249" y="140"/>
                    <a:pt x="281" y="108"/>
                    <a:pt x="281" y="70"/>
                  </a:cubicBezTo>
                  <a:cubicBezTo>
                    <a:pt x="281" y="32"/>
                    <a:pt x="249" y="0"/>
                    <a:pt x="21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5" name="Freihandform 1161">
              <a:extLst>
                <a:ext uri="{FF2B5EF4-FFF2-40B4-BE49-F238E27FC236}">
                  <a16:creationId xmlns:a16="http://schemas.microsoft.com/office/drawing/2014/main" id="{14E1D85C-8721-4409-B287-C9A93244B2DE}"/>
                </a:ext>
              </a:extLst>
            </p:cNvPr>
            <p:cNvSpPr/>
            <p:nvPr/>
          </p:nvSpPr>
          <p:spPr>
            <a:xfrm>
              <a:off x="6535504" y="3037399"/>
              <a:ext cx="147151" cy="196745"/>
            </a:xfrm>
            <a:custGeom>
              <a:avLst/>
              <a:gdLst/>
              <a:ahLst/>
              <a:cxnLst>
                <a:cxn ang="3cd4">
                  <a:pos x="hc" y="t"/>
                </a:cxn>
                <a:cxn ang="cd2">
                  <a:pos x="l" y="vc"/>
                </a:cxn>
                <a:cxn ang="cd4">
                  <a:pos x="hc" y="b"/>
                </a:cxn>
                <a:cxn ang="0">
                  <a:pos x="r" y="vc"/>
                </a:cxn>
              </a:cxnLst>
              <a:rect l="l" t="t" r="r" b="b"/>
              <a:pathLst>
                <a:path w="633" h="846">
                  <a:moveTo>
                    <a:pt x="457" y="726"/>
                  </a:moveTo>
                  <a:cubicBezTo>
                    <a:pt x="453" y="730"/>
                    <a:pt x="449" y="734"/>
                    <a:pt x="449" y="740"/>
                  </a:cubicBezTo>
                  <a:cubicBezTo>
                    <a:pt x="449" y="745"/>
                    <a:pt x="451" y="751"/>
                    <a:pt x="455" y="753"/>
                  </a:cubicBezTo>
                  <a:cubicBezTo>
                    <a:pt x="461" y="759"/>
                    <a:pt x="466" y="770"/>
                    <a:pt x="466" y="779"/>
                  </a:cubicBezTo>
                  <a:cubicBezTo>
                    <a:pt x="466" y="798"/>
                    <a:pt x="453" y="812"/>
                    <a:pt x="440" y="812"/>
                  </a:cubicBezTo>
                  <a:lnTo>
                    <a:pt x="193" y="812"/>
                  </a:lnTo>
                  <a:cubicBezTo>
                    <a:pt x="178" y="812"/>
                    <a:pt x="167" y="798"/>
                    <a:pt x="165" y="779"/>
                  </a:cubicBezTo>
                  <a:cubicBezTo>
                    <a:pt x="167" y="770"/>
                    <a:pt x="171" y="759"/>
                    <a:pt x="178" y="753"/>
                  </a:cubicBezTo>
                  <a:cubicBezTo>
                    <a:pt x="182" y="751"/>
                    <a:pt x="184" y="745"/>
                    <a:pt x="182" y="740"/>
                  </a:cubicBezTo>
                  <a:cubicBezTo>
                    <a:pt x="182" y="734"/>
                    <a:pt x="180" y="730"/>
                    <a:pt x="176" y="726"/>
                  </a:cubicBezTo>
                  <a:cubicBezTo>
                    <a:pt x="91" y="668"/>
                    <a:pt x="36" y="495"/>
                    <a:pt x="36" y="370"/>
                  </a:cubicBezTo>
                  <a:cubicBezTo>
                    <a:pt x="36" y="186"/>
                    <a:pt x="161" y="36"/>
                    <a:pt x="315" y="36"/>
                  </a:cubicBezTo>
                  <a:cubicBezTo>
                    <a:pt x="470" y="36"/>
                    <a:pt x="597" y="186"/>
                    <a:pt x="597" y="370"/>
                  </a:cubicBezTo>
                  <a:cubicBezTo>
                    <a:pt x="597" y="495"/>
                    <a:pt x="540" y="668"/>
                    <a:pt x="457" y="726"/>
                  </a:cubicBezTo>
                  <a:close/>
                  <a:moveTo>
                    <a:pt x="315" y="0"/>
                  </a:moveTo>
                  <a:cubicBezTo>
                    <a:pt x="142" y="0"/>
                    <a:pt x="0" y="167"/>
                    <a:pt x="0" y="370"/>
                  </a:cubicBezTo>
                  <a:cubicBezTo>
                    <a:pt x="0" y="497"/>
                    <a:pt x="53" y="668"/>
                    <a:pt x="140" y="745"/>
                  </a:cubicBezTo>
                  <a:cubicBezTo>
                    <a:pt x="136" y="753"/>
                    <a:pt x="131" y="762"/>
                    <a:pt x="131" y="772"/>
                  </a:cubicBezTo>
                  <a:cubicBezTo>
                    <a:pt x="131" y="774"/>
                    <a:pt x="131" y="774"/>
                    <a:pt x="131" y="776"/>
                  </a:cubicBezTo>
                  <a:lnTo>
                    <a:pt x="131" y="783"/>
                  </a:lnTo>
                  <a:cubicBezTo>
                    <a:pt x="131" y="785"/>
                    <a:pt x="131" y="785"/>
                    <a:pt x="131" y="787"/>
                  </a:cubicBezTo>
                  <a:cubicBezTo>
                    <a:pt x="136" y="821"/>
                    <a:pt x="161" y="846"/>
                    <a:pt x="193" y="846"/>
                  </a:cubicBezTo>
                  <a:lnTo>
                    <a:pt x="440" y="846"/>
                  </a:lnTo>
                  <a:cubicBezTo>
                    <a:pt x="472" y="846"/>
                    <a:pt x="497" y="821"/>
                    <a:pt x="502" y="787"/>
                  </a:cubicBezTo>
                  <a:cubicBezTo>
                    <a:pt x="502" y="785"/>
                    <a:pt x="502" y="785"/>
                    <a:pt x="502" y="783"/>
                  </a:cubicBezTo>
                  <a:lnTo>
                    <a:pt x="502" y="776"/>
                  </a:lnTo>
                  <a:cubicBezTo>
                    <a:pt x="502" y="774"/>
                    <a:pt x="502" y="774"/>
                    <a:pt x="502" y="772"/>
                  </a:cubicBezTo>
                  <a:cubicBezTo>
                    <a:pt x="500" y="762"/>
                    <a:pt x="497" y="753"/>
                    <a:pt x="491" y="745"/>
                  </a:cubicBezTo>
                  <a:cubicBezTo>
                    <a:pt x="578" y="668"/>
                    <a:pt x="633" y="497"/>
                    <a:pt x="633" y="370"/>
                  </a:cubicBezTo>
                  <a:cubicBezTo>
                    <a:pt x="633" y="167"/>
                    <a:pt x="491" y="0"/>
                    <a:pt x="31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6" name="Gruppieren 175">
            <a:extLst>
              <a:ext uri="{FF2B5EF4-FFF2-40B4-BE49-F238E27FC236}">
                <a16:creationId xmlns:a16="http://schemas.microsoft.com/office/drawing/2014/main" id="{AFCD6547-9057-4A95-B3A2-7B05CDFCA374}"/>
              </a:ext>
            </a:extLst>
          </p:cNvPr>
          <p:cNvGrpSpPr>
            <a:grpSpLocks noChangeAspect="1"/>
          </p:cNvGrpSpPr>
          <p:nvPr/>
        </p:nvGrpSpPr>
        <p:grpSpPr>
          <a:xfrm>
            <a:off x="4460017" y="3550665"/>
            <a:ext cx="328296" cy="328528"/>
            <a:chOff x="6888480" y="2971740"/>
            <a:chExt cx="328296" cy="328528"/>
          </a:xfrm>
          <a:solidFill>
            <a:srgbClr val="007AB3"/>
          </a:solidFill>
        </p:grpSpPr>
        <p:sp>
          <p:nvSpPr>
            <p:cNvPr id="177" name="Freihandform 1163">
              <a:extLst>
                <a:ext uri="{FF2B5EF4-FFF2-40B4-BE49-F238E27FC236}">
                  <a16:creationId xmlns:a16="http://schemas.microsoft.com/office/drawing/2014/main" id="{08CE4DCC-6453-4EAB-A5AF-438DB64F0F40}"/>
                </a:ext>
              </a:extLst>
            </p:cNvPr>
            <p:cNvSpPr/>
            <p:nvPr/>
          </p:nvSpPr>
          <p:spPr>
            <a:xfrm>
              <a:off x="6888480"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78" name="Freihandform 1164">
              <a:extLst>
                <a:ext uri="{FF2B5EF4-FFF2-40B4-BE49-F238E27FC236}">
                  <a16:creationId xmlns:a16="http://schemas.microsoft.com/office/drawing/2014/main" id="{9505E452-5FF4-441D-94A2-37D6E0E0A396}"/>
                </a:ext>
              </a:extLst>
            </p:cNvPr>
            <p:cNvSpPr/>
            <p:nvPr/>
          </p:nvSpPr>
          <p:spPr>
            <a:xfrm>
              <a:off x="6954139" y="3057889"/>
              <a:ext cx="196745" cy="163682"/>
            </a:xfrm>
            <a:custGeom>
              <a:avLst/>
              <a:gdLst/>
              <a:ahLst/>
              <a:cxnLst>
                <a:cxn ang="3cd4">
                  <a:pos x="hc" y="t"/>
                </a:cxn>
                <a:cxn ang="cd2">
                  <a:pos x="l" y="vc"/>
                </a:cxn>
                <a:cxn ang="cd4">
                  <a:pos x="hc" y="b"/>
                </a:cxn>
                <a:cxn ang="0">
                  <a:pos x="r" y="vc"/>
                </a:cxn>
              </a:cxnLst>
              <a:rect l="l" t="t" r="r" b="b"/>
              <a:pathLst>
                <a:path w="846" h="704">
                  <a:moveTo>
                    <a:pt x="397" y="670"/>
                  </a:moveTo>
                  <a:cubicBezTo>
                    <a:pt x="336" y="670"/>
                    <a:pt x="278" y="662"/>
                    <a:pt x="223" y="645"/>
                  </a:cubicBezTo>
                  <a:lnTo>
                    <a:pt x="247" y="482"/>
                  </a:lnTo>
                  <a:lnTo>
                    <a:pt x="581" y="446"/>
                  </a:lnTo>
                  <a:lnTo>
                    <a:pt x="630" y="624"/>
                  </a:lnTo>
                  <a:cubicBezTo>
                    <a:pt x="560" y="654"/>
                    <a:pt x="480" y="670"/>
                    <a:pt x="397" y="670"/>
                  </a:cubicBezTo>
                  <a:close/>
                  <a:moveTo>
                    <a:pt x="101" y="59"/>
                  </a:moveTo>
                  <a:lnTo>
                    <a:pt x="160" y="38"/>
                  </a:lnTo>
                  <a:cubicBezTo>
                    <a:pt x="166" y="40"/>
                    <a:pt x="173" y="48"/>
                    <a:pt x="183" y="59"/>
                  </a:cubicBezTo>
                  <a:cubicBezTo>
                    <a:pt x="206" y="88"/>
                    <a:pt x="230" y="131"/>
                    <a:pt x="253" y="182"/>
                  </a:cubicBezTo>
                  <a:cubicBezTo>
                    <a:pt x="262" y="205"/>
                    <a:pt x="270" y="228"/>
                    <a:pt x="276" y="251"/>
                  </a:cubicBezTo>
                  <a:lnTo>
                    <a:pt x="281" y="264"/>
                  </a:lnTo>
                  <a:lnTo>
                    <a:pt x="285" y="283"/>
                  </a:lnTo>
                  <a:cubicBezTo>
                    <a:pt x="291" y="311"/>
                    <a:pt x="293" y="330"/>
                    <a:pt x="293" y="342"/>
                  </a:cubicBezTo>
                  <a:lnTo>
                    <a:pt x="293" y="351"/>
                  </a:lnTo>
                  <a:cubicBezTo>
                    <a:pt x="266" y="357"/>
                    <a:pt x="245" y="364"/>
                    <a:pt x="234" y="368"/>
                  </a:cubicBezTo>
                  <a:lnTo>
                    <a:pt x="232" y="368"/>
                  </a:lnTo>
                  <a:close/>
                  <a:moveTo>
                    <a:pt x="429" y="361"/>
                  </a:moveTo>
                  <a:cubicBezTo>
                    <a:pt x="460" y="359"/>
                    <a:pt x="492" y="357"/>
                    <a:pt x="522" y="357"/>
                  </a:cubicBezTo>
                  <a:cubicBezTo>
                    <a:pt x="566" y="357"/>
                    <a:pt x="600" y="359"/>
                    <a:pt x="615" y="361"/>
                  </a:cubicBezTo>
                  <a:lnTo>
                    <a:pt x="621" y="406"/>
                  </a:lnTo>
                  <a:lnTo>
                    <a:pt x="247" y="446"/>
                  </a:lnTo>
                  <a:lnTo>
                    <a:pt x="242" y="402"/>
                  </a:lnTo>
                  <a:lnTo>
                    <a:pt x="245" y="402"/>
                  </a:lnTo>
                  <a:cubicBezTo>
                    <a:pt x="270" y="393"/>
                    <a:pt x="338" y="372"/>
                    <a:pt x="429" y="361"/>
                  </a:cubicBezTo>
                  <a:close/>
                  <a:moveTo>
                    <a:pt x="839" y="474"/>
                  </a:moveTo>
                  <a:cubicBezTo>
                    <a:pt x="831" y="467"/>
                    <a:pt x="820" y="471"/>
                    <a:pt x="814" y="478"/>
                  </a:cubicBezTo>
                  <a:cubicBezTo>
                    <a:pt x="780" y="531"/>
                    <a:pt x="727" y="575"/>
                    <a:pt x="664" y="609"/>
                  </a:cubicBezTo>
                  <a:lnTo>
                    <a:pt x="617" y="442"/>
                  </a:lnTo>
                  <a:lnTo>
                    <a:pt x="642" y="440"/>
                  </a:lnTo>
                  <a:cubicBezTo>
                    <a:pt x="647" y="440"/>
                    <a:pt x="651" y="438"/>
                    <a:pt x="653" y="433"/>
                  </a:cubicBezTo>
                  <a:cubicBezTo>
                    <a:pt x="657" y="429"/>
                    <a:pt x="657" y="425"/>
                    <a:pt x="657" y="421"/>
                  </a:cubicBezTo>
                  <a:lnTo>
                    <a:pt x="649" y="344"/>
                  </a:lnTo>
                  <a:cubicBezTo>
                    <a:pt x="647" y="336"/>
                    <a:pt x="640" y="330"/>
                    <a:pt x="634" y="330"/>
                  </a:cubicBezTo>
                  <a:lnTo>
                    <a:pt x="619" y="328"/>
                  </a:lnTo>
                  <a:cubicBezTo>
                    <a:pt x="604" y="325"/>
                    <a:pt x="568" y="321"/>
                    <a:pt x="522" y="321"/>
                  </a:cubicBezTo>
                  <a:cubicBezTo>
                    <a:pt x="490" y="321"/>
                    <a:pt x="456" y="323"/>
                    <a:pt x="424" y="328"/>
                  </a:cubicBezTo>
                  <a:cubicBezTo>
                    <a:pt x="389" y="330"/>
                    <a:pt x="357" y="336"/>
                    <a:pt x="329" y="342"/>
                  </a:cubicBezTo>
                  <a:lnTo>
                    <a:pt x="329" y="340"/>
                  </a:lnTo>
                  <a:cubicBezTo>
                    <a:pt x="327" y="328"/>
                    <a:pt x="325" y="304"/>
                    <a:pt x="319" y="277"/>
                  </a:cubicBezTo>
                  <a:lnTo>
                    <a:pt x="319" y="275"/>
                  </a:lnTo>
                  <a:cubicBezTo>
                    <a:pt x="460" y="262"/>
                    <a:pt x="575" y="230"/>
                    <a:pt x="636" y="190"/>
                  </a:cubicBezTo>
                  <a:cubicBezTo>
                    <a:pt x="645" y="186"/>
                    <a:pt x="647" y="173"/>
                    <a:pt x="642" y="167"/>
                  </a:cubicBezTo>
                  <a:cubicBezTo>
                    <a:pt x="636" y="158"/>
                    <a:pt x="626" y="156"/>
                    <a:pt x="617" y="160"/>
                  </a:cubicBezTo>
                  <a:cubicBezTo>
                    <a:pt x="558" y="198"/>
                    <a:pt x="450" y="228"/>
                    <a:pt x="310" y="241"/>
                  </a:cubicBezTo>
                  <a:cubicBezTo>
                    <a:pt x="304" y="215"/>
                    <a:pt x="295" y="192"/>
                    <a:pt x="285" y="169"/>
                  </a:cubicBezTo>
                  <a:cubicBezTo>
                    <a:pt x="262" y="114"/>
                    <a:pt x="236" y="69"/>
                    <a:pt x="211" y="38"/>
                  </a:cubicBezTo>
                  <a:cubicBezTo>
                    <a:pt x="190" y="12"/>
                    <a:pt x="177" y="4"/>
                    <a:pt x="175" y="2"/>
                  </a:cubicBezTo>
                  <a:cubicBezTo>
                    <a:pt x="170" y="-1"/>
                    <a:pt x="162" y="-1"/>
                    <a:pt x="156" y="2"/>
                  </a:cubicBezTo>
                  <a:lnTo>
                    <a:pt x="73" y="31"/>
                  </a:lnTo>
                  <a:cubicBezTo>
                    <a:pt x="69" y="33"/>
                    <a:pt x="67" y="35"/>
                    <a:pt x="65" y="38"/>
                  </a:cubicBezTo>
                  <a:cubicBezTo>
                    <a:pt x="60" y="42"/>
                    <a:pt x="58" y="50"/>
                    <a:pt x="63" y="57"/>
                  </a:cubicBezTo>
                  <a:lnTo>
                    <a:pt x="206" y="395"/>
                  </a:lnTo>
                  <a:lnTo>
                    <a:pt x="215" y="465"/>
                  </a:lnTo>
                  <a:lnTo>
                    <a:pt x="190" y="634"/>
                  </a:lnTo>
                  <a:cubicBezTo>
                    <a:pt x="128" y="611"/>
                    <a:pt x="73" y="579"/>
                    <a:pt x="31" y="539"/>
                  </a:cubicBezTo>
                  <a:cubicBezTo>
                    <a:pt x="24" y="533"/>
                    <a:pt x="16" y="531"/>
                    <a:pt x="8" y="537"/>
                  </a:cubicBezTo>
                  <a:cubicBezTo>
                    <a:pt x="-1" y="541"/>
                    <a:pt x="-3" y="552"/>
                    <a:pt x="3" y="560"/>
                  </a:cubicBezTo>
                  <a:cubicBezTo>
                    <a:pt x="3" y="563"/>
                    <a:pt x="5" y="563"/>
                    <a:pt x="5" y="565"/>
                  </a:cubicBezTo>
                  <a:cubicBezTo>
                    <a:pt x="101" y="654"/>
                    <a:pt x="242" y="704"/>
                    <a:pt x="397" y="704"/>
                  </a:cubicBezTo>
                  <a:cubicBezTo>
                    <a:pt x="492" y="704"/>
                    <a:pt x="583" y="685"/>
                    <a:pt x="664" y="647"/>
                  </a:cubicBezTo>
                  <a:cubicBezTo>
                    <a:pt x="742" y="611"/>
                    <a:pt x="803" y="560"/>
                    <a:pt x="844" y="497"/>
                  </a:cubicBezTo>
                  <a:cubicBezTo>
                    <a:pt x="848" y="491"/>
                    <a:pt x="846" y="478"/>
                    <a:pt x="839" y="4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79" name="Gruppieren 178">
            <a:extLst>
              <a:ext uri="{FF2B5EF4-FFF2-40B4-BE49-F238E27FC236}">
                <a16:creationId xmlns:a16="http://schemas.microsoft.com/office/drawing/2014/main" id="{380A3DC2-A4A4-4EA1-8381-55CE0F120D63}"/>
              </a:ext>
            </a:extLst>
          </p:cNvPr>
          <p:cNvGrpSpPr>
            <a:grpSpLocks noChangeAspect="1"/>
          </p:cNvGrpSpPr>
          <p:nvPr/>
        </p:nvGrpSpPr>
        <p:grpSpPr>
          <a:xfrm>
            <a:off x="468313" y="3993980"/>
            <a:ext cx="328528" cy="328528"/>
            <a:chOff x="2896776" y="3415055"/>
            <a:chExt cx="328528" cy="328528"/>
          </a:xfrm>
          <a:solidFill>
            <a:srgbClr val="007AB3"/>
          </a:solidFill>
        </p:grpSpPr>
        <p:sp>
          <p:nvSpPr>
            <p:cNvPr id="180" name="Freihandform 1166">
              <a:extLst>
                <a:ext uri="{FF2B5EF4-FFF2-40B4-BE49-F238E27FC236}">
                  <a16:creationId xmlns:a16="http://schemas.microsoft.com/office/drawing/2014/main" id="{47596C63-7E73-4D7A-8F4A-58099F2B0BAB}"/>
                </a:ext>
              </a:extLst>
            </p:cNvPr>
            <p:cNvSpPr/>
            <p:nvPr/>
          </p:nvSpPr>
          <p:spPr>
            <a:xfrm>
              <a:off x="2896776"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1" name="Freihandform 1167">
              <a:extLst>
                <a:ext uri="{FF2B5EF4-FFF2-40B4-BE49-F238E27FC236}">
                  <a16:creationId xmlns:a16="http://schemas.microsoft.com/office/drawing/2014/main" id="{17C0C333-FBB2-4660-81F8-403ED2A877B4}"/>
                </a:ext>
              </a:extLst>
            </p:cNvPr>
            <p:cNvSpPr/>
            <p:nvPr/>
          </p:nvSpPr>
          <p:spPr>
            <a:xfrm>
              <a:off x="2962435" y="3529842"/>
              <a:ext cx="81725" cy="90572"/>
            </a:xfrm>
            <a:custGeom>
              <a:avLst/>
              <a:gdLst/>
              <a:ahLst/>
              <a:cxnLst>
                <a:cxn ang="3cd4">
                  <a:pos x="hc" y="t"/>
                </a:cxn>
                <a:cxn ang="cd2">
                  <a:pos x="l" y="vc"/>
                </a:cxn>
                <a:cxn ang="cd4">
                  <a:pos x="hc" y="b"/>
                </a:cxn>
                <a:cxn ang="0">
                  <a:pos x="r" y="vc"/>
                </a:cxn>
              </a:cxnLst>
              <a:rect l="l" t="t" r="r" b="b"/>
              <a:pathLst>
                <a:path w="352" h="390">
                  <a:moveTo>
                    <a:pt x="101" y="212"/>
                  </a:moveTo>
                  <a:lnTo>
                    <a:pt x="173" y="36"/>
                  </a:lnTo>
                  <a:lnTo>
                    <a:pt x="179" y="36"/>
                  </a:lnTo>
                  <a:lnTo>
                    <a:pt x="251" y="212"/>
                  </a:lnTo>
                  <a:close/>
                  <a:moveTo>
                    <a:pt x="207" y="13"/>
                  </a:moveTo>
                  <a:cubicBezTo>
                    <a:pt x="205" y="4"/>
                    <a:pt x="198" y="0"/>
                    <a:pt x="190" y="0"/>
                  </a:cubicBezTo>
                  <a:lnTo>
                    <a:pt x="162" y="0"/>
                  </a:lnTo>
                  <a:cubicBezTo>
                    <a:pt x="156" y="0"/>
                    <a:pt x="148" y="4"/>
                    <a:pt x="146" y="13"/>
                  </a:cubicBezTo>
                  <a:lnTo>
                    <a:pt x="2" y="364"/>
                  </a:lnTo>
                  <a:cubicBezTo>
                    <a:pt x="-3" y="373"/>
                    <a:pt x="2" y="383"/>
                    <a:pt x="12" y="388"/>
                  </a:cubicBezTo>
                  <a:cubicBezTo>
                    <a:pt x="21" y="392"/>
                    <a:pt x="31" y="388"/>
                    <a:pt x="33" y="377"/>
                  </a:cubicBezTo>
                  <a:lnTo>
                    <a:pt x="88" y="248"/>
                  </a:lnTo>
                  <a:lnTo>
                    <a:pt x="264" y="248"/>
                  </a:lnTo>
                  <a:lnTo>
                    <a:pt x="266" y="248"/>
                  </a:lnTo>
                  <a:lnTo>
                    <a:pt x="319" y="377"/>
                  </a:lnTo>
                  <a:cubicBezTo>
                    <a:pt x="321" y="385"/>
                    <a:pt x="328" y="390"/>
                    <a:pt x="336" y="390"/>
                  </a:cubicBezTo>
                  <a:cubicBezTo>
                    <a:pt x="338" y="390"/>
                    <a:pt x="340" y="388"/>
                    <a:pt x="342" y="388"/>
                  </a:cubicBezTo>
                  <a:cubicBezTo>
                    <a:pt x="351" y="383"/>
                    <a:pt x="355" y="373"/>
                    <a:pt x="351" y="36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2" name="Freihandform 1168">
              <a:extLst>
                <a:ext uri="{FF2B5EF4-FFF2-40B4-BE49-F238E27FC236}">
                  <a16:creationId xmlns:a16="http://schemas.microsoft.com/office/drawing/2014/main" id="{C44A6987-3E4D-4D20-927F-95A24B199C00}"/>
                </a:ext>
              </a:extLst>
            </p:cNvPr>
            <p:cNvSpPr/>
            <p:nvPr/>
          </p:nvSpPr>
          <p:spPr>
            <a:xfrm>
              <a:off x="3053008" y="3579204"/>
              <a:ext cx="32364" cy="8149"/>
            </a:xfrm>
            <a:custGeom>
              <a:avLst/>
              <a:gdLst/>
              <a:ahLst/>
              <a:cxnLst>
                <a:cxn ang="3cd4">
                  <a:pos x="hc" y="t"/>
                </a:cxn>
                <a:cxn ang="cd2">
                  <a:pos x="l" y="vc"/>
                </a:cxn>
                <a:cxn ang="cd4">
                  <a:pos x="hc" y="b"/>
                </a:cxn>
                <a:cxn ang="0">
                  <a:pos x="r" y="vc"/>
                </a:cxn>
              </a:cxnLst>
              <a:rect l="l" t="t" r="r" b="b"/>
              <a:pathLst>
                <a:path w="140" h="36">
                  <a:moveTo>
                    <a:pt x="123" y="0"/>
                  </a:moveTo>
                  <a:lnTo>
                    <a:pt x="17" y="0"/>
                  </a:lnTo>
                  <a:cubicBezTo>
                    <a:pt x="6" y="0"/>
                    <a:pt x="0" y="8"/>
                    <a:pt x="0" y="19"/>
                  </a:cubicBezTo>
                  <a:cubicBezTo>
                    <a:pt x="0" y="27"/>
                    <a:pt x="6" y="36"/>
                    <a:pt x="17" y="36"/>
                  </a:cubicBezTo>
                  <a:lnTo>
                    <a:pt x="123" y="36"/>
                  </a:lnTo>
                  <a:cubicBezTo>
                    <a:pt x="133" y="36"/>
                    <a:pt x="140" y="27"/>
                    <a:pt x="140" y="19"/>
                  </a:cubicBezTo>
                  <a:cubicBezTo>
                    <a:pt x="140" y="8"/>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3" name="Freihandform 1169">
              <a:extLst>
                <a:ext uri="{FF2B5EF4-FFF2-40B4-BE49-F238E27FC236}">
                  <a16:creationId xmlns:a16="http://schemas.microsoft.com/office/drawing/2014/main" id="{3C46655C-8A8E-4772-BC08-6E0B87A860C3}"/>
                </a:ext>
              </a:extLst>
            </p:cNvPr>
            <p:cNvSpPr/>
            <p:nvPr/>
          </p:nvSpPr>
          <p:spPr>
            <a:xfrm>
              <a:off x="3093986" y="3529842"/>
              <a:ext cx="65426" cy="90572"/>
            </a:xfrm>
            <a:custGeom>
              <a:avLst/>
              <a:gdLst/>
              <a:ahLst/>
              <a:cxnLst>
                <a:cxn ang="3cd4">
                  <a:pos x="hc" y="t"/>
                </a:cxn>
                <a:cxn ang="cd2">
                  <a:pos x="l" y="vc"/>
                </a:cxn>
                <a:cxn ang="cd4">
                  <a:pos x="hc" y="b"/>
                </a:cxn>
                <a:cxn ang="0">
                  <a:pos x="r" y="vc"/>
                </a:cxn>
              </a:cxnLst>
              <a:rect l="l" t="t" r="r" b="b"/>
              <a:pathLst>
                <a:path w="282" h="390">
                  <a:moveTo>
                    <a:pt x="264" y="354"/>
                  </a:moveTo>
                  <a:lnTo>
                    <a:pt x="50" y="354"/>
                  </a:lnTo>
                  <a:lnTo>
                    <a:pt x="279" y="28"/>
                  </a:lnTo>
                  <a:cubicBezTo>
                    <a:pt x="283" y="24"/>
                    <a:pt x="283" y="17"/>
                    <a:pt x="279" y="11"/>
                  </a:cubicBezTo>
                  <a:cubicBezTo>
                    <a:pt x="277" y="4"/>
                    <a:pt x="271" y="0"/>
                    <a:pt x="264" y="0"/>
                  </a:cubicBezTo>
                  <a:lnTo>
                    <a:pt x="17" y="0"/>
                  </a:lnTo>
                  <a:cubicBezTo>
                    <a:pt x="8" y="0"/>
                    <a:pt x="0" y="9"/>
                    <a:pt x="0" y="19"/>
                  </a:cubicBezTo>
                  <a:cubicBezTo>
                    <a:pt x="0" y="28"/>
                    <a:pt x="8" y="36"/>
                    <a:pt x="17" y="36"/>
                  </a:cubicBezTo>
                  <a:lnTo>
                    <a:pt x="230" y="36"/>
                  </a:lnTo>
                  <a:lnTo>
                    <a:pt x="4" y="362"/>
                  </a:lnTo>
                  <a:cubicBezTo>
                    <a:pt x="0" y="366"/>
                    <a:pt x="0" y="373"/>
                    <a:pt x="2" y="379"/>
                  </a:cubicBezTo>
                  <a:cubicBezTo>
                    <a:pt x="4" y="385"/>
                    <a:pt x="10" y="390"/>
                    <a:pt x="17" y="390"/>
                  </a:cubicBezTo>
                  <a:lnTo>
                    <a:pt x="264" y="390"/>
                  </a:lnTo>
                  <a:cubicBezTo>
                    <a:pt x="275" y="390"/>
                    <a:pt x="281" y="381"/>
                    <a:pt x="281" y="371"/>
                  </a:cubicBezTo>
                  <a:cubicBezTo>
                    <a:pt x="281" y="362"/>
                    <a:pt x="275" y="354"/>
                    <a:pt x="264"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84" name="Gruppieren 183">
            <a:extLst>
              <a:ext uri="{FF2B5EF4-FFF2-40B4-BE49-F238E27FC236}">
                <a16:creationId xmlns:a16="http://schemas.microsoft.com/office/drawing/2014/main" id="{1747A4EA-785C-4A88-8070-EA5639F1D825}"/>
              </a:ext>
            </a:extLst>
          </p:cNvPr>
          <p:cNvGrpSpPr>
            <a:grpSpLocks noChangeAspect="1"/>
          </p:cNvGrpSpPr>
          <p:nvPr/>
        </p:nvGrpSpPr>
        <p:grpSpPr>
          <a:xfrm>
            <a:off x="1355410" y="3993980"/>
            <a:ext cx="328528" cy="328528"/>
            <a:chOff x="3783873" y="3415055"/>
            <a:chExt cx="328528" cy="328528"/>
          </a:xfrm>
          <a:solidFill>
            <a:srgbClr val="007AB3"/>
          </a:solidFill>
        </p:grpSpPr>
        <p:sp>
          <p:nvSpPr>
            <p:cNvPr id="185" name="Freihandform 1171">
              <a:extLst>
                <a:ext uri="{FF2B5EF4-FFF2-40B4-BE49-F238E27FC236}">
                  <a16:creationId xmlns:a16="http://schemas.microsoft.com/office/drawing/2014/main" id="{22749BEA-4566-44E1-B4D6-15967A6B8D40}"/>
                </a:ext>
              </a:extLst>
            </p:cNvPr>
            <p:cNvSpPr/>
            <p:nvPr/>
          </p:nvSpPr>
          <p:spPr>
            <a:xfrm>
              <a:off x="3783873"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6" name="Freihandform 1172">
              <a:extLst>
                <a:ext uri="{FF2B5EF4-FFF2-40B4-BE49-F238E27FC236}">
                  <a16:creationId xmlns:a16="http://schemas.microsoft.com/office/drawing/2014/main" id="{ECEA9F5F-06FF-4AE3-81FC-4BC12E0DD1E5}"/>
                </a:ext>
              </a:extLst>
            </p:cNvPr>
            <p:cNvSpPr/>
            <p:nvPr/>
          </p:nvSpPr>
          <p:spPr>
            <a:xfrm>
              <a:off x="3849299" y="3480715"/>
              <a:ext cx="196977" cy="196745"/>
            </a:xfrm>
            <a:custGeom>
              <a:avLst/>
              <a:gdLst/>
              <a:ahLst/>
              <a:cxnLst>
                <a:cxn ang="3cd4">
                  <a:pos x="hc" y="t"/>
                </a:cxn>
                <a:cxn ang="cd2">
                  <a:pos x="l" y="vc"/>
                </a:cxn>
                <a:cxn ang="cd4">
                  <a:pos x="hc" y="b"/>
                </a:cxn>
                <a:cxn ang="0">
                  <a:pos x="r" y="vc"/>
                </a:cxn>
              </a:cxnLst>
              <a:rect l="l" t="t" r="r" b="b"/>
              <a:pathLst>
                <a:path w="847" h="846">
                  <a:moveTo>
                    <a:pt x="407" y="601"/>
                  </a:moveTo>
                  <a:cubicBezTo>
                    <a:pt x="320" y="601"/>
                    <a:pt x="248" y="520"/>
                    <a:pt x="248" y="423"/>
                  </a:cubicBezTo>
                  <a:cubicBezTo>
                    <a:pt x="248" y="326"/>
                    <a:pt x="320" y="247"/>
                    <a:pt x="407" y="247"/>
                  </a:cubicBezTo>
                  <a:cubicBezTo>
                    <a:pt x="494" y="247"/>
                    <a:pt x="566" y="326"/>
                    <a:pt x="566" y="423"/>
                  </a:cubicBezTo>
                  <a:cubicBezTo>
                    <a:pt x="566" y="520"/>
                    <a:pt x="494" y="601"/>
                    <a:pt x="407" y="601"/>
                  </a:cubicBezTo>
                  <a:close/>
                  <a:moveTo>
                    <a:pt x="430" y="0"/>
                  </a:moveTo>
                  <a:cubicBezTo>
                    <a:pt x="309" y="0"/>
                    <a:pt x="199" y="42"/>
                    <a:pt x="121" y="118"/>
                  </a:cubicBezTo>
                  <a:cubicBezTo>
                    <a:pt x="45" y="194"/>
                    <a:pt x="0" y="300"/>
                    <a:pt x="0" y="419"/>
                  </a:cubicBezTo>
                  <a:cubicBezTo>
                    <a:pt x="0" y="539"/>
                    <a:pt x="43" y="649"/>
                    <a:pt x="121" y="726"/>
                  </a:cubicBezTo>
                  <a:cubicBezTo>
                    <a:pt x="199" y="804"/>
                    <a:pt x="307" y="846"/>
                    <a:pt x="430" y="846"/>
                  </a:cubicBezTo>
                  <a:cubicBezTo>
                    <a:pt x="511" y="846"/>
                    <a:pt x="597" y="829"/>
                    <a:pt x="665" y="800"/>
                  </a:cubicBezTo>
                  <a:cubicBezTo>
                    <a:pt x="673" y="795"/>
                    <a:pt x="678" y="785"/>
                    <a:pt x="673" y="776"/>
                  </a:cubicBezTo>
                  <a:cubicBezTo>
                    <a:pt x="669" y="768"/>
                    <a:pt x="659" y="764"/>
                    <a:pt x="650" y="768"/>
                  </a:cubicBezTo>
                  <a:cubicBezTo>
                    <a:pt x="587" y="795"/>
                    <a:pt x="504" y="812"/>
                    <a:pt x="430" y="812"/>
                  </a:cubicBezTo>
                  <a:cubicBezTo>
                    <a:pt x="318" y="812"/>
                    <a:pt x="216" y="772"/>
                    <a:pt x="146" y="700"/>
                  </a:cubicBezTo>
                  <a:cubicBezTo>
                    <a:pt x="74" y="630"/>
                    <a:pt x="36" y="531"/>
                    <a:pt x="36" y="419"/>
                  </a:cubicBezTo>
                  <a:cubicBezTo>
                    <a:pt x="36" y="311"/>
                    <a:pt x="74" y="211"/>
                    <a:pt x="146" y="144"/>
                  </a:cubicBezTo>
                  <a:cubicBezTo>
                    <a:pt x="216" y="74"/>
                    <a:pt x="318" y="36"/>
                    <a:pt x="430" y="36"/>
                  </a:cubicBezTo>
                  <a:cubicBezTo>
                    <a:pt x="538" y="36"/>
                    <a:pt x="635" y="72"/>
                    <a:pt x="705" y="135"/>
                  </a:cubicBezTo>
                  <a:cubicBezTo>
                    <a:pt x="775" y="199"/>
                    <a:pt x="813" y="287"/>
                    <a:pt x="813" y="385"/>
                  </a:cubicBezTo>
                  <a:cubicBezTo>
                    <a:pt x="813" y="516"/>
                    <a:pt x="765" y="601"/>
                    <a:pt x="688" y="601"/>
                  </a:cubicBezTo>
                  <a:cubicBezTo>
                    <a:pt x="657" y="601"/>
                    <a:pt x="606" y="573"/>
                    <a:pt x="602" y="499"/>
                  </a:cubicBezTo>
                  <a:lnTo>
                    <a:pt x="602" y="226"/>
                  </a:lnTo>
                  <a:cubicBezTo>
                    <a:pt x="602" y="218"/>
                    <a:pt x="593" y="209"/>
                    <a:pt x="582" y="209"/>
                  </a:cubicBezTo>
                  <a:cubicBezTo>
                    <a:pt x="574" y="209"/>
                    <a:pt x="566" y="218"/>
                    <a:pt x="566" y="226"/>
                  </a:cubicBezTo>
                  <a:lnTo>
                    <a:pt x="566" y="302"/>
                  </a:lnTo>
                  <a:cubicBezTo>
                    <a:pt x="530" y="247"/>
                    <a:pt x="472" y="211"/>
                    <a:pt x="407" y="211"/>
                  </a:cubicBezTo>
                  <a:cubicBezTo>
                    <a:pt x="299" y="211"/>
                    <a:pt x="212" y="307"/>
                    <a:pt x="212" y="423"/>
                  </a:cubicBezTo>
                  <a:cubicBezTo>
                    <a:pt x="212" y="539"/>
                    <a:pt x="299" y="635"/>
                    <a:pt x="407" y="635"/>
                  </a:cubicBezTo>
                  <a:cubicBezTo>
                    <a:pt x="477" y="635"/>
                    <a:pt x="536" y="596"/>
                    <a:pt x="572" y="535"/>
                  </a:cubicBezTo>
                  <a:cubicBezTo>
                    <a:pt x="589" y="601"/>
                    <a:pt x="642" y="635"/>
                    <a:pt x="688" y="635"/>
                  </a:cubicBezTo>
                  <a:cubicBezTo>
                    <a:pt x="762" y="635"/>
                    <a:pt x="847" y="569"/>
                    <a:pt x="847" y="385"/>
                  </a:cubicBezTo>
                  <a:cubicBezTo>
                    <a:pt x="847" y="277"/>
                    <a:pt x="805" y="177"/>
                    <a:pt x="729" y="108"/>
                  </a:cubicBezTo>
                  <a:cubicBezTo>
                    <a:pt x="652" y="38"/>
                    <a:pt x="546" y="0"/>
                    <a:pt x="43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87" name="Gruppieren 186">
            <a:extLst>
              <a:ext uri="{FF2B5EF4-FFF2-40B4-BE49-F238E27FC236}">
                <a16:creationId xmlns:a16="http://schemas.microsoft.com/office/drawing/2014/main" id="{F19D92FA-1F10-4562-B014-CDA57333C9CD}"/>
              </a:ext>
            </a:extLst>
          </p:cNvPr>
          <p:cNvGrpSpPr>
            <a:grpSpLocks noChangeAspect="1"/>
          </p:cNvGrpSpPr>
          <p:nvPr/>
        </p:nvGrpSpPr>
        <p:grpSpPr>
          <a:xfrm>
            <a:off x="1798959" y="3993980"/>
            <a:ext cx="328528" cy="328528"/>
            <a:chOff x="4227422" y="3415055"/>
            <a:chExt cx="328528" cy="328528"/>
          </a:xfrm>
          <a:solidFill>
            <a:srgbClr val="007AB3"/>
          </a:solidFill>
        </p:grpSpPr>
        <p:sp>
          <p:nvSpPr>
            <p:cNvPr id="188" name="Freihandform 1174">
              <a:extLst>
                <a:ext uri="{FF2B5EF4-FFF2-40B4-BE49-F238E27FC236}">
                  <a16:creationId xmlns:a16="http://schemas.microsoft.com/office/drawing/2014/main" id="{843D2B57-C113-4FE8-989B-96E2B13D324A}"/>
                </a:ext>
              </a:extLst>
            </p:cNvPr>
            <p:cNvSpPr/>
            <p:nvPr/>
          </p:nvSpPr>
          <p:spPr>
            <a:xfrm>
              <a:off x="4227422"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89" name="Freihandform 1175">
              <a:extLst>
                <a:ext uri="{FF2B5EF4-FFF2-40B4-BE49-F238E27FC236}">
                  <a16:creationId xmlns:a16="http://schemas.microsoft.com/office/drawing/2014/main" id="{55DE5675-B870-4DE4-AFB9-EC22A9048085}"/>
                </a:ext>
              </a:extLst>
            </p:cNvPr>
            <p:cNvSpPr/>
            <p:nvPr/>
          </p:nvSpPr>
          <p:spPr>
            <a:xfrm>
              <a:off x="4317528" y="3480715"/>
              <a:ext cx="164381" cy="188828"/>
            </a:xfrm>
            <a:custGeom>
              <a:avLst/>
              <a:gdLst/>
              <a:ahLst/>
              <a:cxnLst>
                <a:cxn ang="3cd4">
                  <a:pos x="hc" y="t"/>
                </a:cxn>
                <a:cxn ang="cd2">
                  <a:pos x="l" y="vc"/>
                </a:cxn>
                <a:cxn ang="cd4">
                  <a:pos x="hc" y="b"/>
                </a:cxn>
                <a:cxn ang="0">
                  <a:pos x="r" y="vc"/>
                </a:cxn>
              </a:cxnLst>
              <a:rect l="l" t="t" r="r" b="b"/>
              <a:pathLst>
                <a:path w="707" h="812">
                  <a:moveTo>
                    <a:pt x="318" y="565"/>
                  </a:moveTo>
                  <a:cubicBezTo>
                    <a:pt x="178" y="565"/>
                    <a:pt x="64" y="455"/>
                    <a:pt x="55" y="317"/>
                  </a:cubicBezTo>
                  <a:lnTo>
                    <a:pt x="582" y="317"/>
                  </a:lnTo>
                  <a:cubicBezTo>
                    <a:pt x="574" y="455"/>
                    <a:pt x="457" y="565"/>
                    <a:pt x="318" y="565"/>
                  </a:cubicBezTo>
                  <a:close/>
                  <a:moveTo>
                    <a:pt x="529" y="635"/>
                  </a:moveTo>
                  <a:cubicBezTo>
                    <a:pt x="570" y="635"/>
                    <a:pt x="601" y="666"/>
                    <a:pt x="601" y="707"/>
                  </a:cubicBezTo>
                  <a:cubicBezTo>
                    <a:pt x="601" y="745"/>
                    <a:pt x="570" y="776"/>
                    <a:pt x="529" y="776"/>
                  </a:cubicBezTo>
                  <a:cubicBezTo>
                    <a:pt x="491" y="776"/>
                    <a:pt x="459" y="745"/>
                    <a:pt x="459" y="707"/>
                  </a:cubicBezTo>
                  <a:cubicBezTo>
                    <a:pt x="459" y="666"/>
                    <a:pt x="491" y="635"/>
                    <a:pt x="529" y="635"/>
                  </a:cubicBezTo>
                  <a:close/>
                  <a:moveTo>
                    <a:pt x="178" y="707"/>
                  </a:moveTo>
                  <a:cubicBezTo>
                    <a:pt x="178" y="745"/>
                    <a:pt x="146" y="776"/>
                    <a:pt x="106" y="776"/>
                  </a:cubicBezTo>
                  <a:cubicBezTo>
                    <a:pt x="68" y="776"/>
                    <a:pt x="36" y="745"/>
                    <a:pt x="36" y="707"/>
                  </a:cubicBezTo>
                  <a:cubicBezTo>
                    <a:pt x="36" y="666"/>
                    <a:pt x="68" y="635"/>
                    <a:pt x="106" y="635"/>
                  </a:cubicBezTo>
                  <a:cubicBezTo>
                    <a:pt x="146" y="635"/>
                    <a:pt x="178" y="666"/>
                    <a:pt x="178" y="707"/>
                  </a:cubicBezTo>
                  <a:close/>
                  <a:moveTo>
                    <a:pt x="301" y="36"/>
                  </a:moveTo>
                  <a:lnTo>
                    <a:pt x="301" y="283"/>
                  </a:lnTo>
                  <a:lnTo>
                    <a:pt x="55" y="283"/>
                  </a:lnTo>
                  <a:cubicBezTo>
                    <a:pt x="64" y="150"/>
                    <a:pt x="170" y="46"/>
                    <a:pt x="301" y="36"/>
                  </a:cubicBezTo>
                  <a:close/>
                  <a:moveTo>
                    <a:pt x="688" y="177"/>
                  </a:moveTo>
                  <a:cubicBezTo>
                    <a:pt x="631" y="177"/>
                    <a:pt x="582" y="224"/>
                    <a:pt x="582" y="283"/>
                  </a:cubicBezTo>
                  <a:lnTo>
                    <a:pt x="337" y="283"/>
                  </a:lnTo>
                  <a:lnTo>
                    <a:pt x="337" y="19"/>
                  </a:lnTo>
                  <a:cubicBezTo>
                    <a:pt x="337" y="8"/>
                    <a:pt x="328" y="0"/>
                    <a:pt x="318" y="0"/>
                  </a:cubicBezTo>
                  <a:cubicBezTo>
                    <a:pt x="153" y="0"/>
                    <a:pt x="19" y="135"/>
                    <a:pt x="19" y="300"/>
                  </a:cubicBezTo>
                  <a:cubicBezTo>
                    <a:pt x="19" y="410"/>
                    <a:pt x="78" y="508"/>
                    <a:pt x="170" y="561"/>
                  </a:cubicBezTo>
                  <a:lnTo>
                    <a:pt x="144" y="607"/>
                  </a:lnTo>
                  <a:cubicBezTo>
                    <a:pt x="134" y="603"/>
                    <a:pt x="121" y="601"/>
                    <a:pt x="106" y="601"/>
                  </a:cubicBezTo>
                  <a:cubicBezTo>
                    <a:pt x="49" y="601"/>
                    <a:pt x="0" y="647"/>
                    <a:pt x="0" y="707"/>
                  </a:cubicBezTo>
                  <a:cubicBezTo>
                    <a:pt x="0" y="764"/>
                    <a:pt x="49" y="812"/>
                    <a:pt x="106" y="812"/>
                  </a:cubicBezTo>
                  <a:cubicBezTo>
                    <a:pt x="165" y="812"/>
                    <a:pt x="212" y="764"/>
                    <a:pt x="212" y="707"/>
                  </a:cubicBezTo>
                  <a:cubicBezTo>
                    <a:pt x="212" y="673"/>
                    <a:pt x="197" y="645"/>
                    <a:pt x="176" y="626"/>
                  </a:cubicBezTo>
                  <a:lnTo>
                    <a:pt x="201" y="575"/>
                  </a:lnTo>
                  <a:cubicBezTo>
                    <a:pt x="237" y="592"/>
                    <a:pt x="277" y="601"/>
                    <a:pt x="318" y="601"/>
                  </a:cubicBezTo>
                  <a:cubicBezTo>
                    <a:pt x="360" y="601"/>
                    <a:pt x="400" y="592"/>
                    <a:pt x="436" y="575"/>
                  </a:cubicBezTo>
                  <a:lnTo>
                    <a:pt x="462" y="626"/>
                  </a:lnTo>
                  <a:cubicBezTo>
                    <a:pt x="438" y="645"/>
                    <a:pt x="424" y="673"/>
                    <a:pt x="424" y="707"/>
                  </a:cubicBezTo>
                  <a:cubicBezTo>
                    <a:pt x="424" y="764"/>
                    <a:pt x="472" y="812"/>
                    <a:pt x="529" y="812"/>
                  </a:cubicBezTo>
                  <a:cubicBezTo>
                    <a:pt x="589" y="812"/>
                    <a:pt x="635" y="764"/>
                    <a:pt x="635" y="707"/>
                  </a:cubicBezTo>
                  <a:cubicBezTo>
                    <a:pt x="635" y="647"/>
                    <a:pt x="589" y="601"/>
                    <a:pt x="529" y="601"/>
                  </a:cubicBezTo>
                  <a:cubicBezTo>
                    <a:pt x="517" y="601"/>
                    <a:pt x="504" y="603"/>
                    <a:pt x="491" y="607"/>
                  </a:cubicBezTo>
                  <a:lnTo>
                    <a:pt x="468" y="561"/>
                  </a:lnTo>
                  <a:cubicBezTo>
                    <a:pt x="557" y="508"/>
                    <a:pt x="618" y="410"/>
                    <a:pt x="618" y="300"/>
                  </a:cubicBezTo>
                  <a:lnTo>
                    <a:pt x="618" y="283"/>
                  </a:lnTo>
                  <a:cubicBezTo>
                    <a:pt x="618" y="243"/>
                    <a:pt x="650" y="211"/>
                    <a:pt x="688" y="211"/>
                  </a:cubicBezTo>
                  <a:cubicBezTo>
                    <a:pt x="699" y="211"/>
                    <a:pt x="707" y="205"/>
                    <a:pt x="707" y="194"/>
                  </a:cubicBezTo>
                  <a:cubicBezTo>
                    <a:pt x="707" y="184"/>
                    <a:pt x="699" y="177"/>
                    <a:pt x="688" y="1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0" name="Freihandform 1176">
              <a:extLst>
                <a:ext uri="{FF2B5EF4-FFF2-40B4-BE49-F238E27FC236}">
                  <a16:creationId xmlns:a16="http://schemas.microsoft.com/office/drawing/2014/main" id="{72FB442C-E84A-4A17-A3A3-05994FBDA61C}"/>
                </a:ext>
              </a:extLst>
            </p:cNvPr>
            <p:cNvSpPr/>
            <p:nvPr/>
          </p:nvSpPr>
          <p:spPr>
            <a:xfrm>
              <a:off x="4338251" y="3640904"/>
              <a:ext cx="8149" cy="7916"/>
            </a:xfrm>
            <a:custGeom>
              <a:avLst/>
              <a:gdLst/>
              <a:ahLst/>
              <a:cxnLst>
                <a:cxn ang="3cd4">
                  <a:pos x="hc" y="t"/>
                </a:cxn>
                <a:cxn ang="cd2">
                  <a:pos x="l" y="vc"/>
                </a:cxn>
                <a:cxn ang="cd4">
                  <a:pos x="hc" y="b"/>
                </a:cxn>
                <a:cxn ang="0">
                  <a:pos x="r" y="vc"/>
                </a:cxn>
              </a:cxnLst>
              <a:rect l="l" t="t" r="r" b="b"/>
              <a:pathLst>
                <a:path w="36" h="35">
                  <a:moveTo>
                    <a:pt x="17" y="0"/>
                  </a:moveTo>
                  <a:cubicBezTo>
                    <a:pt x="9" y="0"/>
                    <a:pt x="0" y="8"/>
                    <a:pt x="0" y="19"/>
                  </a:cubicBezTo>
                  <a:cubicBezTo>
                    <a:pt x="0" y="27"/>
                    <a:pt x="9" y="35"/>
                    <a:pt x="17" y="35"/>
                  </a:cubicBezTo>
                  <a:cubicBezTo>
                    <a:pt x="28" y="35"/>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1" name="Freihandform 1177">
              <a:extLst>
                <a:ext uri="{FF2B5EF4-FFF2-40B4-BE49-F238E27FC236}">
                  <a16:creationId xmlns:a16="http://schemas.microsoft.com/office/drawing/2014/main" id="{6E7BB5D7-1933-4F57-8E72-4C9B96FD034B}"/>
                </a:ext>
              </a:extLst>
            </p:cNvPr>
            <p:cNvSpPr/>
            <p:nvPr/>
          </p:nvSpPr>
          <p:spPr>
            <a:xfrm>
              <a:off x="4436739" y="3640904"/>
              <a:ext cx="8149" cy="7916"/>
            </a:xfrm>
            <a:custGeom>
              <a:avLst/>
              <a:gdLst/>
              <a:ahLst/>
              <a:cxnLst>
                <a:cxn ang="3cd4">
                  <a:pos x="hc" y="t"/>
                </a:cxn>
                <a:cxn ang="cd2">
                  <a:pos x="l" y="vc"/>
                </a:cxn>
                <a:cxn ang="cd4">
                  <a:pos x="hc" y="b"/>
                </a:cxn>
                <a:cxn ang="0">
                  <a:pos x="r" y="vc"/>
                </a:cxn>
              </a:cxnLst>
              <a:rect l="l" t="t" r="r" b="b"/>
              <a:pathLst>
                <a:path w="36" h="35">
                  <a:moveTo>
                    <a:pt x="17" y="35"/>
                  </a:moveTo>
                  <a:cubicBezTo>
                    <a:pt x="28" y="35"/>
                    <a:pt x="36" y="27"/>
                    <a:pt x="36" y="19"/>
                  </a:cubicBezTo>
                  <a:cubicBezTo>
                    <a:pt x="36" y="8"/>
                    <a:pt x="28" y="0"/>
                    <a:pt x="17" y="0"/>
                  </a:cubicBezTo>
                  <a:cubicBezTo>
                    <a:pt x="9" y="0"/>
                    <a:pt x="0" y="8"/>
                    <a:pt x="0" y="19"/>
                  </a:cubicBezTo>
                  <a:cubicBezTo>
                    <a:pt x="0" y="27"/>
                    <a:pt x="9" y="35"/>
                    <a:pt x="17" y="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2" name="Gruppieren 191">
            <a:extLst>
              <a:ext uri="{FF2B5EF4-FFF2-40B4-BE49-F238E27FC236}">
                <a16:creationId xmlns:a16="http://schemas.microsoft.com/office/drawing/2014/main" id="{3A7C4AC9-7AC7-486B-A6A2-C6A767760966}"/>
              </a:ext>
            </a:extLst>
          </p:cNvPr>
          <p:cNvGrpSpPr>
            <a:grpSpLocks noChangeAspect="1"/>
          </p:cNvGrpSpPr>
          <p:nvPr/>
        </p:nvGrpSpPr>
        <p:grpSpPr>
          <a:xfrm>
            <a:off x="911862" y="3993980"/>
            <a:ext cx="328528" cy="328528"/>
            <a:chOff x="3340325" y="3415055"/>
            <a:chExt cx="328528" cy="328528"/>
          </a:xfrm>
          <a:solidFill>
            <a:srgbClr val="007AB3"/>
          </a:solidFill>
        </p:grpSpPr>
        <p:sp>
          <p:nvSpPr>
            <p:cNvPr id="193" name="Freihandform 1179">
              <a:extLst>
                <a:ext uri="{FF2B5EF4-FFF2-40B4-BE49-F238E27FC236}">
                  <a16:creationId xmlns:a16="http://schemas.microsoft.com/office/drawing/2014/main" id="{B141C293-2F1D-422C-BE95-32878D3A5063}"/>
                </a:ext>
              </a:extLst>
            </p:cNvPr>
            <p:cNvSpPr/>
            <p:nvPr/>
          </p:nvSpPr>
          <p:spPr>
            <a:xfrm>
              <a:off x="3340325"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4" name="Freihandform 1180">
              <a:extLst>
                <a:ext uri="{FF2B5EF4-FFF2-40B4-BE49-F238E27FC236}">
                  <a16:creationId xmlns:a16="http://schemas.microsoft.com/office/drawing/2014/main" id="{E1D174C0-CF91-44E5-B5B1-41E2AE66986F}"/>
                </a:ext>
              </a:extLst>
            </p:cNvPr>
            <p:cNvSpPr/>
            <p:nvPr/>
          </p:nvSpPr>
          <p:spPr>
            <a:xfrm>
              <a:off x="3422515" y="3489097"/>
              <a:ext cx="155533" cy="180446"/>
            </a:xfrm>
            <a:custGeom>
              <a:avLst/>
              <a:gdLst/>
              <a:ahLst/>
              <a:cxnLst>
                <a:cxn ang="3cd4">
                  <a:pos x="hc" y="t"/>
                </a:cxn>
                <a:cxn ang="cd2">
                  <a:pos x="l" y="vc"/>
                </a:cxn>
                <a:cxn ang="cd4">
                  <a:pos x="hc" y="b"/>
                </a:cxn>
                <a:cxn ang="0">
                  <a:pos x="r" y="vc"/>
                </a:cxn>
              </a:cxnLst>
              <a:rect l="l" t="t" r="r" b="b"/>
              <a:pathLst>
                <a:path w="669" h="776">
                  <a:moveTo>
                    <a:pt x="635" y="723"/>
                  </a:moveTo>
                  <a:cubicBezTo>
                    <a:pt x="635" y="732"/>
                    <a:pt x="627" y="740"/>
                    <a:pt x="616" y="740"/>
                  </a:cubicBezTo>
                  <a:lnTo>
                    <a:pt x="87" y="740"/>
                  </a:lnTo>
                  <a:cubicBezTo>
                    <a:pt x="79" y="740"/>
                    <a:pt x="70" y="732"/>
                    <a:pt x="70" y="723"/>
                  </a:cubicBezTo>
                  <a:lnTo>
                    <a:pt x="70" y="599"/>
                  </a:lnTo>
                  <a:lnTo>
                    <a:pt x="123" y="599"/>
                  </a:lnTo>
                  <a:cubicBezTo>
                    <a:pt x="134" y="599"/>
                    <a:pt x="140" y="592"/>
                    <a:pt x="140" y="582"/>
                  </a:cubicBezTo>
                  <a:cubicBezTo>
                    <a:pt x="140" y="571"/>
                    <a:pt x="134" y="565"/>
                    <a:pt x="123" y="565"/>
                  </a:cubicBezTo>
                  <a:lnTo>
                    <a:pt x="70" y="565"/>
                  </a:lnTo>
                  <a:lnTo>
                    <a:pt x="70" y="459"/>
                  </a:lnTo>
                  <a:lnTo>
                    <a:pt x="123" y="459"/>
                  </a:lnTo>
                  <a:cubicBezTo>
                    <a:pt x="134" y="459"/>
                    <a:pt x="140" y="450"/>
                    <a:pt x="140" y="440"/>
                  </a:cubicBezTo>
                  <a:cubicBezTo>
                    <a:pt x="140" y="431"/>
                    <a:pt x="134" y="423"/>
                    <a:pt x="123" y="423"/>
                  </a:cubicBezTo>
                  <a:lnTo>
                    <a:pt x="70" y="423"/>
                  </a:lnTo>
                  <a:lnTo>
                    <a:pt x="70" y="317"/>
                  </a:lnTo>
                  <a:lnTo>
                    <a:pt x="123" y="317"/>
                  </a:lnTo>
                  <a:cubicBezTo>
                    <a:pt x="134" y="317"/>
                    <a:pt x="140" y="309"/>
                    <a:pt x="140" y="300"/>
                  </a:cubicBezTo>
                  <a:cubicBezTo>
                    <a:pt x="140" y="290"/>
                    <a:pt x="134" y="281"/>
                    <a:pt x="123" y="281"/>
                  </a:cubicBezTo>
                  <a:lnTo>
                    <a:pt x="70" y="281"/>
                  </a:lnTo>
                  <a:lnTo>
                    <a:pt x="70" y="175"/>
                  </a:lnTo>
                  <a:lnTo>
                    <a:pt x="123" y="175"/>
                  </a:lnTo>
                  <a:cubicBezTo>
                    <a:pt x="134" y="175"/>
                    <a:pt x="140" y="169"/>
                    <a:pt x="140" y="158"/>
                  </a:cubicBezTo>
                  <a:cubicBezTo>
                    <a:pt x="140" y="148"/>
                    <a:pt x="134" y="141"/>
                    <a:pt x="123" y="141"/>
                  </a:cubicBezTo>
                  <a:lnTo>
                    <a:pt x="70" y="141"/>
                  </a:lnTo>
                  <a:lnTo>
                    <a:pt x="70" y="52"/>
                  </a:lnTo>
                  <a:cubicBezTo>
                    <a:pt x="70" y="42"/>
                    <a:pt x="79" y="36"/>
                    <a:pt x="87" y="36"/>
                  </a:cubicBezTo>
                  <a:lnTo>
                    <a:pt x="616" y="36"/>
                  </a:lnTo>
                  <a:cubicBezTo>
                    <a:pt x="627" y="36"/>
                    <a:pt x="635" y="42"/>
                    <a:pt x="635" y="52"/>
                  </a:cubicBezTo>
                  <a:close/>
                  <a:moveTo>
                    <a:pt x="616" y="0"/>
                  </a:moveTo>
                  <a:lnTo>
                    <a:pt x="87" y="0"/>
                  </a:lnTo>
                  <a:cubicBezTo>
                    <a:pt x="60" y="0"/>
                    <a:pt x="34" y="23"/>
                    <a:pt x="34" y="52"/>
                  </a:cubicBezTo>
                  <a:lnTo>
                    <a:pt x="34" y="141"/>
                  </a:lnTo>
                  <a:lnTo>
                    <a:pt x="17" y="141"/>
                  </a:lnTo>
                  <a:cubicBezTo>
                    <a:pt x="7" y="141"/>
                    <a:pt x="0" y="148"/>
                    <a:pt x="0" y="158"/>
                  </a:cubicBezTo>
                  <a:cubicBezTo>
                    <a:pt x="0" y="169"/>
                    <a:pt x="7" y="175"/>
                    <a:pt x="17" y="175"/>
                  </a:cubicBezTo>
                  <a:lnTo>
                    <a:pt x="34" y="175"/>
                  </a:lnTo>
                  <a:lnTo>
                    <a:pt x="34" y="281"/>
                  </a:lnTo>
                  <a:lnTo>
                    <a:pt x="17" y="281"/>
                  </a:lnTo>
                  <a:cubicBezTo>
                    <a:pt x="7" y="281"/>
                    <a:pt x="0" y="290"/>
                    <a:pt x="0" y="300"/>
                  </a:cubicBezTo>
                  <a:cubicBezTo>
                    <a:pt x="0" y="309"/>
                    <a:pt x="7" y="317"/>
                    <a:pt x="17" y="317"/>
                  </a:cubicBezTo>
                  <a:lnTo>
                    <a:pt x="34" y="317"/>
                  </a:lnTo>
                  <a:lnTo>
                    <a:pt x="34" y="423"/>
                  </a:lnTo>
                  <a:lnTo>
                    <a:pt x="17" y="423"/>
                  </a:lnTo>
                  <a:cubicBezTo>
                    <a:pt x="7" y="423"/>
                    <a:pt x="0" y="431"/>
                    <a:pt x="0" y="440"/>
                  </a:cubicBezTo>
                  <a:cubicBezTo>
                    <a:pt x="0" y="450"/>
                    <a:pt x="7" y="459"/>
                    <a:pt x="17" y="459"/>
                  </a:cubicBezTo>
                  <a:lnTo>
                    <a:pt x="34" y="459"/>
                  </a:lnTo>
                  <a:lnTo>
                    <a:pt x="34" y="565"/>
                  </a:lnTo>
                  <a:lnTo>
                    <a:pt x="17" y="565"/>
                  </a:lnTo>
                  <a:cubicBezTo>
                    <a:pt x="7" y="565"/>
                    <a:pt x="0" y="571"/>
                    <a:pt x="0" y="582"/>
                  </a:cubicBezTo>
                  <a:cubicBezTo>
                    <a:pt x="0" y="592"/>
                    <a:pt x="7" y="599"/>
                    <a:pt x="17" y="599"/>
                  </a:cubicBezTo>
                  <a:lnTo>
                    <a:pt x="34" y="599"/>
                  </a:lnTo>
                  <a:lnTo>
                    <a:pt x="34" y="723"/>
                  </a:lnTo>
                  <a:cubicBezTo>
                    <a:pt x="34" y="751"/>
                    <a:pt x="60" y="776"/>
                    <a:pt x="87" y="776"/>
                  </a:cubicBezTo>
                  <a:lnTo>
                    <a:pt x="616" y="776"/>
                  </a:lnTo>
                  <a:cubicBezTo>
                    <a:pt x="646" y="776"/>
                    <a:pt x="669" y="751"/>
                    <a:pt x="669" y="723"/>
                  </a:cubicBezTo>
                  <a:lnTo>
                    <a:pt x="669" y="52"/>
                  </a:lnTo>
                  <a:cubicBezTo>
                    <a:pt x="669" y="23"/>
                    <a:pt x="646" y="0"/>
                    <a:pt x="6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5" name="Freihandform 1181">
              <a:extLst>
                <a:ext uri="{FF2B5EF4-FFF2-40B4-BE49-F238E27FC236}">
                  <a16:creationId xmlns:a16="http://schemas.microsoft.com/office/drawing/2014/main" id="{EFE9A3A9-1F1F-4849-8500-53E4285B2683}"/>
                </a:ext>
              </a:extLst>
            </p:cNvPr>
            <p:cNvSpPr/>
            <p:nvPr/>
          </p:nvSpPr>
          <p:spPr>
            <a:xfrm>
              <a:off x="3479792" y="3521927"/>
              <a:ext cx="65892" cy="7684"/>
            </a:xfrm>
            <a:custGeom>
              <a:avLst/>
              <a:gdLst/>
              <a:ahLst/>
              <a:cxnLst>
                <a:cxn ang="3cd4">
                  <a:pos x="hc" y="t"/>
                </a:cxn>
                <a:cxn ang="cd2">
                  <a:pos x="l" y="vc"/>
                </a:cxn>
                <a:cxn ang="cd4">
                  <a:pos x="hc" y="b"/>
                </a:cxn>
                <a:cxn ang="0">
                  <a:pos x="r" y="vc"/>
                </a:cxn>
              </a:cxnLst>
              <a:rect l="l" t="t" r="r" b="b"/>
              <a:pathLst>
                <a:path w="284" h="34">
                  <a:moveTo>
                    <a:pt x="265" y="0"/>
                  </a:moveTo>
                  <a:lnTo>
                    <a:pt x="19" y="0"/>
                  </a:lnTo>
                  <a:cubicBezTo>
                    <a:pt x="8" y="0"/>
                    <a:pt x="0" y="7"/>
                    <a:pt x="0" y="17"/>
                  </a:cubicBezTo>
                  <a:cubicBezTo>
                    <a:pt x="0" y="28"/>
                    <a:pt x="8" y="34"/>
                    <a:pt x="19" y="34"/>
                  </a:cubicBezTo>
                  <a:lnTo>
                    <a:pt x="265" y="34"/>
                  </a:lnTo>
                  <a:cubicBezTo>
                    <a:pt x="275" y="34"/>
                    <a:pt x="284" y="28"/>
                    <a:pt x="284" y="17"/>
                  </a:cubicBezTo>
                  <a:cubicBezTo>
                    <a:pt x="284" y="7"/>
                    <a:pt x="275"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6" name="Freihandform 1182">
              <a:extLst>
                <a:ext uri="{FF2B5EF4-FFF2-40B4-BE49-F238E27FC236}">
                  <a16:creationId xmlns:a16="http://schemas.microsoft.com/office/drawing/2014/main" id="{8ED8D47D-6252-463F-B412-7520000DEC7B}"/>
                </a:ext>
              </a:extLst>
            </p:cNvPr>
            <p:cNvSpPr/>
            <p:nvPr/>
          </p:nvSpPr>
          <p:spPr>
            <a:xfrm>
              <a:off x="3479792" y="3538225"/>
              <a:ext cx="57510" cy="8149"/>
            </a:xfrm>
            <a:custGeom>
              <a:avLst/>
              <a:gdLst/>
              <a:ahLst/>
              <a:cxnLst>
                <a:cxn ang="3cd4">
                  <a:pos x="hc" y="t"/>
                </a:cxn>
                <a:cxn ang="cd2">
                  <a:pos x="l" y="vc"/>
                </a:cxn>
                <a:cxn ang="cd4">
                  <a:pos x="hc" y="b"/>
                </a:cxn>
                <a:cxn ang="0">
                  <a:pos x="r" y="vc"/>
                </a:cxn>
              </a:cxnLst>
              <a:rect l="l" t="t" r="r" b="b"/>
              <a:pathLst>
                <a:path w="248" h="36">
                  <a:moveTo>
                    <a:pt x="19" y="36"/>
                  </a:moveTo>
                  <a:lnTo>
                    <a:pt x="231" y="36"/>
                  </a:lnTo>
                  <a:cubicBezTo>
                    <a:pt x="239" y="36"/>
                    <a:pt x="248" y="28"/>
                    <a:pt x="248" y="17"/>
                  </a:cubicBezTo>
                  <a:cubicBezTo>
                    <a:pt x="248" y="9"/>
                    <a:pt x="239" y="0"/>
                    <a:pt x="231"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97" name="Freihandform 1183">
              <a:extLst>
                <a:ext uri="{FF2B5EF4-FFF2-40B4-BE49-F238E27FC236}">
                  <a16:creationId xmlns:a16="http://schemas.microsoft.com/office/drawing/2014/main" id="{7F5C17E1-27EB-4C66-AFA4-55075FFAF42D}"/>
                </a:ext>
              </a:extLst>
            </p:cNvPr>
            <p:cNvSpPr/>
            <p:nvPr/>
          </p:nvSpPr>
          <p:spPr>
            <a:xfrm>
              <a:off x="3479792" y="3554523"/>
              <a:ext cx="65892" cy="8149"/>
            </a:xfrm>
            <a:custGeom>
              <a:avLst/>
              <a:gdLst/>
              <a:ahLst/>
              <a:cxnLst>
                <a:cxn ang="3cd4">
                  <a:pos x="hc" y="t"/>
                </a:cxn>
                <a:cxn ang="cd2">
                  <a:pos x="l" y="vc"/>
                </a:cxn>
                <a:cxn ang="cd4">
                  <a:pos x="hc" y="b"/>
                </a:cxn>
                <a:cxn ang="0">
                  <a:pos x="r" y="vc"/>
                </a:cxn>
              </a:cxnLst>
              <a:rect l="l" t="t" r="r" b="b"/>
              <a:pathLst>
                <a:path w="284" h="36">
                  <a:moveTo>
                    <a:pt x="265" y="0"/>
                  </a:moveTo>
                  <a:lnTo>
                    <a:pt x="19" y="0"/>
                  </a:lnTo>
                  <a:cubicBezTo>
                    <a:pt x="8" y="0"/>
                    <a:pt x="0" y="9"/>
                    <a:pt x="0" y="19"/>
                  </a:cubicBezTo>
                  <a:cubicBezTo>
                    <a:pt x="0" y="28"/>
                    <a:pt x="8" y="36"/>
                    <a:pt x="19" y="36"/>
                  </a:cubicBezTo>
                  <a:lnTo>
                    <a:pt x="265" y="36"/>
                  </a:lnTo>
                  <a:cubicBezTo>
                    <a:pt x="275" y="36"/>
                    <a:pt x="284" y="28"/>
                    <a:pt x="284" y="19"/>
                  </a:cubicBezTo>
                  <a:cubicBezTo>
                    <a:pt x="284" y="9"/>
                    <a:pt x="275"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198" name="Gruppieren 197">
            <a:extLst>
              <a:ext uri="{FF2B5EF4-FFF2-40B4-BE49-F238E27FC236}">
                <a16:creationId xmlns:a16="http://schemas.microsoft.com/office/drawing/2014/main" id="{6FDE2EAF-4F9E-4CD6-B409-C76F1014CC0E}"/>
              </a:ext>
            </a:extLst>
          </p:cNvPr>
          <p:cNvGrpSpPr>
            <a:grpSpLocks noChangeAspect="1"/>
          </p:cNvGrpSpPr>
          <p:nvPr/>
        </p:nvGrpSpPr>
        <p:grpSpPr>
          <a:xfrm>
            <a:off x="1798959" y="3550665"/>
            <a:ext cx="328528" cy="328528"/>
            <a:chOff x="4227422" y="2971740"/>
            <a:chExt cx="328528" cy="328528"/>
          </a:xfrm>
          <a:solidFill>
            <a:srgbClr val="007AB3"/>
          </a:solidFill>
        </p:grpSpPr>
        <p:sp>
          <p:nvSpPr>
            <p:cNvPr id="199" name="Freihandform 1185">
              <a:extLst>
                <a:ext uri="{FF2B5EF4-FFF2-40B4-BE49-F238E27FC236}">
                  <a16:creationId xmlns:a16="http://schemas.microsoft.com/office/drawing/2014/main" id="{218CEC8C-16CD-4101-A245-C47B1B19A182}"/>
                </a:ext>
              </a:extLst>
            </p:cNvPr>
            <p:cNvSpPr/>
            <p:nvPr/>
          </p:nvSpPr>
          <p:spPr>
            <a:xfrm>
              <a:off x="422742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0" name="Freihandform 1186">
              <a:extLst>
                <a:ext uri="{FF2B5EF4-FFF2-40B4-BE49-F238E27FC236}">
                  <a16:creationId xmlns:a16="http://schemas.microsoft.com/office/drawing/2014/main" id="{FDCB9E3F-B841-4D6A-9BCD-D8B16329CAA7}"/>
                </a:ext>
              </a:extLst>
            </p:cNvPr>
            <p:cNvSpPr/>
            <p:nvPr/>
          </p:nvSpPr>
          <p:spPr>
            <a:xfrm>
              <a:off x="4358973" y="3160801"/>
              <a:ext cx="65193" cy="56811"/>
            </a:xfrm>
            <a:custGeom>
              <a:avLst/>
              <a:gdLst/>
              <a:ahLst/>
              <a:cxnLst>
                <a:cxn ang="3cd4">
                  <a:pos x="hc" y="t"/>
                </a:cxn>
                <a:cxn ang="cd2">
                  <a:pos x="l" y="vc"/>
                </a:cxn>
                <a:cxn ang="cd4">
                  <a:pos x="hc" y="b"/>
                </a:cxn>
                <a:cxn ang="0">
                  <a:pos x="r" y="vc"/>
                </a:cxn>
              </a:cxnLst>
              <a:rect l="l" t="t" r="r" b="b"/>
              <a:pathLst>
                <a:path w="281" h="245">
                  <a:moveTo>
                    <a:pt x="231" y="116"/>
                  </a:moveTo>
                  <a:lnTo>
                    <a:pt x="140" y="203"/>
                  </a:lnTo>
                  <a:lnTo>
                    <a:pt x="49" y="116"/>
                  </a:lnTo>
                  <a:cubicBezTo>
                    <a:pt x="40" y="106"/>
                    <a:pt x="34" y="95"/>
                    <a:pt x="34" y="82"/>
                  </a:cubicBezTo>
                  <a:cubicBezTo>
                    <a:pt x="34" y="70"/>
                    <a:pt x="40" y="57"/>
                    <a:pt x="49" y="49"/>
                  </a:cubicBezTo>
                  <a:cubicBezTo>
                    <a:pt x="59" y="38"/>
                    <a:pt x="72" y="34"/>
                    <a:pt x="85" y="34"/>
                  </a:cubicBezTo>
                  <a:cubicBezTo>
                    <a:pt x="99" y="34"/>
                    <a:pt x="112" y="38"/>
                    <a:pt x="121" y="49"/>
                  </a:cubicBezTo>
                  <a:lnTo>
                    <a:pt x="129" y="55"/>
                  </a:lnTo>
                  <a:cubicBezTo>
                    <a:pt x="135" y="61"/>
                    <a:pt x="146" y="61"/>
                    <a:pt x="152" y="55"/>
                  </a:cubicBezTo>
                  <a:lnTo>
                    <a:pt x="159" y="49"/>
                  </a:lnTo>
                  <a:cubicBezTo>
                    <a:pt x="178" y="29"/>
                    <a:pt x="212" y="29"/>
                    <a:pt x="231" y="49"/>
                  </a:cubicBezTo>
                  <a:cubicBezTo>
                    <a:pt x="241" y="57"/>
                    <a:pt x="246" y="70"/>
                    <a:pt x="246" y="82"/>
                  </a:cubicBezTo>
                  <a:cubicBezTo>
                    <a:pt x="246" y="95"/>
                    <a:pt x="241" y="108"/>
                    <a:pt x="231" y="116"/>
                  </a:cubicBezTo>
                  <a:close/>
                  <a:moveTo>
                    <a:pt x="140" y="19"/>
                  </a:moveTo>
                  <a:cubicBezTo>
                    <a:pt x="108" y="-9"/>
                    <a:pt x="55" y="-6"/>
                    <a:pt x="25" y="23"/>
                  </a:cubicBezTo>
                  <a:cubicBezTo>
                    <a:pt x="8" y="38"/>
                    <a:pt x="0" y="59"/>
                    <a:pt x="0" y="82"/>
                  </a:cubicBezTo>
                  <a:cubicBezTo>
                    <a:pt x="0" y="104"/>
                    <a:pt x="8" y="125"/>
                    <a:pt x="25" y="142"/>
                  </a:cubicBezTo>
                  <a:lnTo>
                    <a:pt x="129" y="241"/>
                  </a:lnTo>
                  <a:cubicBezTo>
                    <a:pt x="131" y="243"/>
                    <a:pt x="135" y="245"/>
                    <a:pt x="140" y="245"/>
                  </a:cubicBezTo>
                  <a:cubicBezTo>
                    <a:pt x="144" y="245"/>
                    <a:pt x="148" y="243"/>
                    <a:pt x="152" y="241"/>
                  </a:cubicBezTo>
                  <a:lnTo>
                    <a:pt x="256" y="142"/>
                  </a:lnTo>
                  <a:cubicBezTo>
                    <a:pt x="273" y="125"/>
                    <a:pt x="281" y="104"/>
                    <a:pt x="281" y="82"/>
                  </a:cubicBezTo>
                  <a:cubicBezTo>
                    <a:pt x="281" y="59"/>
                    <a:pt x="273" y="38"/>
                    <a:pt x="256" y="23"/>
                  </a:cubicBezTo>
                  <a:cubicBezTo>
                    <a:pt x="226" y="-6"/>
                    <a:pt x="174" y="-9"/>
                    <a:pt x="14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1" name="Freihandform 1187">
              <a:extLst>
                <a:ext uri="{FF2B5EF4-FFF2-40B4-BE49-F238E27FC236}">
                  <a16:creationId xmlns:a16="http://schemas.microsoft.com/office/drawing/2014/main" id="{E9D06D88-262E-455B-8D53-A9C06B619335}"/>
                </a:ext>
              </a:extLst>
            </p:cNvPr>
            <p:cNvSpPr/>
            <p:nvPr/>
          </p:nvSpPr>
          <p:spPr>
            <a:xfrm>
              <a:off x="4317528" y="3135887"/>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9" y="389"/>
                    <a:pt x="19" y="389"/>
                  </a:cubicBezTo>
                  <a:cubicBezTo>
                    <a:pt x="28" y="389"/>
                    <a:pt x="36" y="381"/>
                    <a:pt x="36" y="370"/>
                  </a:cubicBezTo>
                  <a:lnTo>
                    <a:pt x="36" y="159"/>
                  </a:lnTo>
                  <a:cubicBezTo>
                    <a:pt x="36" y="91"/>
                    <a:pt x="91" y="36"/>
                    <a:pt x="159" y="36"/>
                  </a:cubicBezTo>
                  <a:lnTo>
                    <a:pt x="476" y="36"/>
                  </a:lnTo>
                  <a:cubicBezTo>
                    <a:pt x="544" y="36"/>
                    <a:pt x="601" y="91"/>
                    <a:pt x="601" y="159"/>
                  </a:cubicBezTo>
                  <a:lnTo>
                    <a:pt x="601" y="370"/>
                  </a:lnTo>
                  <a:cubicBezTo>
                    <a:pt x="601" y="381"/>
                    <a:pt x="608"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2" name="Freihandform 1188">
              <a:extLst>
                <a:ext uri="{FF2B5EF4-FFF2-40B4-BE49-F238E27FC236}">
                  <a16:creationId xmlns:a16="http://schemas.microsoft.com/office/drawing/2014/main" id="{1F07A0F3-D676-4750-9985-6F5D486B8CA8}"/>
                </a:ext>
              </a:extLst>
            </p:cNvPr>
            <p:cNvSpPr/>
            <p:nvPr/>
          </p:nvSpPr>
          <p:spPr>
            <a:xfrm>
              <a:off x="4350590" y="3045781"/>
              <a:ext cx="81958" cy="81958"/>
            </a:xfrm>
            <a:custGeom>
              <a:avLst/>
              <a:gdLst/>
              <a:ahLst/>
              <a:cxnLst>
                <a:cxn ang="3cd4">
                  <a:pos x="hc" y="t"/>
                </a:cxn>
                <a:cxn ang="cd2">
                  <a:pos x="l" y="vc"/>
                </a:cxn>
                <a:cxn ang="cd4">
                  <a:pos x="hc" y="b"/>
                </a:cxn>
                <a:cxn ang="0">
                  <a:pos x="r" y="vc"/>
                </a:cxn>
              </a:cxnLst>
              <a:rect l="l" t="t" r="r" b="b"/>
              <a:pathLst>
                <a:path w="353" h="353">
                  <a:moveTo>
                    <a:pt x="176" y="36"/>
                  </a:moveTo>
                  <a:cubicBezTo>
                    <a:pt x="254" y="36"/>
                    <a:pt x="317" y="99"/>
                    <a:pt x="317" y="175"/>
                  </a:cubicBezTo>
                  <a:cubicBezTo>
                    <a:pt x="317" y="254"/>
                    <a:pt x="254" y="317"/>
                    <a:pt x="176" y="317"/>
                  </a:cubicBezTo>
                  <a:cubicBezTo>
                    <a:pt x="99" y="317"/>
                    <a:pt x="36" y="254"/>
                    <a:pt x="36" y="175"/>
                  </a:cubicBezTo>
                  <a:cubicBezTo>
                    <a:pt x="36" y="99"/>
                    <a:pt x="99" y="36"/>
                    <a:pt x="176" y="36"/>
                  </a:cubicBezTo>
                  <a:close/>
                  <a:moveTo>
                    <a:pt x="176" y="353"/>
                  </a:moveTo>
                  <a:cubicBezTo>
                    <a:pt x="273" y="353"/>
                    <a:pt x="353" y="273"/>
                    <a:pt x="353" y="175"/>
                  </a:cubicBezTo>
                  <a:cubicBezTo>
                    <a:pt x="353" y="78"/>
                    <a:pt x="273" y="0"/>
                    <a:pt x="176" y="0"/>
                  </a:cubicBezTo>
                  <a:cubicBezTo>
                    <a:pt x="78" y="0"/>
                    <a:pt x="0" y="78"/>
                    <a:pt x="0" y="175"/>
                  </a:cubicBezTo>
                  <a:cubicBezTo>
                    <a:pt x="0" y="273"/>
                    <a:pt x="78" y="353"/>
                    <a:pt x="176"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3" name="Gruppieren 202">
            <a:extLst>
              <a:ext uri="{FF2B5EF4-FFF2-40B4-BE49-F238E27FC236}">
                <a16:creationId xmlns:a16="http://schemas.microsoft.com/office/drawing/2014/main" id="{3CF9059D-489A-4236-ADBB-20C131F7D15E}"/>
              </a:ext>
            </a:extLst>
          </p:cNvPr>
          <p:cNvGrpSpPr>
            <a:grpSpLocks noChangeAspect="1"/>
          </p:cNvGrpSpPr>
          <p:nvPr/>
        </p:nvGrpSpPr>
        <p:grpSpPr>
          <a:xfrm>
            <a:off x="2242507" y="3550665"/>
            <a:ext cx="328528" cy="328528"/>
            <a:chOff x="4670970" y="2971740"/>
            <a:chExt cx="328528" cy="328528"/>
          </a:xfrm>
          <a:solidFill>
            <a:srgbClr val="007AB3"/>
          </a:solidFill>
        </p:grpSpPr>
        <p:sp>
          <p:nvSpPr>
            <p:cNvPr id="204" name="Freihandform 1190">
              <a:extLst>
                <a:ext uri="{FF2B5EF4-FFF2-40B4-BE49-F238E27FC236}">
                  <a16:creationId xmlns:a16="http://schemas.microsoft.com/office/drawing/2014/main" id="{DA3BDD70-24AC-453D-AF79-E5A603409B30}"/>
                </a:ext>
              </a:extLst>
            </p:cNvPr>
            <p:cNvSpPr/>
            <p:nvPr/>
          </p:nvSpPr>
          <p:spPr>
            <a:xfrm>
              <a:off x="4670970"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5" name="Freihandform 1191">
              <a:extLst>
                <a:ext uri="{FF2B5EF4-FFF2-40B4-BE49-F238E27FC236}">
                  <a16:creationId xmlns:a16="http://schemas.microsoft.com/office/drawing/2014/main" id="{68333B19-5FAE-48F0-ABF1-868D69BB5751}"/>
                </a:ext>
              </a:extLst>
            </p:cNvPr>
            <p:cNvSpPr/>
            <p:nvPr/>
          </p:nvSpPr>
          <p:spPr>
            <a:xfrm>
              <a:off x="4736397" y="3045781"/>
              <a:ext cx="196977" cy="180446"/>
            </a:xfrm>
            <a:custGeom>
              <a:avLst/>
              <a:gdLst/>
              <a:ahLst/>
              <a:cxnLst>
                <a:cxn ang="3cd4">
                  <a:pos x="hc" y="t"/>
                </a:cxn>
                <a:cxn ang="cd2">
                  <a:pos x="l" y="vc"/>
                </a:cxn>
                <a:cxn ang="cd4">
                  <a:pos x="hc" y="b"/>
                </a:cxn>
                <a:cxn ang="0">
                  <a:pos x="r" y="vc"/>
                </a:cxn>
              </a:cxnLst>
              <a:rect l="l" t="t" r="r" b="b"/>
              <a:pathLst>
                <a:path w="847" h="776">
                  <a:moveTo>
                    <a:pt x="752" y="400"/>
                  </a:moveTo>
                  <a:lnTo>
                    <a:pt x="428" y="730"/>
                  </a:lnTo>
                  <a:cubicBezTo>
                    <a:pt x="428" y="730"/>
                    <a:pt x="426" y="732"/>
                    <a:pt x="424" y="734"/>
                  </a:cubicBezTo>
                  <a:cubicBezTo>
                    <a:pt x="424" y="732"/>
                    <a:pt x="422" y="730"/>
                    <a:pt x="419" y="730"/>
                  </a:cubicBezTo>
                  <a:lnTo>
                    <a:pt x="98" y="397"/>
                  </a:lnTo>
                  <a:cubicBezTo>
                    <a:pt x="57" y="357"/>
                    <a:pt x="36" y="304"/>
                    <a:pt x="36" y="247"/>
                  </a:cubicBezTo>
                  <a:cubicBezTo>
                    <a:pt x="36" y="190"/>
                    <a:pt x="57" y="137"/>
                    <a:pt x="98" y="97"/>
                  </a:cubicBezTo>
                  <a:cubicBezTo>
                    <a:pt x="136" y="57"/>
                    <a:pt x="189" y="36"/>
                    <a:pt x="244" y="36"/>
                  </a:cubicBezTo>
                  <a:cubicBezTo>
                    <a:pt x="299" y="36"/>
                    <a:pt x="350" y="57"/>
                    <a:pt x="390" y="97"/>
                  </a:cubicBezTo>
                  <a:lnTo>
                    <a:pt x="411" y="120"/>
                  </a:lnTo>
                  <a:cubicBezTo>
                    <a:pt x="419" y="127"/>
                    <a:pt x="430" y="127"/>
                    <a:pt x="436" y="120"/>
                  </a:cubicBezTo>
                  <a:lnTo>
                    <a:pt x="460" y="97"/>
                  </a:lnTo>
                  <a:cubicBezTo>
                    <a:pt x="498" y="57"/>
                    <a:pt x="551" y="36"/>
                    <a:pt x="606" y="36"/>
                  </a:cubicBezTo>
                  <a:cubicBezTo>
                    <a:pt x="661" y="36"/>
                    <a:pt x="714" y="57"/>
                    <a:pt x="752" y="97"/>
                  </a:cubicBezTo>
                  <a:cubicBezTo>
                    <a:pt x="792" y="137"/>
                    <a:pt x="813" y="192"/>
                    <a:pt x="813" y="247"/>
                  </a:cubicBezTo>
                  <a:cubicBezTo>
                    <a:pt x="813" y="304"/>
                    <a:pt x="790" y="359"/>
                    <a:pt x="752" y="400"/>
                  </a:cubicBezTo>
                  <a:close/>
                  <a:moveTo>
                    <a:pt x="606" y="0"/>
                  </a:moveTo>
                  <a:cubicBezTo>
                    <a:pt x="540" y="0"/>
                    <a:pt x="481" y="25"/>
                    <a:pt x="434" y="74"/>
                  </a:cubicBezTo>
                  <a:lnTo>
                    <a:pt x="424" y="82"/>
                  </a:lnTo>
                  <a:lnTo>
                    <a:pt x="415" y="74"/>
                  </a:lnTo>
                  <a:cubicBezTo>
                    <a:pt x="369" y="25"/>
                    <a:pt x="307" y="0"/>
                    <a:pt x="244" y="0"/>
                  </a:cubicBezTo>
                  <a:cubicBezTo>
                    <a:pt x="178" y="0"/>
                    <a:pt x="117" y="25"/>
                    <a:pt x="72" y="72"/>
                  </a:cubicBezTo>
                  <a:cubicBezTo>
                    <a:pt x="26" y="120"/>
                    <a:pt x="0" y="182"/>
                    <a:pt x="0" y="247"/>
                  </a:cubicBezTo>
                  <a:cubicBezTo>
                    <a:pt x="0" y="313"/>
                    <a:pt x="26" y="376"/>
                    <a:pt x="72" y="423"/>
                  </a:cubicBezTo>
                  <a:lnTo>
                    <a:pt x="396" y="753"/>
                  </a:lnTo>
                  <a:cubicBezTo>
                    <a:pt x="400" y="759"/>
                    <a:pt x="411" y="770"/>
                    <a:pt x="411" y="770"/>
                  </a:cubicBezTo>
                  <a:cubicBezTo>
                    <a:pt x="415" y="774"/>
                    <a:pt x="419" y="776"/>
                    <a:pt x="424" y="776"/>
                  </a:cubicBezTo>
                  <a:cubicBezTo>
                    <a:pt x="428" y="776"/>
                    <a:pt x="432" y="774"/>
                    <a:pt x="436" y="770"/>
                  </a:cubicBezTo>
                  <a:cubicBezTo>
                    <a:pt x="436" y="770"/>
                    <a:pt x="449" y="759"/>
                    <a:pt x="453" y="755"/>
                  </a:cubicBezTo>
                  <a:lnTo>
                    <a:pt x="777" y="423"/>
                  </a:lnTo>
                  <a:cubicBezTo>
                    <a:pt x="822" y="376"/>
                    <a:pt x="847" y="315"/>
                    <a:pt x="847" y="247"/>
                  </a:cubicBezTo>
                  <a:cubicBezTo>
                    <a:pt x="847" y="182"/>
                    <a:pt x="824" y="120"/>
                    <a:pt x="777" y="74"/>
                  </a:cubicBezTo>
                  <a:cubicBezTo>
                    <a:pt x="731" y="25"/>
                    <a:pt x="671" y="0"/>
                    <a:pt x="6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6" name="Gruppieren 205">
            <a:extLst>
              <a:ext uri="{FF2B5EF4-FFF2-40B4-BE49-F238E27FC236}">
                <a16:creationId xmlns:a16="http://schemas.microsoft.com/office/drawing/2014/main" id="{A3E60AAF-09AB-40BA-AEB6-9C5EA1765380}"/>
              </a:ext>
            </a:extLst>
          </p:cNvPr>
          <p:cNvGrpSpPr>
            <a:grpSpLocks noChangeAspect="1"/>
          </p:cNvGrpSpPr>
          <p:nvPr/>
        </p:nvGrpSpPr>
        <p:grpSpPr>
          <a:xfrm>
            <a:off x="2685823" y="3550665"/>
            <a:ext cx="328528" cy="328528"/>
            <a:chOff x="5114286" y="2971740"/>
            <a:chExt cx="328528" cy="328528"/>
          </a:xfrm>
          <a:solidFill>
            <a:srgbClr val="007AB3"/>
          </a:solidFill>
        </p:grpSpPr>
        <p:sp>
          <p:nvSpPr>
            <p:cNvPr id="207" name="Freihandform 1193">
              <a:extLst>
                <a:ext uri="{FF2B5EF4-FFF2-40B4-BE49-F238E27FC236}">
                  <a16:creationId xmlns:a16="http://schemas.microsoft.com/office/drawing/2014/main" id="{CF7C9BAF-AC06-4435-A4E0-B26D3B2ED94F}"/>
                </a:ext>
              </a:extLst>
            </p:cNvPr>
            <p:cNvSpPr/>
            <p:nvPr/>
          </p:nvSpPr>
          <p:spPr>
            <a:xfrm>
              <a:off x="511428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08" name="Freihandform 1194">
              <a:extLst>
                <a:ext uri="{FF2B5EF4-FFF2-40B4-BE49-F238E27FC236}">
                  <a16:creationId xmlns:a16="http://schemas.microsoft.com/office/drawing/2014/main" id="{5522A6D7-12E4-4B62-BD3D-383661DB7F9A}"/>
                </a:ext>
              </a:extLst>
            </p:cNvPr>
            <p:cNvSpPr/>
            <p:nvPr/>
          </p:nvSpPr>
          <p:spPr>
            <a:xfrm>
              <a:off x="5195545" y="3052068"/>
              <a:ext cx="173694" cy="174160"/>
            </a:xfrm>
            <a:custGeom>
              <a:avLst/>
              <a:gdLst/>
              <a:ahLst/>
              <a:cxnLst>
                <a:cxn ang="3cd4">
                  <a:pos x="hc" y="t"/>
                </a:cxn>
                <a:cxn ang="cd2">
                  <a:pos x="l" y="vc"/>
                </a:cxn>
                <a:cxn ang="cd4">
                  <a:pos x="hc" y="b"/>
                </a:cxn>
                <a:cxn ang="0">
                  <a:pos x="r" y="vc"/>
                </a:cxn>
              </a:cxnLst>
              <a:rect l="l" t="t" r="r" b="b"/>
              <a:pathLst>
                <a:path w="747" h="749">
                  <a:moveTo>
                    <a:pt x="337" y="635"/>
                  </a:moveTo>
                  <a:cubicBezTo>
                    <a:pt x="171" y="635"/>
                    <a:pt x="36" y="502"/>
                    <a:pt x="36" y="337"/>
                  </a:cubicBezTo>
                  <a:cubicBezTo>
                    <a:pt x="36" y="172"/>
                    <a:pt x="171" y="36"/>
                    <a:pt x="337" y="36"/>
                  </a:cubicBezTo>
                  <a:cubicBezTo>
                    <a:pt x="502" y="36"/>
                    <a:pt x="635" y="172"/>
                    <a:pt x="635" y="337"/>
                  </a:cubicBezTo>
                  <a:cubicBezTo>
                    <a:pt x="635" y="502"/>
                    <a:pt x="502" y="635"/>
                    <a:pt x="337" y="635"/>
                  </a:cubicBezTo>
                  <a:close/>
                  <a:moveTo>
                    <a:pt x="584" y="561"/>
                  </a:moveTo>
                  <a:cubicBezTo>
                    <a:pt x="637" y="502"/>
                    <a:pt x="671" y="423"/>
                    <a:pt x="671" y="337"/>
                  </a:cubicBezTo>
                  <a:cubicBezTo>
                    <a:pt x="671" y="152"/>
                    <a:pt x="521" y="0"/>
                    <a:pt x="337" y="0"/>
                  </a:cubicBezTo>
                  <a:cubicBezTo>
                    <a:pt x="150" y="0"/>
                    <a:pt x="0" y="152"/>
                    <a:pt x="0" y="337"/>
                  </a:cubicBezTo>
                  <a:cubicBezTo>
                    <a:pt x="0" y="521"/>
                    <a:pt x="150" y="671"/>
                    <a:pt x="337" y="671"/>
                  </a:cubicBezTo>
                  <a:cubicBezTo>
                    <a:pt x="421" y="671"/>
                    <a:pt x="500" y="639"/>
                    <a:pt x="559" y="586"/>
                  </a:cubicBezTo>
                  <a:lnTo>
                    <a:pt x="718" y="743"/>
                  </a:lnTo>
                  <a:cubicBezTo>
                    <a:pt x="720" y="747"/>
                    <a:pt x="726" y="749"/>
                    <a:pt x="730" y="749"/>
                  </a:cubicBezTo>
                  <a:cubicBezTo>
                    <a:pt x="734" y="749"/>
                    <a:pt x="739" y="747"/>
                    <a:pt x="743" y="743"/>
                  </a:cubicBezTo>
                  <a:cubicBezTo>
                    <a:pt x="749" y="737"/>
                    <a:pt x="749" y="726"/>
                    <a:pt x="743" y="7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09" name="Gruppieren 208">
            <a:extLst>
              <a:ext uri="{FF2B5EF4-FFF2-40B4-BE49-F238E27FC236}">
                <a16:creationId xmlns:a16="http://schemas.microsoft.com/office/drawing/2014/main" id="{6E30C6E1-B634-44D1-A262-143092C15352}"/>
              </a:ext>
            </a:extLst>
          </p:cNvPr>
          <p:cNvGrpSpPr>
            <a:grpSpLocks noChangeAspect="1"/>
          </p:cNvGrpSpPr>
          <p:nvPr/>
        </p:nvGrpSpPr>
        <p:grpSpPr>
          <a:xfrm>
            <a:off x="3129372" y="3550665"/>
            <a:ext cx="328296" cy="328528"/>
            <a:chOff x="5557835" y="2971740"/>
            <a:chExt cx="328296" cy="328528"/>
          </a:xfrm>
          <a:solidFill>
            <a:srgbClr val="007AB3"/>
          </a:solidFill>
        </p:grpSpPr>
        <p:sp>
          <p:nvSpPr>
            <p:cNvPr id="210" name="Freihandform 1196">
              <a:extLst>
                <a:ext uri="{FF2B5EF4-FFF2-40B4-BE49-F238E27FC236}">
                  <a16:creationId xmlns:a16="http://schemas.microsoft.com/office/drawing/2014/main" id="{C1FD7030-ABBF-4207-A3AA-49632A5D61C6}"/>
                </a:ext>
              </a:extLst>
            </p:cNvPr>
            <p:cNvSpPr/>
            <p:nvPr/>
          </p:nvSpPr>
          <p:spPr>
            <a:xfrm>
              <a:off x="5557835" y="297174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1" name="Freihandform 1197">
              <a:extLst>
                <a:ext uri="{FF2B5EF4-FFF2-40B4-BE49-F238E27FC236}">
                  <a16:creationId xmlns:a16="http://schemas.microsoft.com/office/drawing/2014/main" id="{21477099-333D-43D9-A67E-AA794D9C5ACE}"/>
                </a:ext>
              </a:extLst>
            </p:cNvPr>
            <p:cNvSpPr/>
            <p:nvPr/>
          </p:nvSpPr>
          <p:spPr>
            <a:xfrm>
              <a:off x="5681004" y="3070229"/>
              <a:ext cx="81958" cy="82190"/>
            </a:xfrm>
            <a:custGeom>
              <a:avLst/>
              <a:gdLst/>
              <a:ahLst/>
              <a:cxnLst>
                <a:cxn ang="3cd4">
                  <a:pos x="hc" y="t"/>
                </a:cxn>
                <a:cxn ang="cd2">
                  <a:pos x="l" y="vc"/>
                </a:cxn>
                <a:cxn ang="cd4">
                  <a:pos x="hc" y="b"/>
                </a:cxn>
                <a:cxn ang="0">
                  <a:pos x="r" y="vc"/>
                </a:cxn>
              </a:cxnLst>
              <a:rect l="l" t="t" r="r" b="b"/>
              <a:pathLst>
                <a:path w="353" h="354">
                  <a:moveTo>
                    <a:pt x="176" y="318"/>
                  </a:moveTo>
                  <a:cubicBezTo>
                    <a:pt x="99" y="318"/>
                    <a:pt x="36" y="254"/>
                    <a:pt x="36" y="176"/>
                  </a:cubicBezTo>
                  <a:cubicBezTo>
                    <a:pt x="36" y="100"/>
                    <a:pt x="99" y="36"/>
                    <a:pt x="176" y="36"/>
                  </a:cubicBezTo>
                  <a:cubicBezTo>
                    <a:pt x="254" y="36"/>
                    <a:pt x="317" y="100"/>
                    <a:pt x="317" y="176"/>
                  </a:cubicBezTo>
                  <a:cubicBezTo>
                    <a:pt x="317" y="254"/>
                    <a:pt x="254" y="318"/>
                    <a:pt x="176" y="318"/>
                  </a:cubicBezTo>
                  <a:close/>
                  <a:moveTo>
                    <a:pt x="176" y="0"/>
                  </a:moveTo>
                  <a:cubicBezTo>
                    <a:pt x="78" y="0"/>
                    <a:pt x="0" y="79"/>
                    <a:pt x="0" y="176"/>
                  </a:cubicBezTo>
                  <a:cubicBezTo>
                    <a:pt x="0" y="273"/>
                    <a:pt x="78" y="354"/>
                    <a:pt x="176" y="354"/>
                  </a:cubicBezTo>
                  <a:cubicBezTo>
                    <a:pt x="273" y="354"/>
                    <a:pt x="353" y="273"/>
                    <a:pt x="353" y="176"/>
                  </a:cubicBezTo>
                  <a:cubicBezTo>
                    <a:pt x="353" y="79"/>
                    <a:pt x="273" y="0"/>
                    <a:pt x="1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2" name="Freihandform 1198">
              <a:extLst>
                <a:ext uri="{FF2B5EF4-FFF2-40B4-BE49-F238E27FC236}">
                  <a16:creationId xmlns:a16="http://schemas.microsoft.com/office/drawing/2014/main" id="{FBFDA1BF-D0E4-4000-A2EE-D319D3C1491C}"/>
                </a:ext>
              </a:extLst>
            </p:cNvPr>
            <p:cNvSpPr/>
            <p:nvPr/>
          </p:nvSpPr>
          <p:spPr>
            <a:xfrm>
              <a:off x="5647941" y="3037399"/>
              <a:ext cx="147617" cy="196745"/>
            </a:xfrm>
            <a:custGeom>
              <a:avLst/>
              <a:gdLst/>
              <a:ahLst/>
              <a:cxnLst>
                <a:cxn ang="3cd4">
                  <a:pos x="hc" y="t"/>
                </a:cxn>
                <a:cxn ang="cd2">
                  <a:pos x="l" y="vc"/>
                </a:cxn>
                <a:cxn ang="cd4">
                  <a:pos x="hc" y="b"/>
                </a:cxn>
                <a:cxn ang="0">
                  <a:pos x="r" y="vc"/>
                </a:cxn>
              </a:cxnLst>
              <a:rect l="l" t="t" r="r" b="b"/>
              <a:pathLst>
                <a:path w="635" h="846">
                  <a:moveTo>
                    <a:pt x="318" y="808"/>
                  </a:moveTo>
                  <a:cubicBezTo>
                    <a:pt x="218" y="690"/>
                    <a:pt x="36" y="438"/>
                    <a:pt x="36" y="317"/>
                  </a:cubicBezTo>
                  <a:cubicBezTo>
                    <a:pt x="36" y="163"/>
                    <a:pt x="163" y="36"/>
                    <a:pt x="318" y="36"/>
                  </a:cubicBezTo>
                  <a:cubicBezTo>
                    <a:pt x="474" y="36"/>
                    <a:pt x="601" y="163"/>
                    <a:pt x="601" y="317"/>
                  </a:cubicBezTo>
                  <a:cubicBezTo>
                    <a:pt x="601" y="463"/>
                    <a:pt x="354" y="766"/>
                    <a:pt x="318" y="808"/>
                  </a:cubicBezTo>
                  <a:close/>
                  <a:moveTo>
                    <a:pt x="318" y="0"/>
                  </a:moveTo>
                  <a:cubicBezTo>
                    <a:pt x="144" y="0"/>
                    <a:pt x="0" y="141"/>
                    <a:pt x="0" y="317"/>
                  </a:cubicBezTo>
                  <a:cubicBezTo>
                    <a:pt x="0" y="480"/>
                    <a:pt x="265" y="800"/>
                    <a:pt x="296" y="836"/>
                  </a:cubicBezTo>
                  <a:cubicBezTo>
                    <a:pt x="301" y="844"/>
                    <a:pt x="309" y="846"/>
                    <a:pt x="318" y="846"/>
                  </a:cubicBezTo>
                  <a:cubicBezTo>
                    <a:pt x="328" y="846"/>
                    <a:pt x="334" y="844"/>
                    <a:pt x="341" y="836"/>
                  </a:cubicBezTo>
                  <a:cubicBezTo>
                    <a:pt x="370" y="800"/>
                    <a:pt x="635" y="480"/>
                    <a:pt x="635" y="317"/>
                  </a:cubicBezTo>
                  <a:cubicBezTo>
                    <a:pt x="635" y="141"/>
                    <a:pt x="493"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3" name="Gruppieren 212">
            <a:extLst>
              <a:ext uri="{FF2B5EF4-FFF2-40B4-BE49-F238E27FC236}">
                <a16:creationId xmlns:a16="http://schemas.microsoft.com/office/drawing/2014/main" id="{B7C1722E-5570-4307-8C73-E148D7D9FD24}"/>
              </a:ext>
            </a:extLst>
          </p:cNvPr>
          <p:cNvGrpSpPr>
            <a:grpSpLocks noChangeAspect="1"/>
          </p:cNvGrpSpPr>
          <p:nvPr/>
        </p:nvGrpSpPr>
        <p:grpSpPr>
          <a:xfrm>
            <a:off x="3572920" y="3550665"/>
            <a:ext cx="328296" cy="328528"/>
            <a:chOff x="6001383" y="2971740"/>
            <a:chExt cx="328296" cy="328528"/>
          </a:xfrm>
          <a:solidFill>
            <a:srgbClr val="007AB3"/>
          </a:solidFill>
        </p:grpSpPr>
        <p:sp>
          <p:nvSpPr>
            <p:cNvPr id="214" name="Freihandform 1200">
              <a:extLst>
                <a:ext uri="{FF2B5EF4-FFF2-40B4-BE49-F238E27FC236}">
                  <a16:creationId xmlns:a16="http://schemas.microsoft.com/office/drawing/2014/main" id="{C8F57D84-6955-43B4-94B0-96C39352A42C}"/>
                </a:ext>
              </a:extLst>
            </p:cNvPr>
            <p:cNvSpPr/>
            <p:nvPr/>
          </p:nvSpPr>
          <p:spPr>
            <a:xfrm>
              <a:off x="6001383"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5" name="Freihandform 1201">
              <a:extLst>
                <a:ext uri="{FF2B5EF4-FFF2-40B4-BE49-F238E27FC236}">
                  <a16:creationId xmlns:a16="http://schemas.microsoft.com/office/drawing/2014/main" id="{EAC2EF25-C940-450B-AB0F-69EA0D6F63BF}"/>
                </a:ext>
              </a:extLst>
            </p:cNvPr>
            <p:cNvSpPr/>
            <p:nvPr/>
          </p:nvSpPr>
          <p:spPr>
            <a:xfrm>
              <a:off x="6075191" y="3049972"/>
              <a:ext cx="176255" cy="176022"/>
            </a:xfrm>
            <a:custGeom>
              <a:avLst/>
              <a:gdLst/>
              <a:ahLst/>
              <a:cxnLst>
                <a:cxn ang="3cd4">
                  <a:pos x="hc" y="t"/>
                </a:cxn>
                <a:cxn ang="cd2">
                  <a:pos x="l" y="vc"/>
                </a:cxn>
                <a:cxn ang="cd4">
                  <a:pos x="hc" y="b"/>
                </a:cxn>
                <a:cxn ang="0">
                  <a:pos x="r" y="vc"/>
                </a:cxn>
              </a:cxnLst>
              <a:rect l="l" t="t" r="r" b="b"/>
              <a:pathLst>
                <a:path w="758" h="757">
                  <a:moveTo>
                    <a:pt x="713" y="91"/>
                  </a:moveTo>
                  <a:lnTo>
                    <a:pt x="508" y="294"/>
                  </a:lnTo>
                  <a:cubicBezTo>
                    <a:pt x="506" y="298"/>
                    <a:pt x="504" y="304"/>
                    <a:pt x="504" y="309"/>
                  </a:cubicBezTo>
                  <a:lnTo>
                    <a:pt x="540" y="658"/>
                  </a:lnTo>
                  <a:cubicBezTo>
                    <a:pt x="540" y="662"/>
                    <a:pt x="538" y="671"/>
                    <a:pt x="534" y="673"/>
                  </a:cubicBezTo>
                  <a:lnTo>
                    <a:pt x="502" y="707"/>
                  </a:lnTo>
                  <a:lnTo>
                    <a:pt x="409" y="431"/>
                  </a:lnTo>
                  <a:cubicBezTo>
                    <a:pt x="407" y="425"/>
                    <a:pt x="402" y="421"/>
                    <a:pt x="396" y="419"/>
                  </a:cubicBezTo>
                  <a:cubicBezTo>
                    <a:pt x="390" y="419"/>
                    <a:pt x="383" y="421"/>
                    <a:pt x="379" y="425"/>
                  </a:cubicBezTo>
                  <a:lnTo>
                    <a:pt x="250" y="554"/>
                  </a:lnTo>
                  <a:cubicBezTo>
                    <a:pt x="248" y="556"/>
                    <a:pt x="246" y="561"/>
                    <a:pt x="246" y="567"/>
                  </a:cubicBezTo>
                  <a:lnTo>
                    <a:pt x="246" y="700"/>
                  </a:lnTo>
                  <a:lnTo>
                    <a:pt x="237" y="711"/>
                  </a:lnTo>
                  <a:lnTo>
                    <a:pt x="174" y="590"/>
                  </a:lnTo>
                  <a:cubicBezTo>
                    <a:pt x="172" y="588"/>
                    <a:pt x="169" y="584"/>
                    <a:pt x="165" y="584"/>
                  </a:cubicBezTo>
                  <a:lnTo>
                    <a:pt x="47" y="520"/>
                  </a:lnTo>
                  <a:lnTo>
                    <a:pt x="62" y="505"/>
                  </a:lnTo>
                  <a:lnTo>
                    <a:pt x="191" y="512"/>
                  </a:lnTo>
                  <a:cubicBezTo>
                    <a:pt x="195" y="512"/>
                    <a:pt x="199" y="510"/>
                    <a:pt x="203" y="505"/>
                  </a:cubicBezTo>
                  <a:lnTo>
                    <a:pt x="332" y="376"/>
                  </a:lnTo>
                  <a:cubicBezTo>
                    <a:pt x="337" y="372"/>
                    <a:pt x="339" y="366"/>
                    <a:pt x="337" y="362"/>
                  </a:cubicBezTo>
                  <a:cubicBezTo>
                    <a:pt x="337" y="355"/>
                    <a:pt x="330" y="349"/>
                    <a:pt x="326" y="349"/>
                  </a:cubicBezTo>
                  <a:lnTo>
                    <a:pt x="51" y="256"/>
                  </a:lnTo>
                  <a:lnTo>
                    <a:pt x="89" y="216"/>
                  </a:lnTo>
                  <a:cubicBezTo>
                    <a:pt x="91" y="213"/>
                    <a:pt x="97" y="211"/>
                    <a:pt x="102" y="211"/>
                  </a:cubicBezTo>
                  <a:lnTo>
                    <a:pt x="449" y="251"/>
                  </a:lnTo>
                  <a:cubicBezTo>
                    <a:pt x="453" y="254"/>
                    <a:pt x="459" y="251"/>
                    <a:pt x="462" y="247"/>
                  </a:cubicBezTo>
                  <a:lnTo>
                    <a:pt x="667" y="44"/>
                  </a:lnTo>
                  <a:cubicBezTo>
                    <a:pt x="680" y="31"/>
                    <a:pt x="701" y="31"/>
                    <a:pt x="713" y="44"/>
                  </a:cubicBezTo>
                  <a:cubicBezTo>
                    <a:pt x="726" y="57"/>
                    <a:pt x="726" y="78"/>
                    <a:pt x="713" y="91"/>
                  </a:cubicBezTo>
                  <a:close/>
                  <a:moveTo>
                    <a:pt x="641" y="19"/>
                  </a:moveTo>
                  <a:lnTo>
                    <a:pt x="445" y="216"/>
                  </a:lnTo>
                  <a:lnTo>
                    <a:pt x="104" y="175"/>
                  </a:lnTo>
                  <a:cubicBezTo>
                    <a:pt x="89" y="175"/>
                    <a:pt x="72" y="182"/>
                    <a:pt x="64" y="192"/>
                  </a:cubicBezTo>
                  <a:lnTo>
                    <a:pt x="17" y="239"/>
                  </a:lnTo>
                  <a:cubicBezTo>
                    <a:pt x="11" y="245"/>
                    <a:pt x="6" y="256"/>
                    <a:pt x="9" y="264"/>
                  </a:cubicBezTo>
                  <a:cubicBezTo>
                    <a:pt x="11" y="275"/>
                    <a:pt x="19" y="281"/>
                    <a:pt x="30" y="285"/>
                  </a:cubicBezTo>
                  <a:lnTo>
                    <a:pt x="288" y="372"/>
                  </a:lnTo>
                  <a:lnTo>
                    <a:pt x="184" y="476"/>
                  </a:lnTo>
                  <a:lnTo>
                    <a:pt x="53" y="472"/>
                  </a:lnTo>
                  <a:cubicBezTo>
                    <a:pt x="49" y="472"/>
                    <a:pt x="45" y="472"/>
                    <a:pt x="40" y="476"/>
                  </a:cubicBezTo>
                  <a:lnTo>
                    <a:pt x="4" y="514"/>
                  </a:lnTo>
                  <a:cubicBezTo>
                    <a:pt x="2" y="516"/>
                    <a:pt x="0" y="522"/>
                    <a:pt x="0" y="529"/>
                  </a:cubicBezTo>
                  <a:cubicBezTo>
                    <a:pt x="2" y="533"/>
                    <a:pt x="4" y="539"/>
                    <a:pt x="9" y="541"/>
                  </a:cubicBezTo>
                  <a:lnTo>
                    <a:pt x="144" y="611"/>
                  </a:lnTo>
                  <a:lnTo>
                    <a:pt x="216" y="747"/>
                  </a:lnTo>
                  <a:cubicBezTo>
                    <a:pt x="218" y="753"/>
                    <a:pt x="224" y="757"/>
                    <a:pt x="231" y="757"/>
                  </a:cubicBezTo>
                  <a:cubicBezTo>
                    <a:pt x="233" y="757"/>
                    <a:pt x="237" y="755"/>
                    <a:pt x="239" y="755"/>
                  </a:cubicBezTo>
                  <a:cubicBezTo>
                    <a:pt x="241" y="755"/>
                    <a:pt x="244" y="753"/>
                    <a:pt x="246" y="751"/>
                  </a:cubicBezTo>
                  <a:lnTo>
                    <a:pt x="275" y="719"/>
                  </a:lnTo>
                  <a:cubicBezTo>
                    <a:pt x="280" y="717"/>
                    <a:pt x="282" y="713"/>
                    <a:pt x="282" y="709"/>
                  </a:cubicBezTo>
                  <a:lnTo>
                    <a:pt x="280" y="573"/>
                  </a:lnTo>
                  <a:lnTo>
                    <a:pt x="385" y="470"/>
                  </a:lnTo>
                  <a:lnTo>
                    <a:pt x="472" y="728"/>
                  </a:lnTo>
                  <a:cubicBezTo>
                    <a:pt x="478" y="749"/>
                    <a:pt x="504" y="755"/>
                    <a:pt x="519" y="738"/>
                  </a:cubicBezTo>
                  <a:lnTo>
                    <a:pt x="559" y="698"/>
                  </a:lnTo>
                  <a:cubicBezTo>
                    <a:pt x="569" y="688"/>
                    <a:pt x="576" y="671"/>
                    <a:pt x="574" y="656"/>
                  </a:cubicBezTo>
                  <a:lnTo>
                    <a:pt x="540" y="313"/>
                  </a:lnTo>
                  <a:lnTo>
                    <a:pt x="739" y="116"/>
                  </a:lnTo>
                  <a:cubicBezTo>
                    <a:pt x="764" y="89"/>
                    <a:pt x="764" y="44"/>
                    <a:pt x="739" y="19"/>
                  </a:cubicBezTo>
                  <a:cubicBezTo>
                    <a:pt x="713" y="-6"/>
                    <a:pt x="667" y="-6"/>
                    <a:pt x="641"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6" name="Gruppieren 215">
            <a:extLst>
              <a:ext uri="{FF2B5EF4-FFF2-40B4-BE49-F238E27FC236}">
                <a16:creationId xmlns:a16="http://schemas.microsoft.com/office/drawing/2014/main" id="{C091A664-FDA1-4A70-A740-965C22BDB43E}"/>
              </a:ext>
            </a:extLst>
          </p:cNvPr>
          <p:cNvGrpSpPr>
            <a:grpSpLocks noChangeAspect="1"/>
          </p:cNvGrpSpPr>
          <p:nvPr/>
        </p:nvGrpSpPr>
        <p:grpSpPr>
          <a:xfrm>
            <a:off x="468313" y="3550665"/>
            <a:ext cx="328528" cy="328528"/>
            <a:chOff x="2896776" y="2971740"/>
            <a:chExt cx="328528" cy="328528"/>
          </a:xfrm>
          <a:solidFill>
            <a:srgbClr val="007AB3"/>
          </a:solidFill>
        </p:grpSpPr>
        <p:sp>
          <p:nvSpPr>
            <p:cNvPr id="217" name="Freihandform 1203">
              <a:extLst>
                <a:ext uri="{FF2B5EF4-FFF2-40B4-BE49-F238E27FC236}">
                  <a16:creationId xmlns:a16="http://schemas.microsoft.com/office/drawing/2014/main" id="{EF63A2AA-1F1F-40CA-9791-DA1C3AA547F9}"/>
                </a:ext>
              </a:extLst>
            </p:cNvPr>
            <p:cNvSpPr/>
            <p:nvPr/>
          </p:nvSpPr>
          <p:spPr>
            <a:xfrm>
              <a:off x="289677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18" name="Freihandform 1204">
              <a:extLst>
                <a:ext uri="{FF2B5EF4-FFF2-40B4-BE49-F238E27FC236}">
                  <a16:creationId xmlns:a16="http://schemas.microsoft.com/office/drawing/2014/main" id="{C0CB1D9F-0A94-46CC-B0F0-E25986534F5D}"/>
                </a:ext>
              </a:extLst>
            </p:cNvPr>
            <p:cNvSpPr/>
            <p:nvPr/>
          </p:nvSpPr>
          <p:spPr>
            <a:xfrm>
              <a:off x="3003647" y="3045781"/>
              <a:ext cx="114554" cy="180446"/>
            </a:xfrm>
            <a:custGeom>
              <a:avLst/>
              <a:gdLst/>
              <a:ahLst/>
              <a:cxnLst>
                <a:cxn ang="3cd4">
                  <a:pos x="hc" y="t"/>
                </a:cxn>
                <a:cxn ang="cd2">
                  <a:pos x="l" y="vc"/>
                </a:cxn>
                <a:cxn ang="cd4">
                  <a:pos x="hc" y="b"/>
                </a:cxn>
                <a:cxn ang="0">
                  <a:pos x="r" y="vc"/>
                </a:cxn>
              </a:cxnLst>
              <a:rect l="l" t="t" r="r" b="b"/>
              <a:pathLst>
                <a:path w="493" h="776">
                  <a:moveTo>
                    <a:pt x="457" y="129"/>
                  </a:moveTo>
                  <a:cubicBezTo>
                    <a:pt x="457" y="190"/>
                    <a:pt x="422" y="226"/>
                    <a:pt x="383" y="262"/>
                  </a:cubicBezTo>
                  <a:cubicBezTo>
                    <a:pt x="377" y="268"/>
                    <a:pt x="373" y="273"/>
                    <a:pt x="366" y="279"/>
                  </a:cubicBezTo>
                  <a:cubicBezTo>
                    <a:pt x="356" y="287"/>
                    <a:pt x="322" y="323"/>
                    <a:pt x="299" y="347"/>
                  </a:cubicBezTo>
                  <a:cubicBezTo>
                    <a:pt x="295" y="351"/>
                    <a:pt x="282" y="366"/>
                    <a:pt x="282" y="387"/>
                  </a:cubicBezTo>
                  <a:cubicBezTo>
                    <a:pt x="282" y="410"/>
                    <a:pt x="295" y="425"/>
                    <a:pt x="301" y="431"/>
                  </a:cubicBezTo>
                  <a:cubicBezTo>
                    <a:pt x="322" y="453"/>
                    <a:pt x="358" y="489"/>
                    <a:pt x="366" y="497"/>
                  </a:cubicBezTo>
                  <a:cubicBezTo>
                    <a:pt x="371" y="501"/>
                    <a:pt x="377" y="508"/>
                    <a:pt x="383" y="512"/>
                  </a:cubicBezTo>
                  <a:cubicBezTo>
                    <a:pt x="422" y="550"/>
                    <a:pt x="457" y="586"/>
                    <a:pt x="457" y="647"/>
                  </a:cubicBezTo>
                  <a:lnTo>
                    <a:pt x="457" y="740"/>
                  </a:lnTo>
                  <a:lnTo>
                    <a:pt x="34" y="740"/>
                  </a:lnTo>
                  <a:lnTo>
                    <a:pt x="34" y="647"/>
                  </a:lnTo>
                  <a:cubicBezTo>
                    <a:pt x="34" y="586"/>
                    <a:pt x="72" y="550"/>
                    <a:pt x="110" y="512"/>
                  </a:cubicBezTo>
                  <a:cubicBezTo>
                    <a:pt x="117" y="508"/>
                    <a:pt x="121" y="501"/>
                    <a:pt x="125" y="497"/>
                  </a:cubicBezTo>
                  <a:cubicBezTo>
                    <a:pt x="136" y="489"/>
                    <a:pt x="172" y="453"/>
                    <a:pt x="193" y="429"/>
                  </a:cubicBezTo>
                  <a:cubicBezTo>
                    <a:pt x="197" y="425"/>
                    <a:pt x="212" y="410"/>
                    <a:pt x="212" y="387"/>
                  </a:cubicBezTo>
                  <a:cubicBezTo>
                    <a:pt x="212" y="366"/>
                    <a:pt x="197" y="351"/>
                    <a:pt x="193" y="345"/>
                  </a:cubicBezTo>
                  <a:cubicBezTo>
                    <a:pt x="172" y="323"/>
                    <a:pt x="136" y="287"/>
                    <a:pt x="127" y="279"/>
                  </a:cubicBezTo>
                  <a:cubicBezTo>
                    <a:pt x="121" y="273"/>
                    <a:pt x="117" y="268"/>
                    <a:pt x="110" y="262"/>
                  </a:cubicBezTo>
                  <a:cubicBezTo>
                    <a:pt x="72" y="226"/>
                    <a:pt x="34" y="190"/>
                    <a:pt x="34" y="129"/>
                  </a:cubicBezTo>
                  <a:lnTo>
                    <a:pt x="34" y="36"/>
                  </a:lnTo>
                  <a:lnTo>
                    <a:pt x="457" y="36"/>
                  </a:lnTo>
                  <a:close/>
                  <a:moveTo>
                    <a:pt x="477" y="0"/>
                  </a:moveTo>
                  <a:lnTo>
                    <a:pt x="17" y="0"/>
                  </a:lnTo>
                  <a:cubicBezTo>
                    <a:pt x="7" y="0"/>
                    <a:pt x="0" y="8"/>
                    <a:pt x="0" y="16"/>
                  </a:cubicBezTo>
                  <a:lnTo>
                    <a:pt x="0" y="129"/>
                  </a:lnTo>
                  <a:cubicBezTo>
                    <a:pt x="0" y="205"/>
                    <a:pt x="45" y="249"/>
                    <a:pt x="85" y="287"/>
                  </a:cubicBezTo>
                  <a:cubicBezTo>
                    <a:pt x="91" y="294"/>
                    <a:pt x="96" y="298"/>
                    <a:pt x="102" y="304"/>
                  </a:cubicBezTo>
                  <a:cubicBezTo>
                    <a:pt x="110" y="313"/>
                    <a:pt x="146" y="347"/>
                    <a:pt x="165" y="368"/>
                  </a:cubicBezTo>
                  <a:lnTo>
                    <a:pt x="168" y="370"/>
                  </a:lnTo>
                  <a:cubicBezTo>
                    <a:pt x="170" y="374"/>
                    <a:pt x="176" y="378"/>
                    <a:pt x="176" y="387"/>
                  </a:cubicBezTo>
                  <a:cubicBezTo>
                    <a:pt x="176" y="395"/>
                    <a:pt x="170" y="402"/>
                    <a:pt x="168" y="406"/>
                  </a:cubicBezTo>
                  <a:cubicBezTo>
                    <a:pt x="146" y="429"/>
                    <a:pt x="110" y="463"/>
                    <a:pt x="102" y="472"/>
                  </a:cubicBezTo>
                  <a:cubicBezTo>
                    <a:pt x="96" y="476"/>
                    <a:pt x="91" y="482"/>
                    <a:pt x="85" y="486"/>
                  </a:cubicBezTo>
                  <a:cubicBezTo>
                    <a:pt x="45" y="527"/>
                    <a:pt x="0" y="571"/>
                    <a:pt x="0" y="647"/>
                  </a:cubicBezTo>
                  <a:lnTo>
                    <a:pt x="0" y="757"/>
                  </a:lnTo>
                  <a:cubicBezTo>
                    <a:pt x="0" y="768"/>
                    <a:pt x="7" y="776"/>
                    <a:pt x="17" y="776"/>
                  </a:cubicBezTo>
                  <a:lnTo>
                    <a:pt x="477" y="776"/>
                  </a:lnTo>
                  <a:cubicBezTo>
                    <a:pt x="485" y="776"/>
                    <a:pt x="493" y="768"/>
                    <a:pt x="493" y="757"/>
                  </a:cubicBezTo>
                  <a:lnTo>
                    <a:pt x="493" y="647"/>
                  </a:lnTo>
                  <a:cubicBezTo>
                    <a:pt x="493" y="571"/>
                    <a:pt x="447" y="527"/>
                    <a:pt x="407" y="486"/>
                  </a:cubicBezTo>
                  <a:cubicBezTo>
                    <a:pt x="402" y="482"/>
                    <a:pt x="396" y="476"/>
                    <a:pt x="390" y="472"/>
                  </a:cubicBezTo>
                  <a:cubicBezTo>
                    <a:pt x="383" y="463"/>
                    <a:pt x="347" y="429"/>
                    <a:pt x="328" y="408"/>
                  </a:cubicBezTo>
                  <a:cubicBezTo>
                    <a:pt x="328" y="408"/>
                    <a:pt x="326" y="406"/>
                    <a:pt x="326" y="404"/>
                  </a:cubicBezTo>
                  <a:cubicBezTo>
                    <a:pt x="322" y="402"/>
                    <a:pt x="318" y="395"/>
                    <a:pt x="318" y="387"/>
                  </a:cubicBezTo>
                  <a:cubicBezTo>
                    <a:pt x="318" y="378"/>
                    <a:pt x="322" y="374"/>
                    <a:pt x="326" y="370"/>
                  </a:cubicBezTo>
                  <a:cubicBezTo>
                    <a:pt x="347" y="347"/>
                    <a:pt x="383" y="313"/>
                    <a:pt x="390" y="304"/>
                  </a:cubicBezTo>
                  <a:cubicBezTo>
                    <a:pt x="392" y="304"/>
                    <a:pt x="392" y="304"/>
                    <a:pt x="392" y="304"/>
                  </a:cubicBezTo>
                  <a:cubicBezTo>
                    <a:pt x="396" y="298"/>
                    <a:pt x="402" y="294"/>
                    <a:pt x="407" y="287"/>
                  </a:cubicBezTo>
                  <a:cubicBezTo>
                    <a:pt x="447" y="249"/>
                    <a:pt x="493" y="205"/>
                    <a:pt x="493" y="129"/>
                  </a:cubicBezTo>
                  <a:lnTo>
                    <a:pt x="493" y="16"/>
                  </a:lnTo>
                  <a:cubicBezTo>
                    <a:pt x="493" y="8"/>
                    <a:pt x="485" y="0"/>
                    <a:pt x="47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19" name="Gruppieren 218">
            <a:extLst>
              <a:ext uri="{FF2B5EF4-FFF2-40B4-BE49-F238E27FC236}">
                <a16:creationId xmlns:a16="http://schemas.microsoft.com/office/drawing/2014/main" id="{9BA1DEC9-EB65-4DAB-A13E-F9C2ABA818E6}"/>
              </a:ext>
            </a:extLst>
          </p:cNvPr>
          <p:cNvGrpSpPr>
            <a:grpSpLocks noChangeAspect="1"/>
          </p:cNvGrpSpPr>
          <p:nvPr/>
        </p:nvGrpSpPr>
        <p:grpSpPr>
          <a:xfrm>
            <a:off x="911862" y="3550665"/>
            <a:ext cx="328528" cy="328528"/>
            <a:chOff x="3340325" y="2971740"/>
            <a:chExt cx="328528" cy="328528"/>
          </a:xfrm>
          <a:solidFill>
            <a:srgbClr val="007AB3"/>
          </a:solidFill>
        </p:grpSpPr>
        <p:sp>
          <p:nvSpPr>
            <p:cNvPr id="220" name="Freihandform 1206">
              <a:extLst>
                <a:ext uri="{FF2B5EF4-FFF2-40B4-BE49-F238E27FC236}">
                  <a16:creationId xmlns:a16="http://schemas.microsoft.com/office/drawing/2014/main" id="{2DF4E74A-E756-4A0F-B4AD-6AE5832F4259}"/>
                </a:ext>
              </a:extLst>
            </p:cNvPr>
            <p:cNvSpPr/>
            <p:nvPr/>
          </p:nvSpPr>
          <p:spPr>
            <a:xfrm>
              <a:off x="3340325"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1" name="Freihandform 1207">
              <a:extLst>
                <a:ext uri="{FF2B5EF4-FFF2-40B4-BE49-F238E27FC236}">
                  <a16:creationId xmlns:a16="http://schemas.microsoft.com/office/drawing/2014/main" id="{367794D8-59C7-416D-8DC9-F67E03D7BCB4}"/>
                </a:ext>
              </a:extLst>
            </p:cNvPr>
            <p:cNvSpPr/>
            <p:nvPr/>
          </p:nvSpPr>
          <p:spPr>
            <a:xfrm>
              <a:off x="3405751" y="3061846"/>
              <a:ext cx="196977" cy="148315"/>
            </a:xfrm>
            <a:custGeom>
              <a:avLst/>
              <a:gdLst/>
              <a:ahLst/>
              <a:cxnLst>
                <a:cxn ang="3cd4">
                  <a:pos x="hc" y="t"/>
                </a:cxn>
                <a:cxn ang="cd2">
                  <a:pos x="l" y="vc"/>
                </a:cxn>
                <a:cxn ang="cd4">
                  <a:pos x="hc" y="b"/>
                </a:cxn>
                <a:cxn ang="0">
                  <a:pos x="r" y="vc"/>
                </a:cxn>
              </a:cxnLst>
              <a:rect l="l" t="t" r="r" b="b"/>
              <a:pathLst>
                <a:path w="847" h="638">
                  <a:moveTo>
                    <a:pt x="724" y="388"/>
                  </a:moveTo>
                  <a:cubicBezTo>
                    <a:pt x="714" y="388"/>
                    <a:pt x="707" y="396"/>
                    <a:pt x="707" y="407"/>
                  </a:cubicBezTo>
                  <a:lnTo>
                    <a:pt x="707" y="508"/>
                  </a:lnTo>
                  <a:cubicBezTo>
                    <a:pt x="707" y="527"/>
                    <a:pt x="699" y="530"/>
                    <a:pt x="690" y="530"/>
                  </a:cubicBezTo>
                  <a:lnTo>
                    <a:pt x="663" y="530"/>
                  </a:lnTo>
                  <a:cubicBezTo>
                    <a:pt x="661" y="530"/>
                    <a:pt x="657" y="532"/>
                    <a:pt x="654" y="532"/>
                  </a:cubicBezTo>
                  <a:cubicBezTo>
                    <a:pt x="646" y="532"/>
                    <a:pt x="635" y="538"/>
                    <a:pt x="635" y="549"/>
                  </a:cubicBezTo>
                  <a:lnTo>
                    <a:pt x="635" y="591"/>
                  </a:lnTo>
                  <a:cubicBezTo>
                    <a:pt x="635" y="595"/>
                    <a:pt x="635" y="599"/>
                    <a:pt x="635" y="602"/>
                  </a:cubicBezTo>
                  <a:lnTo>
                    <a:pt x="633" y="602"/>
                  </a:lnTo>
                  <a:lnTo>
                    <a:pt x="606" y="602"/>
                  </a:lnTo>
                  <a:cubicBezTo>
                    <a:pt x="604" y="602"/>
                    <a:pt x="602" y="602"/>
                    <a:pt x="602" y="602"/>
                  </a:cubicBezTo>
                  <a:lnTo>
                    <a:pt x="602" y="549"/>
                  </a:lnTo>
                  <a:cubicBezTo>
                    <a:pt x="602" y="540"/>
                    <a:pt x="595" y="534"/>
                    <a:pt x="585" y="532"/>
                  </a:cubicBezTo>
                  <a:cubicBezTo>
                    <a:pt x="583" y="532"/>
                    <a:pt x="580" y="530"/>
                    <a:pt x="578" y="530"/>
                  </a:cubicBezTo>
                  <a:lnTo>
                    <a:pt x="271" y="530"/>
                  </a:lnTo>
                  <a:cubicBezTo>
                    <a:pt x="267" y="530"/>
                    <a:pt x="265" y="532"/>
                    <a:pt x="263" y="532"/>
                  </a:cubicBezTo>
                  <a:cubicBezTo>
                    <a:pt x="254" y="534"/>
                    <a:pt x="248" y="540"/>
                    <a:pt x="248" y="549"/>
                  </a:cubicBezTo>
                  <a:lnTo>
                    <a:pt x="248" y="591"/>
                  </a:lnTo>
                  <a:cubicBezTo>
                    <a:pt x="248" y="595"/>
                    <a:pt x="248" y="599"/>
                    <a:pt x="248" y="602"/>
                  </a:cubicBezTo>
                  <a:lnTo>
                    <a:pt x="244" y="602"/>
                  </a:lnTo>
                  <a:lnTo>
                    <a:pt x="216" y="602"/>
                  </a:lnTo>
                  <a:lnTo>
                    <a:pt x="212" y="602"/>
                  </a:lnTo>
                  <a:cubicBezTo>
                    <a:pt x="212" y="599"/>
                    <a:pt x="212" y="595"/>
                    <a:pt x="212" y="591"/>
                  </a:cubicBezTo>
                  <a:lnTo>
                    <a:pt x="212" y="549"/>
                  </a:lnTo>
                  <a:cubicBezTo>
                    <a:pt x="212" y="538"/>
                    <a:pt x="206" y="530"/>
                    <a:pt x="195" y="530"/>
                  </a:cubicBezTo>
                  <a:lnTo>
                    <a:pt x="159" y="530"/>
                  </a:lnTo>
                  <a:cubicBezTo>
                    <a:pt x="151" y="530"/>
                    <a:pt x="142" y="527"/>
                    <a:pt x="142" y="508"/>
                  </a:cubicBezTo>
                  <a:lnTo>
                    <a:pt x="142" y="407"/>
                  </a:lnTo>
                  <a:cubicBezTo>
                    <a:pt x="142" y="396"/>
                    <a:pt x="134" y="388"/>
                    <a:pt x="125" y="388"/>
                  </a:cubicBezTo>
                  <a:cubicBezTo>
                    <a:pt x="72" y="388"/>
                    <a:pt x="36" y="356"/>
                    <a:pt x="36" y="312"/>
                  </a:cubicBezTo>
                  <a:cubicBezTo>
                    <a:pt x="36" y="269"/>
                    <a:pt x="75" y="233"/>
                    <a:pt x="119" y="233"/>
                  </a:cubicBezTo>
                  <a:cubicBezTo>
                    <a:pt x="138" y="233"/>
                    <a:pt x="174" y="233"/>
                    <a:pt x="189" y="250"/>
                  </a:cubicBezTo>
                  <a:cubicBezTo>
                    <a:pt x="195" y="254"/>
                    <a:pt x="197" y="261"/>
                    <a:pt x="197" y="269"/>
                  </a:cubicBezTo>
                  <a:lnTo>
                    <a:pt x="197" y="312"/>
                  </a:lnTo>
                  <a:cubicBezTo>
                    <a:pt x="197" y="326"/>
                    <a:pt x="197" y="358"/>
                    <a:pt x="212" y="390"/>
                  </a:cubicBezTo>
                  <a:cubicBezTo>
                    <a:pt x="223" y="411"/>
                    <a:pt x="250" y="428"/>
                    <a:pt x="274" y="428"/>
                  </a:cubicBezTo>
                  <a:lnTo>
                    <a:pt x="580" y="428"/>
                  </a:lnTo>
                  <a:cubicBezTo>
                    <a:pt x="602" y="428"/>
                    <a:pt x="625" y="411"/>
                    <a:pt x="635" y="390"/>
                  </a:cubicBezTo>
                  <a:cubicBezTo>
                    <a:pt x="652" y="358"/>
                    <a:pt x="652" y="326"/>
                    <a:pt x="652" y="312"/>
                  </a:cubicBezTo>
                  <a:lnTo>
                    <a:pt x="652" y="269"/>
                  </a:lnTo>
                  <a:cubicBezTo>
                    <a:pt x="652" y="261"/>
                    <a:pt x="654" y="254"/>
                    <a:pt x="659" y="250"/>
                  </a:cubicBezTo>
                  <a:cubicBezTo>
                    <a:pt x="676" y="233"/>
                    <a:pt x="714" y="233"/>
                    <a:pt x="733" y="233"/>
                  </a:cubicBezTo>
                  <a:cubicBezTo>
                    <a:pt x="775" y="233"/>
                    <a:pt x="813" y="269"/>
                    <a:pt x="813" y="312"/>
                  </a:cubicBezTo>
                  <a:cubicBezTo>
                    <a:pt x="813" y="356"/>
                    <a:pt x="777" y="388"/>
                    <a:pt x="724" y="388"/>
                  </a:cubicBezTo>
                  <a:close/>
                  <a:moveTo>
                    <a:pt x="210" y="64"/>
                  </a:moveTo>
                  <a:cubicBezTo>
                    <a:pt x="218" y="36"/>
                    <a:pt x="225" y="36"/>
                    <a:pt x="246" y="36"/>
                  </a:cubicBezTo>
                  <a:lnTo>
                    <a:pt x="610" y="36"/>
                  </a:lnTo>
                  <a:cubicBezTo>
                    <a:pt x="627" y="36"/>
                    <a:pt x="638" y="39"/>
                    <a:pt x="644" y="66"/>
                  </a:cubicBezTo>
                  <a:lnTo>
                    <a:pt x="686" y="201"/>
                  </a:lnTo>
                  <a:cubicBezTo>
                    <a:pt x="667" y="204"/>
                    <a:pt x="648" y="212"/>
                    <a:pt x="635" y="225"/>
                  </a:cubicBezTo>
                  <a:cubicBezTo>
                    <a:pt x="623" y="237"/>
                    <a:pt x="616" y="252"/>
                    <a:pt x="616" y="269"/>
                  </a:cubicBezTo>
                  <a:lnTo>
                    <a:pt x="616" y="312"/>
                  </a:lnTo>
                  <a:cubicBezTo>
                    <a:pt x="616" y="324"/>
                    <a:pt x="616" y="350"/>
                    <a:pt x="604" y="373"/>
                  </a:cubicBezTo>
                  <a:cubicBezTo>
                    <a:pt x="599" y="384"/>
                    <a:pt x="589" y="392"/>
                    <a:pt x="580" y="392"/>
                  </a:cubicBezTo>
                  <a:lnTo>
                    <a:pt x="274" y="392"/>
                  </a:lnTo>
                  <a:cubicBezTo>
                    <a:pt x="263" y="392"/>
                    <a:pt x="248" y="384"/>
                    <a:pt x="244" y="373"/>
                  </a:cubicBezTo>
                  <a:cubicBezTo>
                    <a:pt x="233" y="350"/>
                    <a:pt x="233" y="324"/>
                    <a:pt x="233" y="312"/>
                  </a:cubicBezTo>
                  <a:lnTo>
                    <a:pt x="233" y="269"/>
                  </a:lnTo>
                  <a:cubicBezTo>
                    <a:pt x="233" y="252"/>
                    <a:pt x="227" y="235"/>
                    <a:pt x="214" y="225"/>
                  </a:cubicBezTo>
                  <a:cubicBezTo>
                    <a:pt x="202" y="212"/>
                    <a:pt x="185" y="206"/>
                    <a:pt x="168" y="201"/>
                  </a:cubicBezTo>
                  <a:close/>
                  <a:moveTo>
                    <a:pt x="729" y="199"/>
                  </a:moveTo>
                  <a:cubicBezTo>
                    <a:pt x="726" y="199"/>
                    <a:pt x="724" y="199"/>
                    <a:pt x="722" y="199"/>
                  </a:cubicBezTo>
                  <a:lnTo>
                    <a:pt x="678" y="55"/>
                  </a:lnTo>
                  <a:cubicBezTo>
                    <a:pt x="667" y="5"/>
                    <a:pt x="633" y="0"/>
                    <a:pt x="608" y="0"/>
                  </a:cubicBezTo>
                  <a:lnTo>
                    <a:pt x="248" y="0"/>
                  </a:lnTo>
                  <a:cubicBezTo>
                    <a:pt x="218" y="0"/>
                    <a:pt x="191" y="5"/>
                    <a:pt x="176" y="55"/>
                  </a:cubicBezTo>
                  <a:lnTo>
                    <a:pt x="132" y="199"/>
                  </a:lnTo>
                  <a:cubicBezTo>
                    <a:pt x="127" y="199"/>
                    <a:pt x="121" y="199"/>
                    <a:pt x="117" y="199"/>
                  </a:cubicBezTo>
                  <a:cubicBezTo>
                    <a:pt x="55" y="199"/>
                    <a:pt x="0" y="252"/>
                    <a:pt x="0" y="312"/>
                  </a:cubicBezTo>
                  <a:cubicBezTo>
                    <a:pt x="0" y="371"/>
                    <a:pt x="45" y="413"/>
                    <a:pt x="106" y="422"/>
                  </a:cubicBezTo>
                  <a:lnTo>
                    <a:pt x="106" y="508"/>
                  </a:lnTo>
                  <a:cubicBezTo>
                    <a:pt x="106" y="540"/>
                    <a:pt x="125" y="563"/>
                    <a:pt x="159" y="566"/>
                  </a:cubicBezTo>
                  <a:lnTo>
                    <a:pt x="178" y="566"/>
                  </a:lnTo>
                  <a:lnTo>
                    <a:pt x="178" y="591"/>
                  </a:lnTo>
                  <a:cubicBezTo>
                    <a:pt x="178" y="595"/>
                    <a:pt x="178" y="599"/>
                    <a:pt x="176" y="604"/>
                  </a:cubicBezTo>
                  <a:cubicBezTo>
                    <a:pt x="176" y="612"/>
                    <a:pt x="176" y="621"/>
                    <a:pt x="182" y="629"/>
                  </a:cubicBezTo>
                  <a:cubicBezTo>
                    <a:pt x="191" y="638"/>
                    <a:pt x="199" y="638"/>
                    <a:pt x="216" y="638"/>
                  </a:cubicBezTo>
                  <a:lnTo>
                    <a:pt x="244" y="638"/>
                  </a:lnTo>
                  <a:cubicBezTo>
                    <a:pt x="261" y="638"/>
                    <a:pt x="269" y="638"/>
                    <a:pt x="278" y="629"/>
                  </a:cubicBezTo>
                  <a:cubicBezTo>
                    <a:pt x="284" y="621"/>
                    <a:pt x="284" y="612"/>
                    <a:pt x="284" y="604"/>
                  </a:cubicBezTo>
                  <a:cubicBezTo>
                    <a:pt x="284" y="599"/>
                    <a:pt x="284" y="595"/>
                    <a:pt x="284" y="591"/>
                  </a:cubicBezTo>
                  <a:lnTo>
                    <a:pt x="284" y="566"/>
                  </a:lnTo>
                  <a:lnTo>
                    <a:pt x="566" y="566"/>
                  </a:lnTo>
                  <a:lnTo>
                    <a:pt x="566" y="602"/>
                  </a:lnTo>
                  <a:cubicBezTo>
                    <a:pt x="566" y="612"/>
                    <a:pt x="566" y="621"/>
                    <a:pt x="572" y="629"/>
                  </a:cubicBezTo>
                  <a:cubicBezTo>
                    <a:pt x="580" y="638"/>
                    <a:pt x="591" y="638"/>
                    <a:pt x="606" y="638"/>
                  </a:cubicBezTo>
                  <a:lnTo>
                    <a:pt x="633" y="638"/>
                  </a:lnTo>
                  <a:cubicBezTo>
                    <a:pt x="650" y="638"/>
                    <a:pt x="659" y="638"/>
                    <a:pt x="667" y="629"/>
                  </a:cubicBezTo>
                  <a:cubicBezTo>
                    <a:pt x="674" y="621"/>
                    <a:pt x="674" y="612"/>
                    <a:pt x="671" y="606"/>
                  </a:cubicBezTo>
                  <a:cubicBezTo>
                    <a:pt x="671" y="602"/>
                    <a:pt x="671" y="597"/>
                    <a:pt x="671" y="591"/>
                  </a:cubicBezTo>
                  <a:lnTo>
                    <a:pt x="671" y="566"/>
                  </a:lnTo>
                  <a:lnTo>
                    <a:pt x="693" y="566"/>
                  </a:lnTo>
                  <a:cubicBezTo>
                    <a:pt x="722" y="563"/>
                    <a:pt x="741" y="540"/>
                    <a:pt x="741" y="508"/>
                  </a:cubicBezTo>
                  <a:lnTo>
                    <a:pt x="741" y="422"/>
                  </a:lnTo>
                  <a:cubicBezTo>
                    <a:pt x="805" y="413"/>
                    <a:pt x="847" y="371"/>
                    <a:pt x="847" y="312"/>
                  </a:cubicBezTo>
                  <a:cubicBezTo>
                    <a:pt x="847" y="250"/>
                    <a:pt x="794" y="199"/>
                    <a:pt x="729" y="1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2" name="Gruppieren 221">
            <a:extLst>
              <a:ext uri="{FF2B5EF4-FFF2-40B4-BE49-F238E27FC236}">
                <a16:creationId xmlns:a16="http://schemas.microsoft.com/office/drawing/2014/main" id="{C5A3BE28-9E76-488C-9CA8-4D54879EE75E}"/>
              </a:ext>
            </a:extLst>
          </p:cNvPr>
          <p:cNvGrpSpPr>
            <a:grpSpLocks noChangeAspect="1"/>
          </p:cNvGrpSpPr>
          <p:nvPr/>
        </p:nvGrpSpPr>
        <p:grpSpPr>
          <a:xfrm>
            <a:off x="2685823" y="3993980"/>
            <a:ext cx="328528" cy="328528"/>
            <a:chOff x="5114286" y="3415055"/>
            <a:chExt cx="328528" cy="328528"/>
          </a:xfrm>
          <a:solidFill>
            <a:srgbClr val="007AB3"/>
          </a:solidFill>
        </p:grpSpPr>
        <p:sp>
          <p:nvSpPr>
            <p:cNvPr id="223" name="Freihandform 1209">
              <a:extLst>
                <a:ext uri="{FF2B5EF4-FFF2-40B4-BE49-F238E27FC236}">
                  <a16:creationId xmlns:a16="http://schemas.microsoft.com/office/drawing/2014/main" id="{6D7BFBF2-1B79-4D7F-B1A6-EFFD774CCF4B}"/>
                </a:ext>
              </a:extLst>
            </p:cNvPr>
            <p:cNvSpPr/>
            <p:nvPr/>
          </p:nvSpPr>
          <p:spPr>
            <a:xfrm>
              <a:off x="5114286"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4" name="Freihandform 1210">
              <a:extLst>
                <a:ext uri="{FF2B5EF4-FFF2-40B4-BE49-F238E27FC236}">
                  <a16:creationId xmlns:a16="http://schemas.microsoft.com/office/drawing/2014/main" id="{E70254A1-88DF-4639-A3AD-39C3FA621848}"/>
                </a:ext>
              </a:extLst>
            </p:cNvPr>
            <p:cNvSpPr/>
            <p:nvPr/>
          </p:nvSpPr>
          <p:spPr>
            <a:xfrm>
              <a:off x="5179945" y="3485138"/>
              <a:ext cx="187897" cy="184637"/>
            </a:xfrm>
            <a:custGeom>
              <a:avLst/>
              <a:gdLst/>
              <a:ahLst/>
              <a:cxnLst>
                <a:cxn ang="3cd4">
                  <a:pos x="hc" y="t"/>
                </a:cxn>
                <a:cxn ang="cd2">
                  <a:pos x="l" y="vc"/>
                </a:cxn>
                <a:cxn ang="cd4">
                  <a:pos x="hc" y="b"/>
                </a:cxn>
                <a:cxn ang="0">
                  <a:pos x="r" y="vc"/>
                </a:cxn>
              </a:cxnLst>
              <a:rect l="l" t="t" r="r" b="b"/>
              <a:pathLst>
                <a:path w="808" h="794">
                  <a:moveTo>
                    <a:pt x="757" y="401"/>
                  </a:moveTo>
                  <a:cubicBezTo>
                    <a:pt x="749" y="422"/>
                    <a:pt x="725" y="456"/>
                    <a:pt x="702" y="485"/>
                  </a:cubicBezTo>
                  <a:cubicBezTo>
                    <a:pt x="687" y="392"/>
                    <a:pt x="674" y="305"/>
                    <a:pt x="672" y="293"/>
                  </a:cubicBezTo>
                  <a:lnTo>
                    <a:pt x="672" y="289"/>
                  </a:lnTo>
                  <a:cubicBezTo>
                    <a:pt x="670" y="269"/>
                    <a:pt x="666" y="229"/>
                    <a:pt x="617" y="229"/>
                  </a:cubicBezTo>
                  <a:lnTo>
                    <a:pt x="323" y="229"/>
                  </a:lnTo>
                  <a:cubicBezTo>
                    <a:pt x="351" y="134"/>
                    <a:pt x="393" y="75"/>
                    <a:pt x="448" y="51"/>
                  </a:cubicBezTo>
                  <a:cubicBezTo>
                    <a:pt x="560" y="5"/>
                    <a:pt x="689" y="60"/>
                    <a:pt x="746" y="181"/>
                  </a:cubicBezTo>
                  <a:cubicBezTo>
                    <a:pt x="778" y="250"/>
                    <a:pt x="782" y="324"/>
                    <a:pt x="757" y="401"/>
                  </a:cubicBezTo>
                  <a:close/>
                  <a:moveTo>
                    <a:pt x="702" y="754"/>
                  </a:moveTo>
                  <a:cubicBezTo>
                    <a:pt x="700" y="756"/>
                    <a:pt x="693" y="758"/>
                    <a:pt x="687" y="758"/>
                  </a:cubicBezTo>
                  <a:lnTo>
                    <a:pt x="264" y="758"/>
                  </a:lnTo>
                  <a:cubicBezTo>
                    <a:pt x="257" y="758"/>
                    <a:pt x="251" y="756"/>
                    <a:pt x="249" y="754"/>
                  </a:cubicBezTo>
                  <a:cubicBezTo>
                    <a:pt x="249" y="752"/>
                    <a:pt x="247" y="750"/>
                    <a:pt x="247" y="744"/>
                  </a:cubicBezTo>
                  <a:cubicBezTo>
                    <a:pt x="249" y="718"/>
                    <a:pt x="253" y="695"/>
                    <a:pt x="257" y="670"/>
                  </a:cubicBezTo>
                  <a:cubicBezTo>
                    <a:pt x="262" y="648"/>
                    <a:pt x="266" y="625"/>
                    <a:pt x="268" y="602"/>
                  </a:cubicBezTo>
                  <a:cubicBezTo>
                    <a:pt x="272" y="574"/>
                    <a:pt x="270" y="570"/>
                    <a:pt x="253" y="551"/>
                  </a:cubicBezTo>
                  <a:cubicBezTo>
                    <a:pt x="173" y="462"/>
                    <a:pt x="90" y="350"/>
                    <a:pt x="52" y="299"/>
                  </a:cubicBezTo>
                  <a:lnTo>
                    <a:pt x="82" y="299"/>
                  </a:lnTo>
                  <a:lnTo>
                    <a:pt x="133" y="348"/>
                  </a:lnTo>
                  <a:cubicBezTo>
                    <a:pt x="226" y="435"/>
                    <a:pt x="245" y="454"/>
                    <a:pt x="268" y="445"/>
                  </a:cubicBezTo>
                  <a:cubicBezTo>
                    <a:pt x="287" y="437"/>
                    <a:pt x="289" y="418"/>
                    <a:pt x="293" y="386"/>
                  </a:cubicBezTo>
                  <a:cubicBezTo>
                    <a:pt x="293" y="377"/>
                    <a:pt x="296" y="367"/>
                    <a:pt x="296" y="356"/>
                  </a:cubicBezTo>
                  <a:cubicBezTo>
                    <a:pt x="300" y="335"/>
                    <a:pt x="302" y="314"/>
                    <a:pt x="306" y="293"/>
                  </a:cubicBezTo>
                  <a:cubicBezTo>
                    <a:pt x="308" y="282"/>
                    <a:pt x="310" y="274"/>
                    <a:pt x="313" y="265"/>
                  </a:cubicBezTo>
                  <a:lnTo>
                    <a:pt x="617" y="265"/>
                  </a:lnTo>
                  <a:cubicBezTo>
                    <a:pt x="632" y="265"/>
                    <a:pt x="634" y="267"/>
                    <a:pt x="636" y="291"/>
                  </a:cubicBezTo>
                  <a:lnTo>
                    <a:pt x="636" y="297"/>
                  </a:lnTo>
                  <a:cubicBezTo>
                    <a:pt x="638" y="312"/>
                    <a:pt x="655" y="413"/>
                    <a:pt x="672" y="523"/>
                  </a:cubicBezTo>
                  <a:cubicBezTo>
                    <a:pt x="672" y="526"/>
                    <a:pt x="672" y="528"/>
                    <a:pt x="672" y="530"/>
                  </a:cubicBezTo>
                  <a:cubicBezTo>
                    <a:pt x="687" y="627"/>
                    <a:pt x="704" y="733"/>
                    <a:pt x="706" y="741"/>
                  </a:cubicBezTo>
                  <a:cubicBezTo>
                    <a:pt x="706" y="748"/>
                    <a:pt x="704" y="750"/>
                    <a:pt x="702" y="754"/>
                  </a:cubicBezTo>
                  <a:close/>
                  <a:moveTo>
                    <a:pt x="433" y="20"/>
                  </a:moveTo>
                  <a:cubicBezTo>
                    <a:pt x="355" y="51"/>
                    <a:pt x="302" y="142"/>
                    <a:pt x="272" y="286"/>
                  </a:cubicBezTo>
                  <a:cubicBezTo>
                    <a:pt x="268" y="308"/>
                    <a:pt x="264" y="329"/>
                    <a:pt x="262" y="352"/>
                  </a:cubicBezTo>
                  <a:cubicBezTo>
                    <a:pt x="260" y="363"/>
                    <a:pt x="260" y="373"/>
                    <a:pt x="257" y="382"/>
                  </a:cubicBezTo>
                  <a:cubicBezTo>
                    <a:pt x="257" y="390"/>
                    <a:pt x="255" y="401"/>
                    <a:pt x="255" y="407"/>
                  </a:cubicBezTo>
                  <a:cubicBezTo>
                    <a:pt x="238" y="399"/>
                    <a:pt x="202" y="365"/>
                    <a:pt x="158" y="322"/>
                  </a:cubicBezTo>
                  <a:lnTo>
                    <a:pt x="101" y="269"/>
                  </a:lnTo>
                  <a:cubicBezTo>
                    <a:pt x="97" y="265"/>
                    <a:pt x="92" y="265"/>
                    <a:pt x="88" y="265"/>
                  </a:cubicBezTo>
                  <a:lnTo>
                    <a:pt x="18" y="265"/>
                  </a:lnTo>
                  <a:cubicBezTo>
                    <a:pt x="12" y="265"/>
                    <a:pt x="6" y="267"/>
                    <a:pt x="1" y="274"/>
                  </a:cubicBezTo>
                  <a:cubicBezTo>
                    <a:pt x="-1" y="280"/>
                    <a:pt x="-1" y="286"/>
                    <a:pt x="3" y="293"/>
                  </a:cubicBezTo>
                  <a:cubicBezTo>
                    <a:pt x="3" y="293"/>
                    <a:pt x="120" y="456"/>
                    <a:pt x="228" y="574"/>
                  </a:cubicBezTo>
                  <a:cubicBezTo>
                    <a:pt x="230" y="576"/>
                    <a:pt x="234" y="583"/>
                    <a:pt x="234" y="583"/>
                  </a:cubicBezTo>
                  <a:cubicBezTo>
                    <a:pt x="236" y="585"/>
                    <a:pt x="234" y="591"/>
                    <a:pt x="234" y="598"/>
                  </a:cubicBezTo>
                  <a:cubicBezTo>
                    <a:pt x="232" y="621"/>
                    <a:pt x="228" y="642"/>
                    <a:pt x="224" y="663"/>
                  </a:cubicBezTo>
                  <a:cubicBezTo>
                    <a:pt x="219" y="689"/>
                    <a:pt x="215" y="714"/>
                    <a:pt x="211" y="739"/>
                  </a:cubicBezTo>
                  <a:cubicBezTo>
                    <a:pt x="209" y="758"/>
                    <a:pt x="217" y="769"/>
                    <a:pt x="224" y="777"/>
                  </a:cubicBezTo>
                  <a:cubicBezTo>
                    <a:pt x="232" y="788"/>
                    <a:pt x="247" y="794"/>
                    <a:pt x="264" y="794"/>
                  </a:cubicBezTo>
                  <a:lnTo>
                    <a:pt x="687" y="794"/>
                  </a:lnTo>
                  <a:cubicBezTo>
                    <a:pt x="704" y="794"/>
                    <a:pt x="719" y="788"/>
                    <a:pt x="729" y="777"/>
                  </a:cubicBezTo>
                  <a:cubicBezTo>
                    <a:pt x="738" y="767"/>
                    <a:pt x="742" y="754"/>
                    <a:pt x="740" y="739"/>
                  </a:cubicBezTo>
                  <a:cubicBezTo>
                    <a:pt x="740" y="731"/>
                    <a:pt x="727" y="655"/>
                    <a:pt x="708" y="532"/>
                  </a:cubicBezTo>
                  <a:cubicBezTo>
                    <a:pt x="732" y="504"/>
                    <a:pt x="776" y="449"/>
                    <a:pt x="789" y="413"/>
                  </a:cubicBezTo>
                  <a:cubicBezTo>
                    <a:pt x="818" y="329"/>
                    <a:pt x="814" y="244"/>
                    <a:pt x="778" y="166"/>
                  </a:cubicBezTo>
                  <a:cubicBezTo>
                    <a:pt x="715" y="28"/>
                    <a:pt x="564" y="-35"/>
                    <a:pt x="433" y="2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5" name="Gruppieren 224">
            <a:extLst>
              <a:ext uri="{FF2B5EF4-FFF2-40B4-BE49-F238E27FC236}">
                <a16:creationId xmlns:a16="http://schemas.microsoft.com/office/drawing/2014/main" id="{952EDBEC-E585-4BF8-8594-FF0C01D87E4E}"/>
              </a:ext>
            </a:extLst>
          </p:cNvPr>
          <p:cNvGrpSpPr>
            <a:grpSpLocks noChangeAspect="1"/>
          </p:cNvGrpSpPr>
          <p:nvPr/>
        </p:nvGrpSpPr>
        <p:grpSpPr>
          <a:xfrm>
            <a:off x="3129372" y="3993980"/>
            <a:ext cx="328296" cy="328528"/>
            <a:chOff x="5557835" y="3415055"/>
            <a:chExt cx="328296" cy="328528"/>
          </a:xfrm>
          <a:solidFill>
            <a:srgbClr val="007AB3"/>
          </a:solidFill>
        </p:grpSpPr>
        <p:sp>
          <p:nvSpPr>
            <p:cNvPr id="226" name="Freihandform 1212">
              <a:extLst>
                <a:ext uri="{FF2B5EF4-FFF2-40B4-BE49-F238E27FC236}">
                  <a16:creationId xmlns:a16="http://schemas.microsoft.com/office/drawing/2014/main" id="{2F69563D-5F50-4983-A9D0-96437A2B0EAB}"/>
                </a:ext>
              </a:extLst>
            </p:cNvPr>
            <p:cNvSpPr/>
            <p:nvPr/>
          </p:nvSpPr>
          <p:spPr>
            <a:xfrm>
              <a:off x="5557835" y="341505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27" name="Freihandform 1213">
              <a:extLst>
                <a:ext uri="{FF2B5EF4-FFF2-40B4-BE49-F238E27FC236}">
                  <a16:creationId xmlns:a16="http://schemas.microsoft.com/office/drawing/2014/main" id="{87F98E36-C3C7-438D-8AE3-A8971120173B}"/>
                </a:ext>
              </a:extLst>
            </p:cNvPr>
            <p:cNvSpPr/>
            <p:nvPr/>
          </p:nvSpPr>
          <p:spPr>
            <a:xfrm>
              <a:off x="5631643" y="3507258"/>
              <a:ext cx="180679" cy="145521"/>
            </a:xfrm>
            <a:custGeom>
              <a:avLst/>
              <a:gdLst/>
              <a:ahLst/>
              <a:cxnLst>
                <a:cxn ang="3cd4">
                  <a:pos x="hc" y="t"/>
                </a:cxn>
                <a:cxn ang="cd2">
                  <a:pos x="l" y="vc"/>
                </a:cxn>
                <a:cxn ang="cd4">
                  <a:pos x="hc" y="b"/>
                </a:cxn>
                <a:cxn ang="0">
                  <a:pos x="r" y="vc"/>
                </a:cxn>
              </a:cxnLst>
              <a:rect l="l" t="t" r="r" b="b"/>
              <a:pathLst>
                <a:path w="777" h="626">
                  <a:moveTo>
                    <a:pt x="741" y="451"/>
                  </a:moveTo>
                  <a:lnTo>
                    <a:pt x="36" y="451"/>
                  </a:lnTo>
                  <a:lnTo>
                    <a:pt x="36" y="309"/>
                  </a:lnTo>
                  <a:lnTo>
                    <a:pt x="741" y="309"/>
                  </a:lnTo>
                  <a:close/>
                  <a:moveTo>
                    <a:pt x="318" y="235"/>
                  </a:moveTo>
                  <a:lnTo>
                    <a:pt x="318" y="243"/>
                  </a:lnTo>
                  <a:cubicBezTo>
                    <a:pt x="318" y="260"/>
                    <a:pt x="303" y="275"/>
                    <a:pt x="286" y="275"/>
                  </a:cubicBezTo>
                  <a:lnTo>
                    <a:pt x="172" y="275"/>
                  </a:lnTo>
                  <a:cubicBezTo>
                    <a:pt x="155" y="275"/>
                    <a:pt x="142" y="260"/>
                    <a:pt x="142" y="243"/>
                  </a:cubicBezTo>
                  <a:lnTo>
                    <a:pt x="142" y="235"/>
                  </a:lnTo>
                  <a:cubicBezTo>
                    <a:pt x="142" y="218"/>
                    <a:pt x="155" y="203"/>
                    <a:pt x="172" y="203"/>
                  </a:cubicBezTo>
                  <a:lnTo>
                    <a:pt x="286" y="203"/>
                  </a:lnTo>
                  <a:cubicBezTo>
                    <a:pt x="303" y="203"/>
                    <a:pt x="318" y="218"/>
                    <a:pt x="318" y="235"/>
                  </a:cubicBezTo>
                  <a:close/>
                  <a:moveTo>
                    <a:pt x="635" y="235"/>
                  </a:moveTo>
                  <a:lnTo>
                    <a:pt x="635" y="243"/>
                  </a:lnTo>
                  <a:cubicBezTo>
                    <a:pt x="635" y="260"/>
                    <a:pt x="620" y="275"/>
                    <a:pt x="603" y="275"/>
                  </a:cubicBezTo>
                  <a:lnTo>
                    <a:pt x="489" y="275"/>
                  </a:lnTo>
                  <a:cubicBezTo>
                    <a:pt x="472" y="275"/>
                    <a:pt x="459" y="260"/>
                    <a:pt x="459" y="243"/>
                  </a:cubicBezTo>
                  <a:lnTo>
                    <a:pt x="459" y="235"/>
                  </a:lnTo>
                  <a:cubicBezTo>
                    <a:pt x="459" y="218"/>
                    <a:pt x="472" y="203"/>
                    <a:pt x="489" y="203"/>
                  </a:cubicBezTo>
                  <a:lnTo>
                    <a:pt x="603" y="203"/>
                  </a:lnTo>
                  <a:cubicBezTo>
                    <a:pt x="620" y="203"/>
                    <a:pt x="635" y="218"/>
                    <a:pt x="635" y="235"/>
                  </a:cubicBezTo>
                  <a:close/>
                  <a:moveTo>
                    <a:pt x="70" y="89"/>
                  </a:moveTo>
                  <a:cubicBezTo>
                    <a:pt x="153" y="55"/>
                    <a:pt x="267" y="34"/>
                    <a:pt x="388" y="34"/>
                  </a:cubicBezTo>
                  <a:cubicBezTo>
                    <a:pt x="508" y="34"/>
                    <a:pt x="625" y="55"/>
                    <a:pt x="705" y="89"/>
                  </a:cubicBezTo>
                  <a:lnTo>
                    <a:pt x="705" y="275"/>
                  </a:lnTo>
                  <a:lnTo>
                    <a:pt x="663" y="275"/>
                  </a:lnTo>
                  <a:cubicBezTo>
                    <a:pt x="667" y="264"/>
                    <a:pt x="671" y="254"/>
                    <a:pt x="671" y="243"/>
                  </a:cubicBezTo>
                  <a:lnTo>
                    <a:pt x="671" y="235"/>
                  </a:lnTo>
                  <a:cubicBezTo>
                    <a:pt x="671" y="199"/>
                    <a:pt x="642" y="169"/>
                    <a:pt x="603" y="169"/>
                  </a:cubicBezTo>
                  <a:lnTo>
                    <a:pt x="489" y="169"/>
                  </a:lnTo>
                  <a:cubicBezTo>
                    <a:pt x="453" y="169"/>
                    <a:pt x="424" y="199"/>
                    <a:pt x="424" y="235"/>
                  </a:cubicBezTo>
                  <a:lnTo>
                    <a:pt x="424" y="243"/>
                  </a:lnTo>
                  <a:cubicBezTo>
                    <a:pt x="424" y="254"/>
                    <a:pt x="426" y="264"/>
                    <a:pt x="432" y="275"/>
                  </a:cubicBezTo>
                  <a:lnTo>
                    <a:pt x="345" y="275"/>
                  </a:lnTo>
                  <a:cubicBezTo>
                    <a:pt x="349" y="264"/>
                    <a:pt x="354" y="254"/>
                    <a:pt x="354" y="243"/>
                  </a:cubicBezTo>
                  <a:lnTo>
                    <a:pt x="354" y="235"/>
                  </a:lnTo>
                  <a:cubicBezTo>
                    <a:pt x="354" y="199"/>
                    <a:pt x="324" y="169"/>
                    <a:pt x="286" y="169"/>
                  </a:cubicBezTo>
                  <a:lnTo>
                    <a:pt x="172" y="169"/>
                  </a:lnTo>
                  <a:cubicBezTo>
                    <a:pt x="136" y="169"/>
                    <a:pt x="106" y="199"/>
                    <a:pt x="106" y="235"/>
                  </a:cubicBezTo>
                  <a:lnTo>
                    <a:pt x="106" y="243"/>
                  </a:lnTo>
                  <a:cubicBezTo>
                    <a:pt x="106" y="254"/>
                    <a:pt x="108" y="264"/>
                    <a:pt x="114" y="275"/>
                  </a:cubicBezTo>
                  <a:lnTo>
                    <a:pt x="70" y="275"/>
                  </a:lnTo>
                  <a:close/>
                  <a:moveTo>
                    <a:pt x="758" y="275"/>
                  </a:moveTo>
                  <a:lnTo>
                    <a:pt x="741" y="275"/>
                  </a:lnTo>
                  <a:lnTo>
                    <a:pt x="741" y="78"/>
                  </a:lnTo>
                  <a:cubicBezTo>
                    <a:pt x="741" y="70"/>
                    <a:pt x="737" y="66"/>
                    <a:pt x="730" y="61"/>
                  </a:cubicBezTo>
                  <a:cubicBezTo>
                    <a:pt x="644" y="21"/>
                    <a:pt x="519" y="0"/>
                    <a:pt x="388" y="0"/>
                  </a:cubicBezTo>
                  <a:cubicBezTo>
                    <a:pt x="258" y="0"/>
                    <a:pt x="134" y="21"/>
                    <a:pt x="47" y="61"/>
                  </a:cubicBezTo>
                  <a:cubicBezTo>
                    <a:pt x="40" y="66"/>
                    <a:pt x="36" y="70"/>
                    <a:pt x="36" y="78"/>
                  </a:cubicBezTo>
                  <a:lnTo>
                    <a:pt x="36" y="275"/>
                  </a:lnTo>
                  <a:lnTo>
                    <a:pt x="17" y="275"/>
                  </a:lnTo>
                  <a:cubicBezTo>
                    <a:pt x="9" y="275"/>
                    <a:pt x="0" y="281"/>
                    <a:pt x="0" y="292"/>
                  </a:cubicBezTo>
                  <a:lnTo>
                    <a:pt x="0" y="468"/>
                  </a:lnTo>
                  <a:lnTo>
                    <a:pt x="0" y="609"/>
                  </a:lnTo>
                  <a:cubicBezTo>
                    <a:pt x="0" y="620"/>
                    <a:pt x="9" y="626"/>
                    <a:pt x="17" y="626"/>
                  </a:cubicBezTo>
                  <a:cubicBezTo>
                    <a:pt x="28" y="626"/>
                    <a:pt x="36" y="620"/>
                    <a:pt x="36" y="609"/>
                  </a:cubicBezTo>
                  <a:lnTo>
                    <a:pt x="36" y="487"/>
                  </a:lnTo>
                  <a:lnTo>
                    <a:pt x="741" y="487"/>
                  </a:lnTo>
                  <a:lnTo>
                    <a:pt x="741" y="609"/>
                  </a:lnTo>
                  <a:cubicBezTo>
                    <a:pt x="741" y="620"/>
                    <a:pt x="749" y="626"/>
                    <a:pt x="758" y="626"/>
                  </a:cubicBezTo>
                  <a:cubicBezTo>
                    <a:pt x="769" y="626"/>
                    <a:pt x="777" y="620"/>
                    <a:pt x="777" y="609"/>
                  </a:cubicBezTo>
                  <a:lnTo>
                    <a:pt x="777" y="468"/>
                  </a:lnTo>
                  <a:lnTo>
                    <a:pt x="777" y="292"/>
                  </a:lnTo>
                  <a:cubicBezTo>
                    <a:pt x="777" y="281"/>
                    <a:pt x="769" y="275"/>
                    <a:pt x="758" y="2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28" name="Gruppieren 227">
            <a:extLst>
              <a:ext uri="{FF2B5EF4-FFF2-40B4-BE49-F238E27FC236}">
                <a16:creationId xmlns:a16="http://schemas.microsoft.com/office/drawing/2014/main" id="{46E7AEFC-31C4-47E6-8E84-E966C4F74237}"/>
              </a:ext>
            </a:extLst>
          </p:cNvPr>
          <p:cNvGrpSpPr>
            <a:grpSpLocks noChangeAspect="1"/>
          </p:cNvGrpSpPr>
          <p:nvPr/>
        </p:nvGrpSpPr>
        <p:grpSpPr>
          <a:xfrm>
            <a:off x="4016469" y="3993980"/>
            <a:ext cx="328296" cy="328528"/>
            <a:chOff x="6444932" y="3415055"/>
            <a:chExt cx="328296" cy="328528"/>
          </a:xfrm>
          <a:solidFill>
            <a:srgbClr val="007AB3"/>
          </a:solidFill>
        </p:grpSpPr>
        <p:sp>
          <p:nvSpPr>
            <p:cNvPr id="229" name="Freihandform 1215">
              <a:extLst>
                <a:ext uri="{FF2B5EF4-FFF2-40B4-BE49-F238E27FC236}">
                  <a16:creationId xmlns:a16="http://schemas.microsoft.com/office/drawing/2014/main" id="{C6D5ABB0-37DE-40AE-9EB8-75F0E3CD8BF8}"/>
                </a:ext>
              </a:extLst>
            </p:cNvPr>
            <p:cNvSpPr/>
            <p:nvPr/>
          </p:nvSpPr>
          <p:spPr>
            <a:xfrm>
              <a:off x="6444932"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0" name="Freihandform 1216">
              <a:extLst>
                <a:ext uri="{FF2B5EF4-FFF2-40B4-BE49-F238E27FC236}">
                  <a16:creationId xmlns:a16="http://schemas.microsoft.com/office/drawing/2014/main" id="{3F3185B3-2A75-4469-83DD-DA9BA0FDA690}"/>
                </a:ext>
              </a:extLst>
            </p:cNvPr>
            <p:cNvSpPr/>
            <p:nvPr/>
          </p:nvSpPr>
          <p:spPr>
            <a:xfrm>
              <a:off x="6633060" y="3563837"/>
              <a:ext cx="30734" cy="25845"/>
            </a:xfrm>
            <a:custGeom>
              <a:avLst/>
              <a:gdLst/>
              <a:ahLst/>
              <a:cxnLst>
                <a:cxn ang="3cd4">
                  <a:pos x="hc" y="t"/>
                </a:cxn>
                <a:cxn ang="cd2">
                  <a:pos x="l" y="vc"/>
                </a:cxn>
                <a:cxn ang="cd4">
                  <a:pos x="hc" y="b"/>
                </a:cxn>
                <a:cxn ang="0">
                  <a:pos x="r" y="vc"/>
                </a:cxn>
              </a:cxnLst>
              <a:rect l="l" t="t" r="r" b="b"/>
              <a:pathLst>
                <a:path w="133" h="112">
                  <a:moveTo>
                    <a:pt x="97" y="74"/>
                  </a:moveTo>
                  <a:cubicBezTo>
                    <a:pt x="70" y="66"/>
                    <a:pt x="49" y="47"/>
                    <a:pt x="40" y="34"/>
                  </a:cubicBezTo>
                  <a:cubicBezTo>
                    <a:pt x="49" y="34"/>
                    <a:pt x="59" y="36"/>
                    <a:pt x="74" y="38"/>
                  </a:cubicBezTo>
                  <a:cubicBezTo>
                    <a:pt x="85" y="38"/>
                    <a:pt x="91" y="41"/>
                    <a:pt x="93" y="45"/>
                  </a:cubicBezTo>
                  <a:cubicBezTo>
                    <a:pt x="97" y="51"/>
                    <a:pt x="97" y="64"/>
                    <a:pt x="97" y="74"/>
                  </a:cubicBezTo>
                  <a:close/>
                  <a:moveTo>
                    <a:pt x="81" y="5"/>
                  </a:moveTo>
                  <a:cubicBezTo>
                    <a:pt x="59" y="0"/>
                    <a:pt x="45" y="0"/>
                    <a:pt x="32" y="0"/>
                  </a:cubicBezTo>
                  <a:cubicBezTo>
                    <a:pt x="9" y="0"/>
                    <a:pt x="2" y="13"/>
                    <a:pt x="0" y="26"/>
                  </a:cubicBezTo>
                  <a:cubicBezTo>
                    <a:pt x="-2" y="55"/>
                    <a:pt x="53" y="106"/>
                    <a:pt x="110" y="112"/>
                  </a:cubicBezTo>
                  <a:lnTo>
                    <a:pt x="112" y="112"/>
                  </a:lnTo>
                  <a:cubicBezTo>
                    <a:pt x="117" y="112"/>
                    <a:pt x="121" y="112"/>
                    <a:pt x="123" y="108"/>
                  </a:cubicBezTo>
                  <a:cubicBezTo>
                    <a:pt x="127" y="106"/>
                    <a:pt x="129" y="102"/>
                    <a:pt x="129" y="98"/>
                  </a:cubicBezTo>
                  <a:lnTo>
                    <a:pt x="131" y="89"/>
                  </a:lnTo>
                  <a:cubicBezTo>
                    <a:pt x="133" y="68"/>
                    <a:pt x="138" y="43"/>
                    <a:pt x="121" y="24"/>
                  </a:cubicBezTo>
                  <a:cubicBezTo>
                    <a:pt x="110" y="11"/>
                    <a:pt x="97" y="5"/>
                    <a:pt x="81"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1" name="Freihandform 1217">
              <a:extLst>
                <a:ext uri="{FF2B5EF4-FFF2-40B4-BE49-F238E27FC236}">
                  <a16:creationId xmlns:a16="http://schemas.microsoft.com/office/drawing/2014/main" id="{A214121A-5D5E-47F1-A76A-E1D6231CBDCF}"/>
                </a:ext>
              </a:extLst>
            </p:cNvPr>
            <p:cNvSpPr/>
            <p:nvPr/>
          </p:nvSpPr>
          <p:spPr>
            <a:xfrm>
              <a:off x="6523396" y="3480948"/>
              <a:ext cx="171366" cy="196512"/>
            </a:xfrm>
            <a:custGeom>
              <a:avLst/>
              <a:gdLst/>
              <a:ahLst/>
              <a:cxnLst>
                <a:cxn ang="3cd4">
                  <a:pos x="hc" y="t"/>
                </a:cxn>
                <a:cxn ang="cd2">
                  <a:pos x="l" y="vc"/>
                </a:cxn>
                <a:cxn ang="cd4">
                  <a:pos x="hc" y="b"/>
                </a:cxn>
                <a:cxn ang="0">
                  <a:pos x="r" y="vc"/>
                </a:cxn>
              </a:cxnLst>
              <a:rect l="l" t="t" r="r" b="b"/>
              <a:pathLst>
                <a:path w="737" h="845">
                  <a:moveTo>
                    <a:pt x="695" y="581"/>
                  </a:moveTo>
                  <a:cubicBezTo>
                    <a:pt x="689" y="591"/>
                    <a:pt x="685" y="600"/>
                    <a:pt x="679" y="606"/>
                  </a:cubicBezTo>
                  <a:cubicBezTo>
                    <a:pt x="662" y="623"/>
                    <a:pt x="643" y="636"/>
                    <a:pt x="621" y="651"/>
                  </a:cubicBezTo>
                  <a:cubicBezTo>
                    <a:pt x="600" y="663"/>
                    <a:pt x="573" y="665"/>
                    <a:pt x="541" y="657"/>
                  </a:cubicBezTo>
                  <a:cubicBezTo>
                    <a:pt x="520" y="651"/>
                    <a:pt x="501" y="644"/>
                    <a:pt x="480" y="638"/>
                  </a:cubicBezTo>
                  <a:cubicBezTo>
                    <a:pt x="473" y="636"/>
                    <a:pt x="467" y="634"/>
                    <a:pt x="461" y="631"/>
                  </a:cubicBezTo>
                  <a:cubicBezTo>
                    <a:pt x="439" y="625"/>
                    <a:pt x="418" y="619"/>
                    <a:pt x="397" y="612"/>
                  </a:cubicBezTo>
                  <a:lnTo>
                    <a:pt x="389" y="608"/>
                  </a:lnTo>
                  <a:cubicBezTo>
                    <a:pt x="331" y="589"/>
                    <a:pt x="253" y="568"/>
                    <a:pt x="173" y="568"/>
                  </a:cubicBezTo>
                  <a:cubicBezTo>
                    <a:pt x="168" y="568"/>
                    <a:pt x="164" y="568"/>
                    <a:pt x="160" y="568"/>
                  </a:cubicBezTo>
                  <a:cubicBezTo>
                    <a:pt x="145" y="568"/>
                    <a:pt x="75" y="530"/>
                    <a:pt x="44" y="481"/>
                  </a:cubicBezTo>
                  <a:lnTo>
                    <a:pt x="39" y="477"/>
                  </a:lnTo>
                  <a:cubicBezTo>
                    <a:pt x="37" y="475"/>
                    <a:pt x="35" y="473"/>
                    <a:pt x="37" y="471"/>
                  </a:cubicBezTo>
                  <a:cubicBezTo>
                    <a:pt x="69" y="407"/>
                    <a:pt x="111" y="346"/>
                    <a:pt x="171" y="276"/>
                  </a:cubicBezTo>
                  <a:cubicBezTo>
                    <a:pt x="247" y="185"/>
                    <a:pt x="317" y="119"/>
                    <a:pt x="393" y="68"/>
                  </a:cubicBezTo>
                  <a:cubicBezTo>
                    <a:pt x="401" y="62"/>
                    <a:pt x="410" y="56"/>
                    <a:pt x="420" y="49"/>
                  </a:cubicBezTo>
                  <a:cubicBezTo>
                    <a:pt x="420" y="68"/>
                    <a:pt x="418" y="87"/>
                    <a:pt x="418" y="107"/>
                  </a:cubicBezTo>
                  <a:lnTo>
                    <a:pt x="418" y="109"/>
                  </a:lnTo>
                  <a:cubicBezTo>
                    <a:pt x="420" y="134"/>
                    <a:pt x="425" y="164"/>
                    <a:pt x="431" y="198"/>
                  </a:cubicBezTo>
                  <a:cubicBezTo>
                    <a:pt x="433" y="210"/>
                    <a:pt x="450" y="227"/>
                    <a:pt x="465" y="229"/>
                  </a:cubicBezTo>
                  <a:cubicBezTo>
                    <a:pt x="535" y="244"/>
                    <a:pt x="581" y="286"/>
                    <a:pt x="611" y="365"/>
                  </a:cubicBezTo>
                  <a:lnTo>
                    <a:pt x="613" y="369"/>
                  </a:lnTo>
                  <a:cubicBezTo>
                    <a:pt x="626" y="403"/>
                    <a:pt x="640" y="435"/>
                    <a:pt x="655" y="468"/>
                  </a:cubicBezTo>
                  <a:cubicBezTo>
                    <a:pt x="662" y="481"/>
                    <a:pt x="668" y="494"/>
                    <a:pt x="676" y="507"/>
                  </a:cubicBezTo>
                  <a:cubicBezTo>
                    <a:pt x="681" y="513"/>
                    <a:pt x="685" y="519"/>
                    <a:pt x="687" y="526"/>
                  </a:cubicBezTo>
                  <a:cubicBezTo>
                    <a:pt x="689" y="526"/>
                    <a:pt x="689" y="528"/>
                    <a:pt x="689" y="528"/>
                  </a:cubicBezTo>
                  <a:lnTo>
                    <a:pt x="683" y="528"/>
                  </a:lnTo>
                  <a:cubicBezTo>
                    <a:pt x="676" y="528"/>
                    <a:pt x="670" y="530"/>
                    <a:pt x="666" y="536"/>
                  </a:cubicBezTo>
                  <a:lnTo>
                    <a:pt x="664" y="538"/>
                  </a:lnTo>
                  <a:cubicBezTo>
                    <a:pt x="657" y="547"/>
                    <a:pt x="660" y="557"/>
                    <a:pt x="668" y="564"/>
                  </a:cubicBezTo>
                  <a:close/>
                  <a:moveTo>
                    <a:pt x="374" y="794"/>
                  </a:moveTo>
                  <a:cubicBezTo>
                    <a:pt x="348" y="765"/>
                    <a:pt x="321" y="731"/>
                    <a:pt x="295" y="697"/>
                  </a:cubicBezTo>
                  <a:cubicBezTo>
                    <a:pt x="270" y="667"/>
                    <a:pt x="245" y="636"/>
                    <a:pt x="221" y="606"/>
                  </a:cubicBezTo>
                  <a:cubicBezTo>
                    <a:pt x="291" y="617"/>
                    <a:pt x="376" y="642"/>
                    <a:pt x="446" y="665"/>
                  </a:cubicBezTo>
                  <a:cubicBezTo>
                    <a:pt x="448" y="665"/>
                    <a:pt x="450" y="665"/>
                    <a:pt x="452" y="667"/>
                  </a:cubicBezTo>
                  <a:cubicBezTo>
                    <a:pt x="454" y="667"/>
                    <a:pt x="456" y="667"/>
                    <a:pt x="458" y="667"/>
                  </a:cubicBezTo>
                  <a:cubicBezTo>
                    <a:pt x="412" y="699"/>
                    <a:pt x="391" y="752"/>
                    <a:pt x="374" y="794"/>
                  </a:cubicBezTo>
                  <a:close/>
                  <a:moveTo>
                    <a:pt x="497" y="87"/>
                  </a:moveTo>
                  <a:cubicBezTo>
                    <a:pt x="497" y="85"/>
                    <a:pt x="497" y="85"/>
                    <a:pt x="499" y="85"/>
                  </a:cubicBezTo>
                  <a:cubicBezTo>
                    <a:pt x="499" y="102"/>
                    <a:pt x="499" y="119"/>
                    <a:pt x="499" y="136"/>
                  </a:cubicBezTo>
                  <a:cubicBezTo>
                    <a:pt x="501" y="159"/>
                    <a:pt x="501" y="183"/>
                    <a:pt x="501" y="204"/>
                  </a:cubicBezTo>
                  <a:cubicBezTo>
                    <a:pt x="492" y="200"/>
                    <a:pt x="482" y="198"/>
                    <a:pt x="471" y="195"/>
                  </a:cubicBezTo>
                  <a:cubicBezTo>
                    <a:pt x="469" y="195"/>
                    <a:pt x="467" y="191"/>
                    <a:pt x="465" y="189"/>
                  </a:cubicBezTo>
                  <a:cubicBezTo>
                    <a:pt x="461" y="162"/>
                    <a:pt x="456" y="136"/>
                    <a:pt x="454" y="113"/>
                  </a:cubicBezTo>
                  <a:cubicBezTo>
                    <a:pt x="477" y="92"/>
                    <a:pt x="480" y="92"/>
                    <a:pt x="497" y="87"/>
                  </a:cubicBezTo>
                  <a:close/>
                  <a:moveTo>
                    <a:pt x="736" y="540"/>
                  </a:moveTo>
                  <a:lnTo>
                    <a:pt x="729" y="528"/>
                  </a:lnTo>
                  <a:cubicBezTo>
                    <a:pt x="725" y="521"/>
                    <a:pt x="723" y="515"/>
                    <a:pt x="719" y="507"/>
                  </a:cubicBezTo>
                  <a:cubicBezTo>
                    <a:pt x="715" y="500"/>
                    <a:pt x="710" y="494"/>
                    <a:pt x="706" y="488"/>
                  </a:cubicBezTo>
                  <a:cubicBezTo>
                    <a:pt x="700" y="475"/>
                    <a:pt x="691" y="464"/>
                    <a:pt x="687" y="454"/>
                  </a:cubicBezTo>
                  <a:cubicBezTo>
                    <a:pt x="672" y="422"/>
                    <a:pt x="660" y="388"/>
                    <a:pt x="647" y="356"/>
                  </a:cubicBezTo>
                  <a:lnTo>
                    <a:pt x="645" y="352"/>
                  </a:lnTo>
                  <a:cubicBezTo>
                    <a:pt x="619" y="289"/>
                    <a:pt x="583" y="244"/>
                    <a:pt x="535" y="219"/>
                  </a:cubicBezTo>
                  <a:cubicBezTo>
                    <a:pt x="535" y="217"/>
                    <a:pt x="537" y="212"/>
                    <a:pt x="537" y="210"/>
                  </a:cubicBezTo>
                  <a:cubicBezTo>
                    <a:pt x="537" y="189"/>
                    <a:pt x="535" y="162"/>
                    <a:pt x="535" y="134"/>
                  </a:cubicBezTo>
                  <a:cubicBezTo>
                    <a:pt x="533" y="109"/>
                    <a:pt x="533" y="83"/>
                    <a:pt x="533" y="62"/>
                  </a:cubicBezTo>
                  <a:cubicBezTo>
                    <a:pt x="533" y="56"/>
                    <a:pt x="530" y="52"/>
                    <a:pt x="526" y="47"/>
                  </a:cubicBezTo>
                  <a:cubicBezTo>
                    <a:pt x="520" y="45"/>
                    <a:pt x="516" y="43"/>
                    <a:pt x="509" y="45"/>
                  </a:cubicBezTo>
                  <a:cubicBezTo>
                    <a:pt x="499" y="49"/>
                    <a:pt x="492" y="52"/>
                    <a:pt x="486" y="54"/>
                  </a:cubicBezTo>
                  <a:cubicBezTo>
                    <a:pt x="473" y="56"/>
                    <a:pt x="465" y="60"/>
                    <a:pt x="454" y="66"/>
                  </a:cubicBezTo>
                  <a:cubicBezTo>
                    <a:pt x="456" y="60"/>
                    <a:pt x="456" y="54"/>
                    <a:pt x="456" y="49"/>
                  </a:cubicBezTo>
                  <a:cubicBezTo>
                    <a:pt x="456" y="39"/>
                    <a:pt x="458" y="28"/>
                    <a:pt x="458" y="18"/>
                  </a:cubicBezTo>
                  <a:cubicBezTo>
                    <a:pt x="458" y="11"/>
                    <a:pt x="454" y="5"/>
                    <a:pt x="450" y="1"/>
                  </a:cubicBezTo>
                  <a:cubicBezTo>
                    <a:pt x="444" y="-1"/>
                    <a:pt x="437" y="-1"/>
                    <a:pt x="431" y="3"/>
                  </a:cubicBezTo>
                  <a:lnTo>
                    <a:pt x="412" y="13"/>
                  </a:lnTo>
                  <a:cubicBezTo>
                    <a:pt x="397" y="22"/>
                    <a:pt x="384" y="30"/>
                    <a:pt x="372" y="39"/>
                  </a:cubicBezTo>
                  <a:cubicBezTo>
                    <a:pt x="295" y="92"/>
                    <a:pt x="221" y="159"/>
                    <a:pt x="143" y="255"/>
                  </a:cubicBezTo>
                  <a:cubicBezTo>
                    <a:pt x="84" y="325"/>
                    <a:pt x="39" y="388"/>
                    <a:pt x="5" y="454"/>
                  </a:cubicBezTo>
                  <a:cubicBezTo>
                    <a:pt x="-5" y="475"/>
                    <a:pt x="3" y="488"/>
                    <a:pt x="10" y="498"/>
                  </a:cubicBezTo>
                  <a:lnTo>
                    <a:pt x="14" y="502"/>
                  </a:lnTo>
                  <a:cubicBezTo>
                    <a:pt x="50" y="555"/>
                    <a:pt x="126" y="604"/>
                    <a:pt x="162" y="604"/>
                  </a:cubicBezTo>
                  <a:cubicBezTo>
                    <a:pt x="166" y="604"/>
                    <a:pt x="168" y="604"/>
                    <a:pt x="173" y="604"/>
                  </a:cubicBezTo>
                  <a:cubicBezTo>
                    <a:pt x="202" y="636"/>
                    <a:pt x="234" y="678"/>
                    <a:pt x="268" y="720"/>
                  </a:cubicBezTo>
                  <a:cubicBezTo>
                    <a:pt x="302" y="763"/>
                    <a:pt x="338" y="807"/>
                    <a:pt x="365" y="839"/>
                  </a:cubicBezTo>
                  <a:cubicBezTo>
                    <a:pt x="370" y="843"/>
                    <a:pt x="374" y="845"/>
                    <a:pt x="378" y="845"/>
                  </a:cubicBezTo>
                  <a:cubicBezTo>
                    <a:pt x="380" y="845"/>
                    <a:pt x="380" y="845"/>
                    <a:pt x="382" y="845"/>
                  </a:cubicBezTo>
                  <a:cubicBezTo>
                    <a:pt x="386" y="845"/>
                    <a:pt x="393" y="841"/>
                    <a:pt x="395" y="835"/>
                  </a:cubicBezTo>
                  <a:cubicBezTo>
                    <a:pt x="399" y="828"/>
                    <a:pt x="401" y="820"/>
                    <a:pt x="406" y="811"/>
                  </a:cubicBezTo>
                  <a:cubicBezTo>
                    <a:pt x="425" y="761"/>
                    <a:pt x="450" y="701"/>
                    <a:pt x="507" y="684"/>
                  </a:cubicBezTo>
                  <a:cubicBezTo>
                    <a:pt x="516" y="687"/>
                    <a:pt x="524" y="689"/>
                    <a:pt x="530" y="691"/>
                  </a:cubicBezTo>
                  <a:cubicBezTo>
                    <a:pt x="547" y="695"/>
                    <a:pt x="562" y="697"/>
                    <a:pt x="577" y="697"/>
                  </a:cubicBezTo>
                  <a:cubicBezTo>
                    <a:pt x="600" y="697"/>
                    <a:pt x="621" y="691"/>
                    <a:pt x="640" y="680"/>
                  </a:cubicBezTo>
                  <a:cubicBezTo>
                    <a:pt x="662" y="665"/>
                    <a:pt x="685" y="651"/>
                    <a:pt x="704" y="631"/>
                  </a:cubicBezTo>
                  <a:cubicBezTo>
                    <a:pt x="715" y="621"/>
                    <a:pt x="721" y="608"/>
                    <a:pt x="725" y="598"/>
                  </a:cubicBezTo>
                  <a:cubicBezTo>
                    <a:pt x="727" y="593"/>
                    <a:pt x="731" y="587"/>
                    <a:pt x="734" y="585"/>
                  </a:cubicBezTo>
                  <a:cubicBezTo>
                    <a:pt x="738" y="576"/>
                    <a:pt x="736" y="568"/>
                    <a:pt x="729" y="564"/>
                  </a:cubicBezTo>
                  <a:cubicBezTo>
                    <a:pt x="731" y="562"/>
                    <a:pt x="734" y="560"/>
                    <a:pt x="734" y="560"/>
                  </a:cubicBezTo>
                  <a:cubicBezTo>
                    <a:pt x="738" y="553"/>
                    <a:pt x="738" y="547"/>
                    <a:pt x="736" y="5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32" name="Gruppieren 231">
            <a:extLst>
              <a:ext uri="{FF2B5EF4-FFF2-40B4-BE49-F238E27FC236}">
                <a16:creationId xmlns:a16="http://schemas.microsoft.com/office/drawing/2014/main" id="{9F6EAB78-19A4-4156-8D60-D605DC158638}"/>
              </a:ext>
            </a:extLst>
          </p:cNvPr>
          <p:cNvGrpSpPr>
            <a:grpSpLocks noChangeAspect="1"/>
          </p:cNvGrpSpPr>
          <p:nvPr/>
        </p:nvGrpSpPr>
        <p:grpSpPr>
          <a:xfrm>
            <a:off x="3572920" y="3993980"/>
            <a:ext cx="328296" cy="328528"/>
            <a:chOff x="6001383" y="3415055"/>
            <a:chExt cx="328296" cy="328528"/>
          </a:xfrm>
          <a:solidFill>
            <a:srgbClr val="007AB3"/>
          </a:solidFill>
        </p:grpSpPr>
        <p:sp>
          <p:nvSpPr>
            <p:cNvPr id="233" name="Freihandform 1219">
              <a:extLst>
                <a:ext uri="{FF2B5EF4-FFF2-40B4-BE49-F238E27FC236}">
                  <a16:creationId xmlns:a16="http://schemas.microsoft.com/office/drawing/2014/main" id="{4510DCBE-3345-4D47-85B3-A2226C283553}"/>
                </a:ext>
              </a:extLst>
            </p:cNvPr>
            <p:cNvSpPr/>
            <p:nvPr/>
          </p:nvSpPr>
          <p:spPr>
            <a:xfrm>
              <a:off x="6001383"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4" name="Freihandform 1220">
              <a:extLst>
                <a:ext uri="{FF2B5EF4-FFF2-40B4-BE49-F238E27FC236}">
                  <a16:creationId xmlns:a16="http://schemas.microsoft.com/office/drawing/2014/main" id="{344D52B8-021D-421B-B364-48EACF592E6D}"/>
                </a:ext>
              </a:extLst>
            </p:cNvPr>
            <p:cNvSpPr/>
            <p:nvPr/>
          </p:nvSpPr>
          <p:spPr>
            <a:xfrm>
              <a:off x="6067041" y="3483975"/>
              <a:ext cx="196977" cy="190924"/>
            </a:xfrm>
            <a:custGeom>
              <a:avLst/>
              <a:gdLst/>
              <a:ahLst/>
              <a:cxnLst>
                <a:cxn ang="3cd4">
                  <a:pos x="hc" y="t"/>
                </a:cxn>
                <a:cxn ang="cd2">
                  <a:pos x="l" y="vc"/>
                </a:cxn>
                <a:cxn ang="cd4">
                  <a:pos x="hc" y="b"/>
                </a:cxn>
                <a:cxn ang="0">
                  <a:pos x="r" y="vc"/>
                </a:cxn>
              </a:cxnLst>
              <a:rect l="l" t="t" r="r" b="b"/>
              <a:pathLst>
                <a:path w="847" h="821">
                  <a:moveTo>
                    <a:pt x="770" y="539"/>
                  </a:moveTo>
                  <a:cubicBezTo>
                    <a:pt x="763" y="539"/>
                    <a:pt x="755" y="543"/>
                    <a:pt x="753" y="550"/>
                  </a:cubicBezTo>
                  <a:lnTo>
                    <a:pt x="751" y="554"/>
                  </a:lnTo>
                  <a:cubicBezTo>
                    <a:pt x="748" y="562"/>
                    <a:pt x="751" y="571"/>
                    <a:pt x="759" y="575"/>
                  </a:cubicBezTo>
                  <a:lnTo>
                    <a:pt x="793" y="594"/>
                  </a:lnTo>
                  <a:cubicBezTo>
                    <a:pt x="789" y="600"/>
                    <a:pt x="784" y="607"/>
                    <a:pt x="778" y="611"/>
                  </a:cubicBezTo>
                  <a:cubicBezTo>
                    <a:pt x="763" y="630"/>
                    <a:pt x="746" y="647"/>
                    <a:pt x="729" y="664"/>
                  </a:cubicBezTo>
                  <a:lnTo>
                    <a:pt x="715" y="683"/>
                  </a:lnTo>
                  <a:cubicBezTo>
                    <a:pt x="700" y="698"/>
                    <a:pt x="681" y="706"/>
                    <a:pt x="655" y="710"/>
                  </a:cubicBezTo>
                  <a:cubicBezTo>
                    <a:pt x="588" y="719"/>
                    <a:pt x="528" y="715"/>
                    <a:pt x="473" y="698"/>
                  </a:cubicBezTo>
                  <a:cubicBezTo>
                    <a:pt x="444" y="685"/>
                    <a:pt x="414" y="677"/>
                    <a:pt x="384" y="668"/>
                  </a:cubicBezTo>
                  <a:cubicBezTo>
                    <a:pt x="336" y="653"/>
                    <a:pt x="283" y="641"/>
                    <a:pt x="230" y="636"/>
                  </a:cubicBezTo>
                  <a:cubicBezTo>
                    <a:pt x="217" y="634"/>
                    <a:pt x="198" y="634"/>
                    <a:pt x="179" y="632"/>
                  </a:cubicBezTo>
                  <a:cubicBezTo>
                    <a:pt x="139" y="628"/>
                    <a:pt x="90" y="624"/>
                    <a:pt x="46" y="624"/>
                  </a:cubicBezTo>
                  <a:cubicBezTo>
                    <a:pt x="50" y="613"/>
                    <a:pt x="54" y="605"/>
                    <a:pt x="61" y="594"/>
                  </a:cubicBezTo>
                  <a:lnTo>
                    <a:pt x="69" y="577"/>
                  </a:lnTo>
                  <a:cubicBezTo>
                    <a:pt x="92" y="537"/>
                    <a:pt x="113" y="497"/>
                    <a:pt x="137" y="456"/>
                  </a:cubicBezTo>
                  <a:lnTo>
                    <a:pt x="160" y="418"/>
                  </a:lnTo>
                  <a:cubicBezTo>
                    <a:pt x="173" y="397"/>
                    <a:pt x="185" y="374"/>
                    <a:pt x="188" y="342"/>
                  </a:cubicBezTo>
                  <a:cubicBezTo>
                    <a:pt x="190" y="315"/>
                    <a:pt x="196" y="289"/>
                    <a:pt x="200" y="264"/>
                  </a:cubicBezTo>
                  <a:cubicBezTo>
                    <a:pt x="204" y="251"/>
                    <a:pt x="207" y="238"/>
                    <a:pt x="209" y="226"/>
                  </a:cubicBezTo>
                  <a:lnTo>
                    <a:pt x="243" y="46"/>
                  </a:lnTo>
                  <a:cubicBezTo>
                    <a:pt x="264" y="59"/>
                    <a:pt x="281" y="75"/>
                    <a:pt x="291" y="99"/>
                  </a:cubicBezTo>
                  <a:cubicBezTo>
                    <a:pt x="293" y="107"/>
                    <a:pt x="298" y="116"/>
                    <a:pt x="300" y="122"/>
                  </a:cubicBezTo>
                  <a:lnTo>
                    <a:pt x="300" y="124"/>
                  </a:lnTo>
                  <a:cubicBezTo>
                    <a:pt x="302" y="128"/>
                    <a:pt x="304" y="133"/>
                    <a:pt x="306" y="139"/>
                  </a:cubicBezTo>
                  <a:cubicBezTo>
                    <a:pt x="310" y="150"/>
                    <a:pt x="312" y="162"/>
                    <a:pt x="317" y="173"/>
                  </a:cubicBezTo>
                  <a:cubicBezTo>
                    <a:pt x="323" y="192"/>
                    <a:pt x="329" y="211"/>
                    <a:pt x="336" y="230"/>
                  </a:cubicBezTo>
                  <a:cubicBezTo>
                    <a:pt x="342" y="258"/>
                    <a:pt x="376" y="281"/>
                    <a:pt x="406" y="291"/>
                  </a:cubicBezTo>
                  <a:cubicBezTo>
                    <a:pt x="412" y="296"/>
                    <a:pt x="418" y="300"/>
                    <a:pt x="425" y="302"/>
                  </a:cubicBezTo>
                  <a:lnTo>
                    <a:pt x="448" y="317"/>
                  </a:lnTo>
                  <a:cubicBezTo>
                    <a:pt x="494" y="342"/>
                    <a:pt x="526" y="370"/>
                    <a:pt x="547" y="401"/>
                  </a:cubicBezTo>
                  <a:cubicBezTo>
                    <a:pt x="569" y="431"/>
                    <a:pt x="596" y="452"/>
                    <a:pt x="630" y="463"/>
                  </a:cubicBezTo>
                  <a:cubicBezTo>
                    <a:pt x="681" y="482"/>
                    <a:pt x="731" y="501"/>
                    <a:pt x="787" y="522"/>
                  </a:cubicBezTo>
                  <a:cubicBezTo>
                    <a:pt x="801" y="528"/>
                    <a:pt x="808" y="535"/>
                    <a:pt x="810" y="543"/>
                  </a:cubicBezTo>
                  <a:close/>
                  <a:moveTo>
                    <a:pt x="431" y="755"/>
                  </a:moveTo>
                  <a:cubicBezTo>
                    <a:pt x="429" y="763"/>
                    <a:pt x="427" y="772"/>
                    <a:pt x="422" y="780"/>
                  </a:cubicBezTo>
                  <a:cubicBezTo>
                    <a:pt x="380" y="761"/>
                    <a:pt x="336" y="736"/>
                    <a:pt x="293" y="710"/>
                  </a:cubicBezTo>
                  <a:cubicBezTo>
                    <a:pt x="272" y="698"/>
                    <a:pt x="249" y="685"/>
                    <a:pt x="226" y="675"/>
                  </a:cubicBezTo>
                  <a:cubicBezTo>
                    <a:pt x="266" y="677"/>
                    <a:pt x="317" y="685"/>
                    <a:pt x="370" y="700"/>
                  </a:cubicBezTo>
                  <a:cubicBezTo>
                    <a:pt x="395" y="708"/>
                    <a:pt x="420" y="717"/>
                    <a:pt x="444" y="725"/>
                  </a:cubicBezTo>
                  <a:cubicBezTo>
                    <a:pt x="439" y="734"/>
                    <a:pt x="435" y="746"/>
                    <a:pt x="431" y="755"/>
                  </a:cubicBezTo>
                  <a:close/>
                  <a:moveTo>
                    <a:pt x="355" y="103"/>
                  </a:moveTo>
                  <a:cubicBezTo>
                    <a:pt x="363" y="99"/>
                    <a:pt x="367" y="95"/>
                    <a:pt x="372" y="90"/>
                  </a:cubicBezTo>
                  <a:lnTo>
                    <a:pt x="384" y="78"/>
                  </a:lnTo>
                  <a:cubicBezTo>
                    <a:pt x="386" y="103"/>
                    <a:pt x="386" y="133"/>
                    <a:pt x="389" y="160"/>
                  </a:cubicBezTo>
                  <a:cubicBezTo>
                    <a:pt x="389" y="188"/>
                    <a:pt x="391" y="217"/>
                    <a:pt x="391" y="243"/>
                  </a:cubicBezTo>
                  <a:cubicBezTo>
                    <a:pt x="389" y="243"/>
                    <a:pt x="386" y="241"/>
                    <a:pt x="384" y="238"/>
                  </a:cubicBezTo>
                  <a:cubicBezTo>
                    <a:pt x="378" y="234"/>
                    <a:pt x="374" y="228"/>
                    <a:pt x="370" y="219"/>
                  </a:cubicBezTo>
                  <a:cubicBezTo>
                    <a:pt x="365" y="198"/>
                    <a:pt x="355" y="171"/>
                    <a:pt x="346" y="145"/>
                  </a:cubicBezTo>
                  <a:cubicBezTo>
                    <a:pt x="344" y="139"/>
                    <a:pt x="340" y="133"/>
                    <a:pt x="338" y="128"/>
                  </a:cubicBezTo>
                  <a:cubicBezTo>
                    <a:pt x="338" y="124"/>
                    <a:pt x="336" y="120"/>
                    <a:pt x="336" y="118"/>
                  </a:cubicBezTo>
                  <a:cubicBezTo>
                    <a:pt x="340" y="114"/>
                    <a:pt x="351" y="105"/>
                    <a:pt x="355" y="103"/>
                  </a:cubicBezTo>
                  <a:close/>
                  <a:moveTo>
                    <a:pt x="799" y="490"/>
                  </a:moveTo>
                  <a:cubicBezTo>
                    <a:pt x="744" y="467"/>
                    <a:pt x="693" y="448"/>
                    <a:pt x="640" y="431"/>
                  </a:cubicBezTo>
                  <a:cubicBezTo>
                    <a:pt x="613" y="421"/>
                    <a:pt x="594" y="406"/>
                    <a:pt x="577" y="382"/>
                  </a:cubicBezTo>
                  <a:cubicBezTo>
                    <a:pt x="552" y="346"/>
                    <a:pt x="516" y="315"/>
                    <a:pt x="465" y="285"/>
                  </a:cubicBezTo>
                  <a:lnTo>
                    <a:pt x="442" y="272"/>
                  </a:lnTo>
                  <a:cubicBezTo>
                    <a:pt x="437" y="270"/>
                    <a:pt x="433" y="268"/>
                    <a:pt x="429" y="266"/>
                  </a:cubicBezTo>
                  <a:cubicBezTo>
                    <a:pt x="427" y="234"/>
                    <a:pt x="425" y="198"/>
                    <a:pt x="422" y="160"/>
                  </a:cubicBezTo>
                  <a:cubicBezTo>
                    <a:pt x="422" y="118"/>
                    <a:pt x="420" y="73"/>
                    <a:pt x="416" y="37"/>
                  </a:cubicBezTo>
                  <a:cubicBezTo>
                    <a:pt x="416" y="31"/>
                    <a:pt x="412" y="25"/>
                    <a:pt x="406" y="23"/>
                  </a:cubicBezTo>
                  <a:cubicBezTo>
                    <a:pt x="399" y="20"/>
                    <a:pt x="393" y="23"/>
                    <a:pt x="386" y="27"/>
                  </a:cubicBezTo>
                  <a:lnTo>
                    <a:pt x="346" y="65"/>
                  </a:lnTo>
                  <a:cubicBezTo>
                    <a:pt x="344" y="67"/>
                    <a:pt x="340" y="69"/>
                    <a:pt x="336" y="73"/>
                  </a:cubicBezTo>
                  <a:cubicBezTo>
                    <a:pt x="331" y="75"/>
                    <a:pt x="327" y="80"/>
                    <a:pt x="323" y="82"/>
                  </a:cubicBezTo>
                  <a:cubicBezTo>
                    <a:pt x="304" y="42"/>
                    <a:pt x="270" y="20"/>
                    <a:pt x="238" y="4"/>
                  </a:cubicBezTo>
                  <a:cubicBezTo>
                    <a:pt x="234" y="-1"/>
                    <a:pt x="228" y="-1"/>
                    <a:pt x="221" y="4"/>
                  </a:cubicBezTo>
                  <a:cubicBezTo>
                    <a:pt x="217" y="6"/>
                    <a:pt x="213" y="10"/>
                    <a:pt x="213" y="16"/>
                  </a:cubicBezTo>
                  <a:lnTo>
                    <a:pt x="175" y="219"/>
                  </a:lnTo>
                  <a:cubicBezTo>
                    <a:pt x="173" y="232"/>
                    <a:pt x="168" y="243"/>
                    <a:pt x="166" y="255"/>
                  </a:cubicBezTo>
                  <a:cubicBezTo>
                    <a:pt x="160" y="283"/>
                    <a:pt x="154" y="310"/>
                    <a:pt x="152" y="340"/>
                  </a:cubicBezTo>
                  <a:cubicBezTo>
                    <a:pt x="152" y="363"/>
                    <a:pt x="141" y="380"/>
                    <a:pt x="128" y="404"/>
                  </a:cubicBezTo>
                  <a:lnTo>
                    <a:pt x="107" y="440"/>
                  </a:lnTo>
                  <a:cubicBezTo>
                    <a:pt x="84" y="480"/>
                    <a:pt x="61" y="520"/>
                    <a:pt x="39" y="560"/>
                  </a:cubicBezTo>
                  <a:lnTo>
                    <a:pt x="29" y="577"/>
                  </a:lnTo>
                  <a:cubicBezTo>
                    <a:pt x="20" y="594"/>
                    <a:pt x="12" y="609"/>
                    <a:pt x="1" y="632"/>
                  </a:cubicBezTo>
                  <a:cubicBezTo>
                    <a:pt x="-1" y="639"/>
                    <a:pt x="-1" y="645"/>
                    <a:pt x="3" y="649"/>
                  </a:cubicBezTo>
                  <a:cubicBezTo>
                    <a:pt x="5" y="655"/>
                    <a:pt x="12" y="658"/>
                    <a:pt x="18" y="658"/>
                  </a:cubicBezTo>
                  <a:cubicBezTo>
                    <a:pt x="52" y="658"/>
                    <a:pt x="90" y="660"/>
                    <a:pt x="128" y="664"/>
                  </a:cubicBezTo>
                  <a:cubicBezTo>
                    <a:pt x="130" y="666"/>
                    <a:pt x="132" y="668"/>
                    <a:pt x="137" y="670"/>
                  </a:cubicBezTo>
                  <a:cubicBezTo>
                    <a:pt x="181" y="687"/>
                    <a:pt x="228" y="715"/>
                    <a:pt x="276" y="742"/>
                  </a:cubicBezTo>
                  <a:cubicBezTo>
                    <a:pt x="325" y="770"/>
                    <a:pt x="376" y="799"/>
                    <a:pt x="427" y="818"/>
                  </a:cubicBezTo>
                  <a:cubicBezTo>
                    <a:pt x="429" y="821"/>
                    <a:pt x="431" y="821"/>
                    <a:pt x="433" y="821"/>
                  </a:cubicBezTo>
                  <a:cubicBezTo>
                    <a:pt x="439" y="821"/>
                    <a:pt x="446" y="816"/>
                    <a:pt x="450" y="810"/>
                  </a:cubicBezTo>
                  <a:cubicBezTo>
                    <a:pt x="454" y="799"/>
                    <a:pt x="458" y="785"/>
                    <a:pt x="465" y="768"/>
                  </a:cubicBezTo>
                  <a:cubicBezTo>
                    <a:pt x="469" y="757"/>
                    <a:pt x="473" y="744"/>
                    <a:pt x="475" y="736"/>
                  </a:cubicBezTo>
                  <a:cubicBezTo>
                    <a:pt x="533" y="751"/>
                    <a:pt x="592" y="753"/>
                    <a:pt x="660" y="744"/>
                  </a:cubicBezTo>
                  <a:cubicBezTo>
                    <a:pt x="693" y="740"/>
                    <a:pt x="721" y="727"/>
                    <a:pt x="740" y="706"/>
                  </a:cubicBezTo>
                  <a:lnTo>
                    <a:pt x="757" y="689"/>
                  </a:lnTo>
                  <a:cubicBezTo>
                    <a:pt x="772" y="670"/>
                    <a:pt x="789" y="653"/>
                    <a:pt x="806" y="634"/>
                  </a:cubicBezTo>
                  <a:cubicBezTo>
                    <a:pt x="812" y="628"/>
                    <a:pt x="818" y="619"/>
                    <a:pt x="825" y="611"/>
                  </a:cubicBezTo>
                  <a:lnTo>
                    <a:pt x="833" y="600"/>
                  </a:lnTo>
                  <a:cubicBezTo>
                    <a:pt x="835" y="596"/>
                    <a:pt x="837" y="592"/>
                    <a:pt x="837" y="586"/>
                  </a:cubicBezTo>
                  <a:cubicBezTo>
                    <a:pt x="835" y="583"/>
                    <a:pt x="835" y="581"/>
                    <a:pt x="833" y="579"/>
                  </a:cubicBezTo>
                  <a:cubicBezTo>
                    <a:pt x="839" y="577"/>
                    <a:pt x="844" y="573"/>
                    <a:pt x="846" y="564"/>
                  </a:cubicBezTo>
                  <a:cubicBezTo>
                    <a:pt x="850" y="526"/>
                    <a:pt x="837" y="505"/>
                    <a:pt x="799" y="49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5" name="Freihandform 1221">
              <a:extLst>
                <a:ext uri="{FF2B5EF4-FFF2-40B4-BE49-F238E27FC236}">
                  <a16:creationId xmlns:a16="http://schemas.microsoft.com/office/drawing/2014/main" id="{431E543C-5E9E-4B19-8511-BBF55A7D2ADB}"/>
                </a:ext>
              </a:extLst>
            </p:cNvPr>
            <p:cNvSpPr/>
            <p:nvPr/>
          </p:nvSpPr>
          <p:spPr>
            <a:xfrm>
              <a:off x="6155985" y="3574547"/>
              <a:ext cx="38883" cy="22119"/>
            </a:xfrm>
            <a:custGeom>
              <a:avLst/>
              <a:gdLst/>
              <a:ahLst/>
              <a:cxnLst>
                <a:cxn ang="3cd4">
                  <a:pos x="hc" y="t"/>
                </a:cxn>
                <a:cxn ang="cd2">
                  <a:pos x="l" y="vc"/>
                </a:cxn>
                <a:cxn ang="cd4">
                  <a:pos x="hc" y="b"/>
                </a:cxn>
                <a:cxn ang="0">
                  <a:pos x="r" y="vc"/>
                </a:cxn>
              </a:cxnLst>
              <a:rect l="l" t="t" r="r" b="b"/>
              <a:pathLst>
                <a:path w="168" h="96">
                  <a:moveTo>
                    <a:pt x="47" y="54"/>
                  </a:moveTo>
                  <a:cubicBezTo>
                    <a:pt x="43" y="54"/>
                    <a:pt x="40" y="52"/>
                    <a:pt x="38" y="45"/>
                  </a:cubicBezTo>
                  <a:cubicBezTo>
                    <a:pt x="57" y="39"/>
                    <a:pt x="96" y="31"/>
                    <a:pt x="104" y="39"/>
                  </a:cubicBezTo>
                  <a:cubicBezTo>
                    <a:pt x="108" y="41"/>
                    <a:pt x="112" y="47"/>
                    <a:pt x="119" y="52"/>
                  </a:cubicBezTo>
                  <a:cubicBezTo>
                    <a:pt x="106" y="56"/>
                    <a:pt x="66" y="66"/>
                    <a:pt x="47" y="54"/>
                  </a:cubicBezTo>
                  <a:close/>
                  <a:moveTo>
                    <a:pt x="146" y="26"/>
                  </a:moveTo>
                  <a:cubicBezTo>
                    <a:pt x="140" y="22"/>
                    <a:pt x="134" y="18"/>
                    <a:pt x="129" y="14"/>
                  </a:cubicBezTo>
                  <a:cubicBezTo>
                    <a:pt x="98" y="-20"/>
                    <a:pt x="15" y="18"/>
                    <a:pt x="15" y="18"/>
                  </a:cubicBezTo>
                  <a:cubicBezTo>
                    <a:pt x="11" y="20"/>
                    <a:pt x="-2" y="26"/>
                    <a:pt x="0" y="39"/>
                  </a:cubicBezTo>
                  <a:cubicBezTo>
                    <a:pt x="2" y="66"/>
                    <a:pt x="19" y="81"/>
                    <a:pt x="32" y="88"/>
                  </a:cubicBezTo>
                  <a:cubicBezTo>
                    <a:pt x="45" y="94"/>
                    <a:pt x="57" y="96"/>
                    <a:pt x="72" y="96"/>
                  </a:cubicBezTo>
                  <a:cubicBezTo>
                    <a:pt x="102" y="96"/>
                    <a:pt x="134" y="83"/>
                    <a:pt x="136" y="81"/>
                  </a:cubicBezTo>
                  <a:cubicBezTo>
                    <a:pt x="140" y="81"/>
                    <a:pt x="142" y="79"/>
                    <a:pt x="144" y="79"/>
                  </a:cubicBezTo>
                  <a:cubicBezTo>
                    <a:pt x="151" y="77"/>
                    <a:pt x="155" y="75"/>
                    <a:pt x="163" y="69"/>
                  </a:cubicBezTo>
                  <a:cubicBezTo>
                    <a:pt x="167" y="64"/>
                    <a:pt x="170" y="58"/>
                    <a:pt x="167" y="54"/>
                  </a:cubicBezTo>
                  <a:cubicBezTo>
                    <a:pt x="167" y="43"/>
                    <a:pt x="161" y="39"/>
                    <a:pt x="146"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36" name="Gruppieren 235">
            <a:extLst>
              <a:ext uri="{FF2B5EF4-FFF2-40B4-BE49-F238E27FC236}">
                <a16:creationId xmlns:a16="http://schemas.microsoft.com/office/drawing/2014/main" id="{B800264E-A0B2-4219-809C-F37FAB7545E6}"/>
              </a:ext>
            </a:extLst>
          </p:cNvPr>
          <p:cNvGrpSpPr>
            <a:grpSpLocks noChangeAspect="1"/>
          </p:cNvGrpSpPr>
          <p:nvPr/>
        </p:nvGrpSpPr>
        <p:grpSpPr>
          <a:xfrm>
            <a:off x="4460017" y="3993980"/>
            <a:ext cx="328296" cy="328528"/>
            <a:chOff x="6888480" y="3415055"/>
            <a:chExt cx="328296" cy="328528"/>
          </a:xfrm>
          <a:solidFill>
            <a:srgbClr val="007AB3"/>
          </a:solidFill>
        </p:grpSpPr>
        <p:sp>
          <p:nvSpPr>
            <p:cNvPr id="237" name="Freihandform 1223">
              <a:extLst>
                <a:ext uri="{FF2B5EF4-FFF2-40B4-BE49-F238E27FC236}">
                  <a16:creationId xmlns:a16="http://schemas.microsoft.com/office/drawing/2014/main" id="{60E18279-AB7A-47AD-BED7-698E121E2D8F}"/>
                </a:ext>
              </a:extLst>
            </p:cNvPr>
            <p:cNvSpPr/>
            <p:nvPr/>
          </p:nvSpPr>
          <p:spPr>
            <a:xfrm>
              <a:off x="6888480" y="341505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8" name="Freihandform 1224">
              <a:extLst>
                <a:ext uri="{FF2B5EF4-FFF2-40B4-BE49-F238E27FC236}">
                  <a16:creationId xmlns:a16="http://schemas.microsoft.com/office/drawing/2014/main" id="{F1D303B4-B949-4B91-BD42-0E7611F16B7A}"/>
                </a:ext>
              </a:extLst>
            </p:cNvPr>
            <p:cNvSpPr/>
            <p:nvPr/>
          </p:nvSpPr>
          <p:spPr>
            <a:xfrm>
              <a:off x="6953907" y="3480948"/>
              <a:ext cx="196977" cy="196512"/>
            </a:xfrm>
            <a:custGeom>
              <a:avLst/>
              <a:gdLst/>
              <a:ahLst/>
              <a:cxnLst>
                <a:cxn ang="3cd4">
                  <a:pos x="hc" y="t"/>
                </a:cxn>
                <a:cxn ang="cd2">
                  <a:pos x="l" y="vc"/>
                </a:cxn>
                <a:cxn ang="cd4">
                  <a:pos x="hc" y="b"/>
                </a:cxn>
                <a:cxn ang="0">
                  <a:pos x="r" y="vc"/>
                </a:cxn>
              </a:cxnLst>
              <a:rect l="l" t="t" r="r" b="b"/>
              <a:pathLst>
                <a:path w="847" h="845">
                  <a:moveTo>
                    <a:pt x="806" y="477"/>
                  </a:moveTo>
                  <a:cubicBezTo>
                    <a:pt x="804" y="479"/>
                    <a:pt x="800" y="483"/>
                    <a:pt x="798" y="485"/>
                  </a:cubicBezTo>
                  <a:cubicBezTo>
                    <a:pt x="783" y="494"/>
                    <a:pt x="768" y="498"/>
                    <a:pt x="754" y="500"/>
                  </a:cubicBezTo>
                  <a:cubicBezTo>
                    <a:pt x="735" y="498"/>
                    <a:pt x="724" y="492"/>
                    <a:pt x="718" y="475"/>
                  </a:cubicBezTo>
                  <a:cubicBezTo>
                    <a:pt x="715" y="471"/>
                    <a:pt x="713" y="466"/>
                    <a:pt x="713" y="462"/>
                  </a:cubicBezTo>
                  <a:cubicBezTo>
                    <a:pt x="711" y="456"/>
                    <a:pt x="707" y="445"/>
                    <a:pt x="692" y="443"/>
                  </a:cubicBezTo>
                  <a:cubicBezTo>
                    <a:pt x="665" y="439"/>
                    <a:pt x="641" y="426"/>
                    <a:pt x="614" y="405"/>
                  </a:cubicBezTo>
                  <a:cubicBezTo>
                    <a:pt x="595" y="390"/>
                    <a:pt x="580" y="375"/>
                    <a:pt x="565" y="356"/>
                  </a:cubicBezTo>
                  <a:cubicBezTo>
                    <a:pt x="565" y="354"/>
                    <a:pt x="565" y="354"/>
                    <a:pt x="565" y="354"/>
                  </a:cubicBezTo>
                  <a:cubicBezTo>
                    <a:pt x="563" y="354"/>
                    <a:pt x="563" y="354"/>
                    <a:pt x="563" y="352"/>
                  </a:cubicBezTo>
                  <a:cubicBezTo>
                    <a:pt x="561" y="352"/>
                    <a:pt x="561" y="352"/>
                    <a:pt x="559" y="350"/>
                  </a:cubicBezTo>
                  <a:cubicBezTo>
                    <a:pt x="559" y="350"/>
                    <a:pt x="512" y="329"/>
                    <a:pt x="493" y="291"/>
                  </a:cubicBezTo>
                  <a:cubicBezTo>
                    <a:pt x="466" y="238"/>
                    <a:pt x="514" y="212"/>
                    <a:pt x="521" y="208"/>
                  </a:cubicBezTo>
                  <a:cubicBezTo>
                    <a:pt x="529" y="204"/>
                    <a:pt x="531" y="193"/>
                    <a:pt x="527" y="185"/>
                  </a:cubicBezTo>
                  <a:cubicBezTo>
                    <a:pt x="523" y="176"/>
                    <a:pt x="512" y="172"/>
                    <a:pt x="504" y="179"/>
                  </a:cubicBezTo>
                  <a:cubicBezTo>
                    <a:pt x="474" y="193"/>
                    <a:pt x="428" y="238"/>
                    <a:pt x="461" y="308"/>
                  </a:cubicBezTo>
                  <a:cubicBezTo>
                    <a:pt x="474" y="335"/>
                    <a:pt x="500" y="354"/>
                    <a:pt x="516" y="367"/>
                  </a:cubicBezTo>
                  <a:cubicBezTo>
                    <a:pt x="506" y="375"/>
                    <a:pt x="495" y="388"/>
                    <a:pt x="489" y="399"/>
                  </a:cubicBezTo>
                  <a:cubicBezTo>
                    <a:pt x="472" y="428"/>
                    <a:pt x="468" y="462"/>
                    <a:pt x="474" y="502"/>
                  </a:cubicBezTo>
                  <a:cubicBezTo>
                    <a:pt x="483" y="553"/>
                    <a:pt x="504" y="600"/>
                    <a:pt x="538" y="644"/>
                  </a:cubicBezTo>
                  <a:cubicBezTo>
                    <a:pt x="555" y="665"/>
                    <a:pt x="563" y="693"/>
                    <a:pt x="565" y="729"/>
                  </a:cubicBezTo>
                  <a:cubicBezTo>
                    <a:pt x="565" y="754"/>
                    <a:pt x="561" y="782"/>
                    <a:pt x="552" y="809"/>
                  </a:cubicBezTo>
                  <a:cubicBezTo>
                    <a:pt x="381" y="818"/>
                    <a:pt x="248" y="782"/>
                    <a:pt x="159" y="701"/>
                  </a:cubicBezTo>
                  <a:cubicBezTo>
                    <a:pt x="53" y="606"/>
                    <a:pt x="38" y="481"/>
                    <a:pt x="36" y="441"/>
                  </a:cubicBezTo>
                  <a:cubicBezTo>
                    <a:pt x="61" y="375"/>
                    <a:pt x="102" y="344"/>
                    <a:pt x="125" y="329"/>
                  </a:cubicBezTo>
                  <a:cubicBezTo>
                    <a:pt x="138" y="318"/>
                    <a:pt x="148" y="312"/>
                    <a:pt x="148" y="299"/>
                  </a:cubicBezTo>
                  <a:cubicBezTo>
                    <a:pt x="148" y="293"/>
                    <a:pt x="146" y="289"/>
                    <a:pt x="144" y="284"/>
                  </a:cubicBezTo>
                  <a:cubicBezTo>
                    <a:pt x="138" y="278"/>
                    <a:pt x="129" y="278"/>
                    <a:pt x="121" y="280"/>
                  </a:cubicBezTo>
                  <a:cubicBezTo>
                    <a:pt x="116" y="280"/>
                    <a:pt x="110" y="280"/>
                    <a:pt x="102" y="280"/>
                  </a:cubicBezTo>
                  <a:cubicBezTo>
                    <a:pt x="155" y="238"/>
                    <a:pt x="199" y="229"/>
                    <a:pt x="235" y="221"/>
                  </a:cubicBezTo>
                  <a:cubicBezTo>
                    <a:pt x="258" y="217"/>
                    <a:pt x="279" y="210"/>
                    <a:pt x="296" y="200"/>
                  </a:cubicBezTo>
                  <a:cubicBezTo>
                    <a:pt x="298" y="200"/>
                    <a:pt x="301" y="198"/>
                    <a:pt x="303" y="198"/>
                  </a:cubicBezTo>
                  <a:cubicBezTo>
                    <a:pt x="305" y="195"/>
                    <a:pt x="307" y="191"/>
                    <a:pt x="309" y="189"/>
                  </a:cubicBezTo>
                  <a:cubicBezTo>
                    <a:pt x="311" y="185"/>
                    <a:pt x="311" y="179"/>
                    <a:pt x="309" y="174"/>
                  </a:cubicBezTo>
                  <a:cubicBezTo>
                    <a:pt x="307" y="168"/>
                    <a:pt x="303" y="166"/>
                    <a:pt x="298" y="164"/>
                  </a:cubicBezTo>
                  <a:cubicBezTo>
                    <a:pt x="296" y="164"/>
                    <a:pt x="290" y="159"/>
                    <a:pt x="286" y="157"/>
                  </a:cubicBezTo>
                  <a:cubicBezTo>
                    <a:pt x="406" y="102"/>
                    <a:pt x="445" y="96"/>
                    <a:pt x="557" y="117"/>
                  </a:cubicBezTo>
                  <a:cubicBezTo>
                    <a:pt x="565" y="117"/>
                    <a:pt x="574" y="113"/>
                    <a:pt x="578" y="104"/>
                  </a:cubicBezTo>
                  <a:cubicBezTo>
                    <a:pt x="582" y="92"/>
                    <a:pt x="595" y="83"/>
                    <a:pt x="608" y="73"/>
                  </a:cubicBezTo>
                  <a:cubicBezTo>
                    <a:pt x="616" y="66"/>
                    <a:pt x="622" y="60"/>
                    <a:pt x="631" y="56"/>
                  </a:cubicBezTo>
                  <a:cubicBezTo>
                    <a:pt x="631" y="58"/>
                    <a:pt x="631" y="62"/>
                    <a:pt x="629" y="66"/>
                  </a:cubicBezTo>
                  <a:cubicBezTo>
                    <a:pt x="629" y="73"/>
                    <a:pt x="631" y="79"/>
                    <a:pt x="635" y="83"/>
                  </a:cubicBezTo>
                  <a:cubicBezTo>
                    <a:pt x="641" y="87"/>
                    <a:pt x="648" y="90"/>
                    <a:pt x="654" y="87"/>
                  </a:cubicBezTo>
                  <a:cubicBezTo>
                    <a:pt x="656" y="85"/>
                    <a:pt x="658" y="83"/>
                    <a:pt x="663" y="83"/>
                  </a:cubicBezTo>
                  <a:cubicBezTo>
                    <a:pt x="660" y="111"/>
                    <a:pt x="665" y="136"/>
                    <a:pt x="669" y="159"/>
                  </a:cubicBezTo>
                  <a:cubicBezTo>
                    <a:pt x="671" y="164"/>
                    <a:pt x="673" y="170"/>
                    <a:pt x="677" y="174"/>
                  </a:cubicBezTo>
                  <a:cubicBezTo>
                    <a:pt x="692" y="189"/>
                    <a:pt x="705" y="208"/>
                    <a:pt x="715" y="231"/>
                  </a:cubicBezTo>
                  <a:cubicBezTo>
                    <a:pt x="730" y="263"/>
                    <a:pt x="745" y="295"/>
                    <a:pt x="758" y="327"/>
                  </a:cubicBezTo>
                  <a:cubicBezTo>
                    <a:pt x="764" y="337"/>
                    <a:pt x="768" y="350"/>
                    <a:pt x="773" y="363"/>
                  </a:cubicBezTo>
                  <a:cubicBezTo>
                    <a:pt x="777" y="377"/>
                    <a:pt x="785" y="386"/>
                    <a:pt x="792" y="397"/>
                  </a:cubicBezTo>
                  <a:lnTo>
                    <a:pt x="796" y="403"/>
                  </a:lnTo>
                  <a:cubicBezTo>
                    <a:pt x="813" y="426"/>
                    <a:pt x="817" y="449"/>
                    <a:pt x="806" y="477"/>
                  </a:cubicBezTo>
                  <a:close/>
                  <a:moveTo>
                    <a:pt x="819" y="373"/>
                  </a:moveTo>
                  <a:cubicBezTo>
                    <a:pt x="813" y="367"/>
                    <a:pt x="809" y="361"/>
                    <a:pt x="806" y="352"/>
                  </a:cubicBezTo>
                  <a:cubicBezTo>
                    <a:pt x="802" y="339"/>
                    <a:pt x="796" y="325"/>
                    <a:pt x="790" y="312"/>
                  </a:cubicBezTo>
                  <a:cubicBezTo>
                    <a:pt x="777" y="280"/>
                    <a:pt x="762" y="248"/>
                    <a:pt x="747" y="217"/>
                  </a:cubicBezTo>
                  <a:cubicBezTo>
                    <a:pt x="735" y="189"/>
                    <a:pt x="720" y="168"/>
                    <a:pt x="705" y="153"/>
                  </a:cubicBezTo>
                  <a:cubicBezTo>
                    <a:pt x="699" y="123"/>
                    <a:pt x="694" y="94"/>
                    <a:pt x="699" y="64"/>
                  </a:cubicBezTo>
                  <a:cubicBezTo>
                    <a:pt x="701" y="58"/>
                    <a:pt x="699" y="47"/>
                    <a:pt x="694" y="43"/>
                  </a:cubicBezTo>
                  <a:cubicBezTo>
                    <a:pt x="688" y="37"/>
                    <a:pt x="684" y="37"/>
                    <a:pt x="667" y="43"/>
                  </a:cubicBezTo>
                  <a:cubicBezTo>
                    <a:pt x="669" y="35"/>
                    <a:pt x="669" y="28"/>
                    <a:pt x="671" y="20"/>
                  </a:cubicBezTo>
                  <a:cubicBezTo>
                    <a:pt x="671" y="13"/>
                    <a:pt x="669" y="7"/>
                    <a:pt x="663" y="3"/>
                  </a:cubicBezTo>
                  <a:cubicBezTo>
                    <a:pt x="656" y="-1"/>
                    <a:pt x="650" y="-1"/>
                    <a:pt x="643" y="3"/>
                  </a:cubicBezTo>
                  <a:cubicBezTo>
                    <a:pt x="622" y="18"/>
                    <a:pt x="605" y="30"/>
                    <a:pt x="586" y="45"/>
                  </a:cubicBezTo>
                  <a:cubicBezTo>
                    <a:pt x="574" y="54"/>
                    <a:pt x="561" y="64"/>
                    <a:pt x="550" y="79"/>
                  </a:cubicBezTo>
                  <a:cubicBezTo>
                    <a:pt x="428" y="58"/>
                    <a:pt x="385" y="73"/>
                    <a:pt x="237" y="143"/>
                  </a:cubicBezTo>
                  <a:cubicBezTo>
                    <a:pt x="229" y="145"/>
                    <a:pt x="224" y="153"/>
                    <a:pt x="227" y="162"/>
                  </a:cubicBezTo>
                  <a:cubicBezTo>
                    <a:pt x="229" y="170"/>
                    <a:pt x="235" y="176"/>
                    <a:pt x="243" y="174"/>
                  </a:cubicBezTo>
                  <a:cubicBezTo>
                    <a:pt x="246" y="176"/>
                    <a:pt x="250" y="179"/>
                    <a:pt x="254" y="181"/>
                  </a:cubicBezTo>
                  <a:cubicBezTo>
                    <a:pt x="248" y="183"/>
                    <a:pt x="237" y="185"/>
                    <a:pt x="229" y="187"/>
                  </a:cubicBezTo>
                  <a:cubicBezTo>
                    <a:pt x="182" y="198"/>
                    <a:pt x="119" y="210"/>
                    <a:pt x="42" y="286"/>
                  </a:cubicBezTo>
                  <a:cubicBezTo>
                    <a:pt x="38" y="291"/>
                    <a:pt x="36" y="299"/>
                    <a:pt x="40" y="306"/>
                  </a:cubicBezTo>
                  <a:cubicBezTo>
                    <a:pt x="42" y="312"/>
                    <a:pt x="49" y="316"/>
                    <a:pt x="55" y="316"/>
                  </a:cubicBezTo>
                  <a:cubicBezTo>
                    <a:pt x="66" y="316"/>
                    <a:pt x="76" y="316"/>
                    <a:pt x="83" y="316"/>
                  </a:cubicBezTo>
                  <a:cubicBezTo>
                    <a:pt x="57" y="337"/>
                    <a:pt x="23" y="371"/>
                    <a:pt x="2" y="433"/>
                  </a:cubicBezTo>
                  <a:cubicBezTo>
                    <a:pt x="0" y="437"/>
                    <a:pt x="0" y="439"/>
                    <a:pt x="0" y="441"/>
                  </a:cubicBezTo>
                  <a:cubicBezTo>
                    <a:pt x="2" y="481"/>
                    <a:pt x="17" y="623"/>
                    <a:pt x="136" y="727"/>
                  </a:cubicBezTo>
                  <a:cubicBezTo>
                    <a:pt x="222" y="807"/>
                    <a:pt x="347" y="845"/>
                    <a:pt x="504" y="845"/>
                  </a:cubicBezTo>
                  <a:cubicBezTo>
                    <a:pt x="525" y="845"/>
                    <a:pt x="546" y="845"/>
                    <a:pt x="567" y="843"/>
                  </a:cubicBezTo>
                  <a:cubicBezTo>
                    <a:pt x="576" y="843"/>
                    <a:pt x="582" y="837"/>
                    <a:pt x="584" y="830"/>
                  </a:cubicBezTo>
                  <a:lnTo>
                    <a:pt x="584" y="826"/>
                  </a:lnTo>
                  <a:cubicBezTo>
                    <a:pt x="595" y="792"/>
                    <a:pt x="601" y="758"/>
                    <a:pt x="599" y="727"/>
                  </a:cubicBezTo>
                  <a:cubicBezTo>
                    <a:pt x="599" y="684"/>
                    <a:pt x="586" y="651"/>
                    <a:pt x="565" y="621"/>
                  </a:cubicBezTo>
                  <a:cubicBezTo>
                    <a:pt x="536" y="583"/>
                    <a:pt x="516" y="540"/>
                    <a:pt x="508" y="496"/>
                  </a:cubicBezTo>
                  <a:cubicBezTo>
                    <a:pt x="504" y="464"/>
                    <a:pt x="506" y="439"/>
                    <a:pt x="519" y="418"/>
                  </a:cubicBezTo>
                  <a:cubicBezTo>
                    <a:pt x="525" y="405"/>
                    <a:pt x="536" y="397"/>
                    <a:pt x="546" y="388"/>
                  </a:cubicBezTo>
                  <a:cubicBezTo>
                    <a:pt x="561" y="405"/>
                    <a:pt x="576" y="420"/>
                    <a:pt x="591" y="433"/>
                  </a:cubicBezTo>
                  <a:cubicBezTo>
                    <a:pt x="622" y="456"/>
                    <a:pt x="650" y="471"/>
                    <a:pt x="679" y="477"/>
                  </a:cubicBezTo>
                  <a:cubicBezTo>
                    <a:pt x="682" y="479"/>
                    <a:pt x="684" y="483"/>
                    <a:pt x="684" y="488"/>
                  </a:cubicBezTo>
                  <a:cubicBezTo>
                    <a:pt x="694" y="517"/>
                    <a:pt x="720" y="534"/>
                    <a:pt x="754" y="534"/>
                  </a:cubicBezTo>
                  <a:cubicBezTo>
                    <a:pt x="777" y="534"/>
                    <a:pt x="798" y="528"/>
                    <a:pt x="817" y="515"/>
                  </a:cubicBezTo>
                  <a:cubicBezTo>
                    <a:pt x="826" y="509"/>
                    <a:pt x="834" y="500"/>
                    <a:pt x="838" y="490"/>
                  </a:cubicBezTo>
                  <a:cubicBezTo>
                    <a:pt x="853" y="452"/>
                    <a:pt x="849" y="416"/>
                    <a:pt x="826" y="3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39" name="Freihandform 1225">
              <a:extLst>
                <a:ext uri="{FF2B5EF4-FFF2-40B4-BE49-F238E27FC236}">
                  <a16:creationId xmlns:a16="http://schemas.microsoft.com/office/drawing/2014/main" id="{2A9C6694-60B8-42EF-9896-DC68AE9190BC}"/>
                </a:ext>
              </a:extLst>
            </p:cNvPr>
            <p:cNvSpPr/>
            <p:nvPr/>
          </p:nvSpPr>
          <p:spPr>
            <a:xfrm>
              <a:off x="7101755" y="3538225"/>
              <a:ext cx="8149" cy="8149"/>
            </a:xfrm>
            <a:custGeom>
              <a:avLst/>
              <a:gdLst/>
              <a:ahLst/>
              <a:cxnLst>
                <a:cxn ang="3cd4">
                  <a:pos x="hc" y="t"/>
                </a:cxn>
                <a:cxn ang="cd2">
                  <a:pos x="l" y="vc"/>
                </a:cxn>
                <a:cxn ang="cd4">
                  <a:pos x="hc" y="b"/>
                </a:cxn>
                <a:cxn ang="0">
                  <a:pos x="r" y="vc"/>
                </a:cxn>
              </a:cxnLst>
              <a:rect l="l" t="t" r="r" b="b"/>
              <a:pathLst>
                <a:path w="36" h="36">
                  <a:moveTo>
                    <a:pt x="19" y="0"/>
                  </a:moveTo>
                  <a:cubicBezTo>
                    <a:pt x="8" y="0"/>
                    <a:pt x="0" y="9"/>
                    <a:pt x="0" y="17"/>
                  </a:cubicBezTo>
                  <a:cubicBezTo>
                    <a:pt x="0" y="28"/>
                    <a:pt x="8" y="36"/>
                    <a:pt x="19" y="36"/>
                  </a:cubicBezTo>
                  <a:cubicBezTo>
                    <a:pt x="28" y="36"/>
                    <a:pt x="36" y="28"/>
                    <a:pt x="36" y="17"/>
                  </a:cubicBezTo>
                  <a:cubicBezTo>
                    <a:pt x="36" y="9"/>
                    <a:pt x="28" y="0"/>
                    <a:pt x="1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40" name="Gruppieren 239">
            <a:extLst>
              <a:ext uri="{FF2B5EF4-FFF2-40B4-BE49-F238E27FC236}">
                <a16:creationId xmlns:a16="http://schemas.microsoft.com/office/drawing/2014/main" id="{C8D630DE-9742-4458-8A2F-E08C103EACFC}"/>
              </a:ext>
            </a:extLst>
          </p:cNvPr>
          <p:cNvGrpSpPr>
            <a:grpSpLocks noChangeAspect="1"/>
          </p:cNvGrpSpPr>
          <p:nvPr/>
        </p:nvGrpSpPr>
        <p:grpSpPr>
          <a:xfrm>
            <a:off x="1798959" y="4437529"/>
            <a:ext cx="328528" cy="328528"/>
            <a:chOff x="4227422" y="3858604"/>
            <a:chExt cx="328528" cy="328528"/>
          </a:xfrm>
          <a:solidFill>
            <a:srgbClr val="007AB3"/>
          </a:solidFill>
        </p:grpSpPr>
        <p:sp>
          <p:nvSpPr>
            <p:cNvPr id="241" name="Freihandform 1227">
              <a:extLst>
                <a:ext uri="{FF2B5EF4-FFF2-40B4-BE49-F238E27FC236}">
                  <a16:creationId xmlns:a16="http://schemas.microsoft.com/office/drawing/2014/main" id="{A0232B01-42E2-4421-AF66-51A79C6824A3}"/>
                </a:ext>
              </a:extLst>
            </p:cNvPr>
            <p:cNvSpPr/>
            <p:nvPr/>
          </p:nvSpPr>
          <p:spPr>
            <a:xfrm>
              <a:off x="422742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2" name="Freihandform 1228">
              <a:extLst>
                <a:ext uri="{FF2B5EF4-FFF2-40B4-BE49-F238E27FC236}">
                  <a16:creationId xmlns:a16="http://schemas.microsoft.com/office/drawing/2014/main" id="{7541A135-8D2C-4230-A3B3-9BDCD097B268}"/>
                </a:ext>
              </a:extLst>
            </p:cNvPr>
            <p:cNvSpPr/>
            <p:nvPr/>
          </p:nvSpPr>
          <p:spPr>
            <a:xfrm>
              <a:off x="4301230" y="3932646"/>
              <a:ext cx="180679" cy="180446"/>
            </a:xfrm>
            <a:custGeom>
              <a:avLst/>
              <a:gdLst/>
              <a:ahLst/>
              <a:cxnLst>
                <a:cxn ang="3cd4">
                  <a:pos x="hc" y="t"/>
                </a:cxn>
                <a:cxn ang="cd2">
                  <a:pos x="l" y="vc"/>
                </a:cxn>
                <a:cxn ang="cd4">
                  <a:pos x="hc" y="b"/>
                </a:cxn>
                <a:cxn ang="0">
                  <a:pos x="r" y="vc"/>
                </a:cxn>
              </a:cxnLst>
              <a:rect l="l" t="t" r="r" b="b"/>
              <a:pathLst>
                <a:path w="777" h="776">
                  <a:moveTo>
                    <a:pt x="601" y="740"/>
                  </a:moveTo>
                  <a:lnTo>
                    <a:pt x="174" y="740"/>
                  </a:lnTo>
                  <a:lnTo>
                    <a:pt x="108" y="105"/>
                  </a:lnTo>
                  <a:lnTo>
                    <a:pt x="669" y="105"/>
                  </a:lnTo>
                  <a:close/>
                  <a:moveTo>
                    <a:pt x="275" y="36"/>
                  </a:moveTo>
                  <a:lnTo>
                    <a:pt x="502" y="36"/>
                  </a:lnTo>
                  <a:lnTo>
                    <a:pt x="519" y="69"/>
                  </a:lnTo>
                  <a:lnTo>
                    <a:pt x="259" y="69"/>
                  </a:lnTo>
                  <a:close/>
                  <a:moveTo>
                    <a:pt x="758" y="69"/>
                  </a:moveTo>
                  <a:lnTo>
                    <a:pt x="557" y="69"/>
                  </a:lnTo>
                  <a:lnTo>
                    <a:pt x="527" y="10"/>
                  </a:lnTo>
                  <a:cubicBezTo>
                    <a:pt x="525" y="4"/>
                    <a:pt x="519" y="0"/>
                    <a:pt x="513" y="0"/>
                  </a:cubicBezTo>
                  <a:lnTo>
                    <a:pt x="265" y="0"/>
                  </a:lnTo>
                  <a:cubicBezTo>
                    <a:pt x="259" y="0"/>
                    <a:pt x="252" y="4"/>
                    <a:pt x="250" y="10"/>
                  </a:cubicBezTo>
                  <a:lnTo>
                    <a:pt x="218" y="69"/>
                  </a:lnTo>
                  <a:lnTo>
                    <a:pt x="89" y="69"/>
                  </a:lnTo>
                  <a:lnTo>
                    <a:pt x="17" y="69"/>
                  </a:lnTo>
                  <a:cubicBezTo>
                    <a:pt x="9" y="69"/>
                    <a:pt x="0" y="78"/>
                    <a:pt x="0" y="88"/>
                  </a:cubicBezTo>
                  <a:cubicBezTo>
                    <a:pt x="0" y="97"/>
                    <a:pt x="9" y="105"/>
                    <a:pt x="17" y="105"/>
                  </a:cubicBezTo>
                  <a:lnTo>
                    <a:pt x="72" y="105"/>
                  </a:lnTo>
                  <a:lnTo>
                    <a:pt x="142" y="759"/>
                  </a:lnTo>
                  <a:cubicBezTo>
                    <a:pt x="142" y="768"/>
                    <a:pt x="151" y="776"/>
                    <a:pt x="159" y="776"/>
                  </a:cubicBezTo>
                  <a:lnTo>
                    <a:pt x="618" y="776"/>
                  </a:lnTo>
                  <a:cubicBezTo>
                    <a:pt x="627" y="776"/>
                    <a:pt x="635" y="768"/>
                    <a:pt x="635" y="759"/>
                  </a:cubicBezTo>
                  <a:lnTo>
                    <a:pt x="703" y="105"/>
                  </a:lnTo>
                  <a:lnTo>
                    <a:pt x="758" y="105"/>
                  </a:lnTo>
                  <a:cubicBezTo>
                    <a:pt x="769" y="105"/>
                    <a:pt x="777" y="97"/>
                    <a:pt x="777" y="88"/>
                  </a:cubicBezTo>
                  <a:cubicBezTo>
                    <a:pt x="777" y="78"/>
                    <a:pt x="769" y="69"/>
                    <a:pt x="758"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3" name="Freihandform 1229">
              <a:extLst>
                <a:ext uri="{FF2B5EF4-FFF2-40B4-BE49-F238E27FC236}">
                  <a16:creationId xmlns:a16="http://schemas.microsoft.com/office/drawing/2014/main" id="{3DD777EC-5FDD-48F7-B715-20CEB33529C4}"/>
                </a:ext>
              </a:extLst>
            </p:cNvPr>
            <p:cNvSpPr/>
            <p:nvPr/>
          </p:nvSpPr>
          <p:spPr>
            <a:xfrm>
              <a:off x="4350590" y="3981774"/>
              <a:ext cx="16066" cy="98489"/>
            </a:xfrm>
            <a:custGeom>
              <a:avLst/>
              <a:gdLst/>
              <a:ahLst/>
              <a:cxnLst>
                <a:cxn ang="3cd4">
                  <a:pos x="hc" y="t"/>
                </a:cxn>
                <a:cxn ang="cd2">
                  <a:pos x="l" y="vc"/>
                </a:cxn>
                <a:cxn ang="cd4">
                  <a:pos x="hc" y="b"/>
                </a:cxn>
                <a:cxn ang="0">
                  <a:pos x="r" y="vc"/>
                </a:cxn>
              </a:cxnLst>
              <a:rect l="l" t="t" r="r" b="b"/>
              <a:pathLst>
                <a:path w="70" h="424">
                  <a:moveTo>
                    <a:pt x="17" y="0"/>
                  </a:moveTo>
                  <a:cubicBezTo>
                    <a:pt x="6" y="0"/>
                    <a:pt x="0" y="11"/>
                    <a:pt x="0" y="19"/>
                  </a:cubicBezTo>
                  <a:lnTo>
                    <a:pt x="36" y="407"/>
                  </a:lnTo>
                  <a:cubicBezTo>
                    <a:pt x="36" y="417"/>
                    <a:pt x="44" y="424"/>
                    <a:pt x="53" y="424"/>
                  </a:cubicBezTo>
                  <a:lnTo>
                    <a:pt x="55" y="424"/>
                  </a:lnTo>
                  <a:cubicBezTo>
                    <a:pt x="63" y="424"/>
                    <a:pt x="72" y="413"/>
                    <a:pt x="70" y="405"/>
                  </a:cubicBezTo>
                  <a:lnTo>
                    <a:pt x="36" y="17"/>
                  </a:lnTo>
                  <a:cubicBezTo>
                    <a:pt x="34" y="7"/>
                    <a:pt x="25"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4" name="Freihandform 1230">
              <a:extLst>
                <a:ext uri="{FF2B5EF4-FFF2-40B4-BE49-F238E27FC236}">
                  <a16:creationId xmlns:a16="http://schemas.microsoft.com/office/drawing/2014/main" id="{B73495A5-6C37-4CBE-91D8-21416C3D4AAA}"/>
                </a:ext>
              </a:extLst>
            </p:cNvPr>
            <p:cNvSpPr/>
            <p:nvPr/>
          </p:nvSpPr>
          <p:spPr>
            <a:xfrm>
              <a:off x="4387611" y="3981774"/>
              <a:ext cx="8149" cy="98489"/>
            </a:xfrm>
            <a:custGeom>
              <a:avLst/>
              <a:gdLst/>
              <a:ahLst/>
              <a:cxnLst>
                <a:cxn ang="3cd4">
                  <a:pos x="hc" y="t"/>
                </a:cxn>
                <a:cxn ang="cd2">
                  <a:pos x="l" y="vc"/>
                </a:cxn>
                <a:cxn ang="cd4">
                  <a:pos x="hc" y="b"/>
                </a:cxn>
                <a:cxn ang="0">
                  <a:pos x="r" y="vc"/>
                </a:cxn>
              </a:cxnLst>
              <a:rect l="l" t="t" r="r" b="b"/>
              <a:pathLst>
                <a:path w="36" h="424">
                  <a:moveTo>
                    <a:pt x="17" y="0"/>
                  </a:moveTo>
                  <a:cubicBezTo>
                    <a:pt x="8" y="0"/>
                    <a:pt x="0" y="9"/>
                    <a:pt x="0" y="17"/>
                  </a:cubicBezTo>
                  <a:lnTo>
                    <a:pt x="0" y="407"/>
                  </a:lnTo>
                  <a:cubicBezTo>
                    <a:pt x="0" y="415"/>
                    <a:pt x="8" y="424"/>
                    <a:pt x="17" y="424"/>
                  </a:cubicBezTo>
                  <a:cubicBezTo>
                    <a:pt x="27" y="424"/>
                    <a:pt x="36" y="415"/>
                    <a:pt x="36" y="407"/>
                  </a:cubicBezTo>
                  <a:lnTo>
                    <a:pt x="36" y="17"/>
                  </a:lnTo>
                  <a:cubicBezTo>
                    <a:pt x="36" y="9"/>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5" name="Freihandform 1231">
              <a:extLst>
                <a:ext uri="{FF2B5EF4-FFF2-40B4-BE49-F238E27FC236}">
                  <a16:creationId xmlns:a16="http://schemas.microsoft.com/office/drawing/2014/main" id="{C2A6ECA5-2581-4742-9B24-9511D9986B14}"/>
                </a:ext>
              </a:extLst>
            </p:cNvPr>
            <p:cNvSpPr/>
            <p:nvPr/>
          </p:nvSpPr>
          <p:spPr>
            <a:xfrm>
              <a:off x="4416250" y="3981774"/>
              <a:ext cx="16298" cy="98489"/>
            </a:xfrm>
            <a:custGeom>
              <a:avLst/>
              <a:gdLst/>
              <a:ahLst/>
              <a:cxnLst>
                <a:cxn ang="3cd4">
                  <a:pos x="hc" y="t"/>
                </a:cxn>
                <a:cxn ang="cd2">
                  <a:pos x="l" y="vc"/>
                </a:cxn>
                <a:cxn ang="cd4">
                  <a:pos x="hc" y="b"/>
                </a:cxn>
                <a:cxn ang="0">
                  <a:pos x="r" y="vc"/>
                </a:cxn>
              </a:cxnLst>
              <a:rect l="l" t="t" r="r" b="b"/>
              <a:pathLst>
                <a:path w="71" h="424">
                  <a:moveTo>
                    <a:pt x="35" y="17"/>
                  </a:moveTo>
                  <a:lnTo>
                    <a:pt x="0" y="405"/>
                  </a:lnTo>
                  <a:cubicBezTo>
                    <a:pt x="0" y="413"/>
                    <a:pt x="6" y="424"/>
                    <a:pt x="16" y="424"/>
                  </a:cubicBezTo>
                  <a:lnTo>
                    <a:pt x="19" y="424"/>
                  </a:lnTo>
                  <a:cubicBezTo>
                    <a:pt x="27" y="424"/>
                    <a:pt x="35" y="417"/>
                    <a:pt x="35" y="407"/>
                  </a:cubicBezTo>
                  <a:lnTo>
                    <a:pt x="71" y="19"/>
                  </a:lnTo>
                  <a:cubicBezTo>
                    <a:pt x="71" y="11"/>
                    <a:pt x="65" y="0"/>
                    <a:pt x="55" y="0"/>
                  </a:cubicBezTo>
                  <a:cubicBezTo>
                    <a:pt x="44" y="0"/>
                    <a:pt x="35" y="7"/>
                    <a:pt x="35"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46" name="Gruppieren 245">
            <a:extLst>
              <a:ext uri="{FF2B5EF4-FFF2-40B4-BE49-F238E27FC236}">
                <a16:creationId xmlns:a16="http://schemas.microsoft.com/office/drawing/2014/main" id="{6A5AE8CA-7710-4A0E-AFEF-110F12A00502}"/>
              </a:ext>
            </a:extLst>
          </p:cNvPr>
          <p:cNvGrpSpPr>
            <a:grpSpLocks noChangeAspect="1"/>
          </p:cNvGrpSpPr>
          <p:nvPr/>
        </p:nvGrpSpPr>
        <p:grpSpPr>
          <a:xfrm>
            <a:off x="2242507" y="4437529"/>
            <a:ext cx="328528" cy="328528"/>
            <a:chOff x="4670970" y="3858604"/>
            <a:chExt cx="328528" cy="328528"/>
          </a:xfrm>
          <a:solidFill>
            <a:srgbClr val="007AB3"/>
          </a:solidFill>
        </p:grpSpPr>
        <p:sp>
          <p:nvSpPr>
            <p:cNvPr id="247" name="Freihandform 1233">
              <a:extLst>
                <a:ext uri="{FF2B5EF4-FFF2-40B4-BE49-F238E27FC236}">
                  <a16:creationId xmlns:a16="http://schemas.microsoft.com/office/drawing/2014/main" id="{172D80E9-E1C6-434C-BC52-96380DDC5EDA}"/>
                </a:ext>
              </a:extLst>
            </p:cNvPr>
            <p:cNvSpPr/>
            <p:nvPr/>
          </p:nvSpPr>
          <p:spPr>
            <a:xfrm>
              <a:off x="4670970"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8" name="Freihandform 1234">
              <a:extLst>
                <a:ext uri="{FF2B5EF4-FFF2-40B4-BE49-F238E27FC236}">
                  <a16:creationId xmlns:a16="http://schemas.microsoft.com/office/drawing/2014/main" id="{3C8922E0-9A01-4AB9-97E6-93349D3B0329}"/>
                </a:ext>
              </a:extLst>
            </p:cNvPr>
            <p:cNvSpPr/>
            <p:nvPr/>
          </p:nvSpPr>
          <p:spPr>
            <a:xfrm>
              <a:off x="4736862" y="3933111"/>
              <a:ext cx="196512" cy="179515"/>
            </a:xfrm>
            <a:custGeom>
              <a:avLst/>
              <a:gdLst/>
              <a:ahLst/>
              <a:cxnLst>
                <a:cxn ang="3cd4">
                  <a:pos x="hc" y="t"/>
                </a:cxn>
                <a:cxn ang="cd2">
                  <a:pos x="l" y="vc"/>
                </a:cxn>
                <a:cxn ang="cd4">
                  <a:pos x="hc" y="b"/>
                </a:cxn>
                <a:cxn ang="0">
                  <a:pos x="r" y="vc"/>
                </a:cxn>
              </a:cxnLst>
              <a:rect l="l" t="t" r="r" b="b"/>
              <a:pathLst>
                <a:path w="845" h="772">
                  <a:moveTo>
                    <a:pt x="784" y="520"/>
                  </a:moveTo>
                  <a:lnTo>
                    <a:pt x="741" y="520"/>
                  </a:lnTo>
                  <a:cubicBezTo>
                    <a:pt x="735" y="523"/>
                    <a:pt x="729" y="525"/>
                    <a:pt x="726" y="531"/>
                  </a:cubicBezTo>
                  <a:cubicBezTo>
                    <a:pt x="707" y="565"/>
                    <a:pt x="682" y="590"/>
                    <a:pt x="646" y="607"/>
                  </a:cubicBezTo>
                  <a:cubicBezTo>
                    <a:pt x="638" y="611"/>
                    <a:pt x="635" y="622"/>
                    <a:pt x="638" y="630"/>
                  </a:cubicBezTo>
                  <a:lnTo>
                    <a:pt x="659" y="688"/>
                  </a:lnTo>
                  <a:cubicBezTo>
                    <a:pt x="661" y="696"/>
                    <a:pt x="661" y="700"/>
                    <a:pt x="659" y="707"/>
                  </a:cubicBezTo>
                  <a:cubicBezTo>
                    <a:pt x="657" y="711"/>
                    <a:pt x="652" y="715"/>
                    <a:pt x="646" y="717"/>
                  </a:cubicBezTo>
                  <a:lnTo>
                    <a:pt x="602" y="734"/>
                  </a:lnTo>
                  <a:cubicBezTo>
                    <a:pt x="595" y="736"/>
                    <a:pt x="589" y="736"/>
                    <a:pt x="585" y="734"/>
                  </a:cubicBezTo>
                  <a:cubicBezTo>
                    <a:pt x="578" y="732"/>
                    <a:pt x="574" y="728"/>
                    <a:pt x="572" y="721"/>
                  </a:cubicBezTo>
                  <a:lnTo>
                    <a:pt x="553" y="671"/>
                  </a:lnTo>
                  <a:cubicBezTo>
                    <a:pt x="551" y="662"/>
                    <a:pt x="540" y="656"/>
                    <a:pt x="532" y="658"/>
                  </a:cubicBezTo>
                  <a:cubicBezTo>
                    <a:pt x="502" y="666"/>
                    <a:pt x="428" y="675"/>
                    <a:pt x="369" y="660"/>
                  </a:cubicBezTo>
                  <a:cubicBezTo>
                    <a:pt x="360" y="656"/>
                    <a:pt x="352" y="662"/>
                    <a:pt x="348" y="671"/>
                  </a:cubicBezTo>
                  <a:lnTo>
                    <a:pt x="328" y="721"/>
                  </a:lnTo>
                  <a:cubicBezTo>
                    <a:pt x="322" y="736"/>
                    <a:pt x="314" y="741"/>
                    <a:pt x="301" y="734"/>
                  </a:cubicBezTo>
                  <a:cubicBezTo>
                    <a:pt x="286" y="730"/>
                    <a:pt x="280" y="728"/>
                    <a:pt x="267" y="724"/>
                  </a:cubicBezTo>
                  <a:lnTo>
                    <a:pt x="254" y="717"/>
                  </a:lnTo>
                  <a:cubicBezTo>
                    <a:pt x="240" y="711"/>
                    <a:pt x="235" y="709"/>
                    <a:pt x="242" y="690"/>
                  </a:cubicBezTo>
                  <a:cubicBezTo>
                    <a:pt x="252" y="658"/>
                    <a:pt x="265" y="626"/>
                    <a:pt x="265" y="626"/>
                  </a:cubicBezTo>
                  <a:cubicBezTo>
                    <a:pt x="267" y="618"/>
                    <a:pt x="265" y="609"/>
                    <a:pt x="259" y="605"/>
                  </a:cubicBezTo>
                  <a:cubicBezTo>
                    <a:pt x="199" y="561"/>
                    <a:pt x="166" y="499"/>
                    <a:pt x="166" y="436"/>
                  </a:cubicBezTo>
                  <a:cubicBezTo>
                    <a:pt x="166" y="434"/>
                    <a:pt x="168" y="404"/>
                    <a:pt x="174" y="383"/>
                  </a:cubicBezTo>
                  <a:cubicBezTo>
                    <a:pt x="193" y="315"/>
                    <a:pt x="248" y="260"/>
                    <a:pt x="324" y="228"/>
                  </a:cubicBezTo>
                  <a:cubicBezTo>
                    <a:pt x="331" y="230"/>
                    <a:pt x="335" y="233"/>
                    <a:pt x="341" y="235"/>
                  </a:cubicBezTo>
                  <a:lnTo>
                    <a:pt x="343" y="235"/>
                  </a:lnTo>
                  <a:cubicBezTo>
                    <a:pt x="348" y="237"/>
                    <a:pt x="354" y="237"/>
                    <a:pt x="358" y="237"/>
                  </a:cubicBezTo>
                  <a:lnTo>
                    <a:pt x="360" y="237"/>
                  </a:lnTo>
                  <a:cubicBezTo>
                    <a:pt x="364" y="239"/>
                    <a:pt x="367" y="239"/>
                    <a:pt x="371" y="239"/>
                  </a:cubicBezTo>
                  <a:cubicBezTo>
                    <a:pt x="373" y="239"/>
                    <a:pt x="375" y="239"/>
                    <a:pt x="375" y="239"/>
                  </a:cubicBezTo>
                  <a:cubicBezTo>
                    <a:pt x="377" y="239"/>
                    <a:pt x="379" y="237"/>
                    <a:pt x="381" y="237"/>
                  </a:cubicBezTo>
                  <a:cubicBezTo>
                    <a:pt x="392" y="237"/>
                    <a:pt x="400" y="235"/>
                    <a:pt x="411" y="230"/>
                  </a:cubicBezTo>
                  <a:cubicBezTo>
                    <a:pt x="417" y="228"/>
                    <a:pt x="422" y="226"/>
                    <a:pt x="426" y="224"/>
                  </a:cubicBezTo>
                  <a:cubicBezTo>
                    <a:pt x="428" y="224"/>
                    <a:pt x="428" y="224"/>
                    <a:pt x="430" y="222"/>
                  </a:cubicBezTo>
                  <a:cubicBezTo>
                    <a:pt x="434" y="220"/>
                    <a:pt x="439" y="218"/>
                    <a:pt x="443" y="216"/>
                  </a:cubicBezTo>
                  <a:cubicBezTo>
                    <a:pt x="443" y="213"/>
                    <a:pt x="443" y="213"/>
                    <a:pt x="443" y="213"/>
                  </a:cubicBezTo>
                  <a:cubicBezTo>
                    <a:pt x="447" y="211"/>
                    <a:pt x="453" y="207"/>
                    <a:pt x="455" y="203"/>
                  </a:cubicBezTo>
                  <a:cubicBezTo>
                    <a:pt x="498" y="203"/>
                    <a:pt x="555" y="207"/>
                    <a:pt x="585" y="216"/>
                  </a:cubicBezTo>
                  <a:cubicBezTo>
                    <a:pt x="591" y="218"/>
                    <a:pt x="597" y="216"/>
                    <a:pt x="602" y="211"/>
                  </a:cubicBezTo>
                  <a:cubicBezTo>
                    <a:pt x="631" y="182"/>
                    <a:pt x="654" y="169"/>
                    <a:pt x="669" y="173"/>
                  </a:cubicBezTo>
                  <a:cubicBezTo>
                    <a:pt x="676" y="182"/>
                    <a:pt x="671" y="211"/>
                    <a:pt x="667" y="224"/>
                  </a:cubicBezTo>
                  <a:cubicBezTo>
                    <a:pt x="665" y="243"/>
                    <a:pt x="661" y="254"/>
                    <a:pt x="671" y="262"/>
                  </a:cubicBezTo>
                  <a:lnTo>
                    <a:pt x="684" y="275"/>
                  </a:lnTo>
                  <a:cubicBezTo>
                    <a:pt x="720" y="309"/>
                    <a:pt x="731" y="340"/>
                    <a:pt x="737" y="364"/>
                  </a:cubicBezTo>
                  <a:cubicBezTo>
                    <a:pt x="739" y="368"/>
                    <a:pt x="739" y="370"/>
                    <a:pt x="741" y="374"/>
                  </a:cubicBezTo>
                  <a:cubicBezTo>
                    <a:pt x="743" y="381"/>
                    <a:pt x="750" y="385"/>
                    <a:pt x="756" y="385"/>
                  </a:cubicBezTo>
                  <a:lnTo>
                    <a:pt x="781" y="387"/>
                  </a:lnTo>
                  <a:cubicBezTo>
                    <a:pt x="794" y="385"/>
                    <a:pt x="809" y="398"/>
                    <a:pt x="809" y="410"/>
                  </a:cubicBezTo>
                  <a:lnTo>
                    <a:pt x="811" y="499"/>
                  </a:lnTo>
                  <a:cubicBezTo>
                    <a:pt x="811" y="508"/>
                    <a:pt x="796" y="520"/>
                    <a:pt x="784" y="520"/>
                  </a:cubicBezTo>
                  <a:close/>
                  <a:moveTo>
                    <a:pt x="286" y="118"/>
                  </a:moveTo>
                  <a:cubicBezTo>
                    <a:pt x="286" y="72"/>
                    <a:pt x="324" y="34"/>
                    <a:pt x="371" y="34"/>
                  </a:cubicBezTo>
                  <a:cubicBezTo>
                    <a:pt x="417" y="34"/>
                    <a:pt x="455" y="72"/>
                    <a:pt x="455" y="118"/>
                  </a:cubicBezTo>
                  <a:cubicBezTo>
                    <a:pt x="455" y="139"/>
                    <a:pt x="447" y="158"/>
                    <a:pt x="434" y="173"/>
                  </a:cubicBezTo>
                  <a:cubicBezTo>
                    <a:pt x="417" y="194"/>
                    <a:pt x="392" y="203"/>
                    <a:pt x="367" y="203"/>
                  </a:cubicBezTo>
                  <a:cubicBezTo>
                    <a:pt x="362" y="203"/>
                    <a:pt x="356" y="201"/>
                    <a:pt x="352" y="201"/>
                  </a:cubicBezTo>
                  <a:cubicBezTo>
                    <a:pt x="350" y="201"/>
                    <a:pt x="348" y="199"/>
                    <a:pt x="345" y="199"/>
                  </a:cubicBezTo>
                  <a:cubicBezTo>
                    <a:pt x="339" y="197"/>
                    <a:pt x="333" y="194"/>
                    <a:pt x="326" y="190"/>
                  </a:cubicBezTo>
                  <a:cubicBezTo>
                    <a:pt x="312" y="180"/>
                    <a:pt x="299" y="165"/>
                    <a:pt x="293" y="148"/>
                  </a:cubicBezTo>
                  <a:cubicBezTo>
                    <a:pt x="288" y="139"/>
                    <a:pt x="286" y="129"/>
                    <a:pt x="286" y="118"/>
                  </a:cubicBezTo>
                  <a:close/>
                  <a:moveTo>
                    <a:pt x="79" y="379"/>
                  </a:moveTo>
                  <a:cubicBezTo>
                    <a:pt x="70" y="343"/>
                    <a:pt x="77" y="334"/>
                    <a:pt x="81" y="332"/>
                  </a:cubicBezTo>
                  <a:cubicBezTo>
                    <a:pt x="85" y="336"/>
                    <a:pt x="85" y="360"/>
                    <a:pt x="79" y="379"/>
                  </a:cubicBezTo>
                  <a:close/>
                  <a:moveTo>
                    <a:pt x="781" y="351"/>
                  </a:moveTo>
                  <a:lnTo>
                    <a:pt x="771" y="351"/>
                  </a:lnTo>
                  <a:cubicBezTo>
                    <a:pt x="762" y="326"/>
                    <a:pt x="750" y="288"/>
                    <a:pt x="709" y="249"/>
                  </a:cubicBezTo>
                  <a:lnTo>
                    <a:pt x="701" y="241"/>
                  </a:lnTo>
                  <a:cubicBezTo>
                    <a:pt x="701" y="239"/>
                    <a:pt x="701" y="235"/>
                    <a:pt x="703" y="233"/>
                  </a:cubicBezTo>
                  <a:cubicBezTo>
                    <a:pt x="707" y="205"/>
                    <a:pt x="716" y="163"/>
                    <a:pt x="688" y="142"/>
                  </a:cubicBezTo>
                  <a:cubicBezTo>
                    <a:pt x="686" y="142"/>
                    <a:pt x="684" y="139"/>
                    <a:pt x="682" y="139"/>
                  </a:cubicBezTo>
                  <a:cubicBezTo>
                    <a:pt x="648" y="129"/>
                    <a:pt x="612" y="154"/>
                    <a:pt x="585" y="180"/>
                  </a:cubicBezTo>
                  <a:cubicBezTo>
                    <a:pt x="555" y="173"/>
                    <a:pt x="513" y="169"/>
                    <a:pt x="481" y="169"/>
                  </a:cubicBezTo>
                  <a:cubicBezTo>
                    <a:pt x="487" y="152"/>
                    <a:pt x="491" y="137"/>
                    <a:pt x="491" y="118"/>
                  </a:cubicBezTo>
                  <a:cubicBezTo>
                    <a:pt x="491" y="53"/>
                    <a:pt x="436" y="0"/>
                    <a:pt x="371" y="0"/>
                  </a:cubicBezTo>
                  <a:cubicBezTo>
                    <a:pt x="305" y="0"/>
                    <a:pt x="252" y="53"/>
                    <a:pt x="252" y="118"/>
                  </a:cubicBezTo>
                  <a:cubicBezTo>
                    <a:pt x="252" y="133"/>
                    <a:pt x="254" y="148"/>
                    <a:pt x="259" y="161"/>
                  </a:cubicBezTo>
                  <a:cubicBezTo>
                    <a:pt x="265" y="178"/>
                    <a:pt x="276" y="192"/>
                    <a:pt x="290" y="205"/>
                  </a:cubicBezTo>
                  <a:cubicBezTo>
                    <a:pt x="214" y="243"/>
                    <a:pt x="161" y="302"/>
                    <a:pt x="140" y="372"/>
                  </a:cubicBezTo>
                  <a:cubicBezTo>
                    <a:pt x="138" y="379"/>
                    <a:pt x="136" y="387"/>
                    <a:pt x="134" y="393"/>
                  </a:cubicBezTo>
                  <a:cubicBezTo>
                    <a:pt x="127" y="396"/>
                    <a:pt x="117" y="398"/>
                    <a:pt x="108" y="398"/>
                  </a:cubicBezTo>
                  <a:cubicBezTo>
                    <a:pt x="119" y="374"/>
                    <a:pt x="121" y="351"/>
                    <a:pt x="117" y="332"/>
                  </a:cubicBezTo>
                  <a:cubicBezTo>
                    <a:pt x="113" y="313"/>
                    <a:pt x="102" y="300"/>
                    <a:pt x="85" y="298"/>
                  </a:cubicBezTo>
                  <a:cubicBezTo>
                    <a:pt x="72" y="296"/>
                    <a:pt x="60" y="300"/>
                    <a:pt x="51" y="309"/>
                  </a:cubicBezTo>
                  <a:cubicBezTo>
                    <a:pt x="39" y="324"/>
                    <a:pt x="36" y="349"/>
                    <a:pt x="43" y="387"/>
                  </a:cubicBezTo>
                  <a:cubicBezTo>
                    <a:pt x="45" y="396"/>
                    <a:pt x="49" y="404"/>
                    <a:pt x="55" y="410"/>
                  </a:cubicBezTo>
                  <a:cubicBezTo>
                    <a:pt x="47" y="415"/>
                    <a:pt x="39" y="412"/>
                    <a:pt x="30" y="404"/>
                  </a:cubicBezTo>
                  <a:cubicBezTo>
                    <a:pt x="22" y="398"/>
                    <a:pt x="11" y="398"/>
                    <a:pt x="5" y="406"/>
                  </a:cubicBezTo>
                  <a:cubicBezTo>
                    <a:pt x="-2" y="412"/>
                    <a:pt x="-2" y="425"/>
                    <a:pt x="7" y="432"/>
                  </a:cubicBezTo>
                  <a:cubicBezTo>
                    <a:pt x="22" y="444"/>
                    <a:pt x="36" y="448"/>
                    <a:pt x="47" y="448"/>
                  </a:cubicBezTo>
                  <a:cubicBezTo>
                    <a:pt x="58" y="448"/>
                    <a:pt x="68" y="444"/>
                    <a:pt x="75" y="440"/>
                  </a:cubicBezTo>
                  <a:cubicBezTo>
                    <a:pt x="79" y="438"/>
                    <a:pt x="83" y="434"/>
                    <a:pt x="87" y="429"/>
                  </a:cubicBezTo>
                  <a:cubicBezTo>
                    <a:pt x="102" y="434"/>
                    <a:pt x="117" y="434"/>
                    <a:pt x="130" y="432"/>
                  </a:cubicBezTo>
                  <a:cubicBezTo>
                    <a:pt x="130" y="434"/>
                    <a:pt x="130" y="434"/>
                    <a:pt x="130" y="434"/>
                  </a:cubicBezTo>
                  <a:cubicBezTo>
                    <a:pt x="130" y="506"/>
                    <a:pt x="163" y="573"/>
                    <a:pt x="227" y="624"/>
                  </a:cubicBezTo>
                  <a:cubicBezTo>
                    <a:pt x="223" y="637"/>
                    <a:pt x="216" y="658"/>
                    <a:pt x="208" y="677"/>
                  </a:cubicBezTo>
                  <a:cubicBezTo>
                    <a:pt x="189" y="730"/>
                    <a:pt x="229" y="745"/>
                    <a:pt x="242" y="751"/>
                  </a:cubicBezTo>
                  <a:lnTo>
                    <a:pt x="254" y="755"/>
                  </a:lnTo>
                  <a:cubicBezTo>
                    <a:pt x="267" y="760"/>
                    <a:pt x="273" y="762"/>
                    <a:pt x="288" y="768"/>
                  </a:cubicBezTo>
                  <a:cubicBezTo>
                    <a:pt x="297" y="770"/>
                    <a:pt x="303" y="772"/>
                    <a:pt x="309" y="772"/>
                  </a:cubicBezTo>
                  <a:cubicBezTo>
                    <a:pt x="333" y="772"/>
                    <a:pt x="352" y="760"/>
                    <a:pt x="360" y="734"/>
                  </a:cubicBezTo>
                  <a:lnTo>
                    <a:pt x="375" y="696"/>
                  </a:lnTo>
                  <a:cubicBezTo>
                    <a:pt x="428" y="709"/>
                    <a:pt x="487" y="702"/>
                    <a:pt x="525" y="696"/>
                  </a:cubicBezTo>
                  <a:lnTo>
                    <a:pt x="540" y="736"/>
                  </a:lnTo>
                  <a:cubicBezTo>
                    <a:pt x="544" y="749"/>
                    <a:pt x="555" y="760"/>
                    <a:pt x="570" y="766"/>
                  </a:cubicBezTo>
                  <a:cubicBezTo>
                    <a:pt x="582" y="772"/>
                    <a:pt x="597" y="772"/>
                    <a:pt x="612" y="768"/>
                  </a:cubicBezTo>
                  <a:lnTo>
                    <a:pt x="661" y="751"/>
                  </a:lnTo>
                  <a:cubicBezTo>
                    <a:pt x="674" y="745"/>
                    <a:pt x="684" y="734"/>
                    <a:pt x="690" y="721"/>
                  </a:cubicBezTo>
                  <a:cubicBezTo>
                    <a:pt x="697" y="707"/>
                    <a:pt x="697" y="694"/>
                    <a:pt x="693" y="677"/>
                  </a:cubicBezTo>
                  <a:lnTo>
                    <a:pt x="676" y="633"/>
                  </a:lnTo>
                  <a:cubicBezTo>
                    <a:pt x="707" y="614"/>
                    <a:pt x="733" y="588"/>
                    <a:pt x="752" y="556"/>
                  </a:cubicBezTo>
                  <a:lnTo>
                    <a:pt x="784" y="554"/>
                  </a:lnTo>
                  <a:cubicBezTo>
                    <a:pt x="815" y="554"/>
                    <a:pt x="845" y="529"/>
                    <a:pt x="845" y="497"/>
                  </a:cubicBezTo>
                  <a:lnTo>
                    <a:pt x="845" y="410"/>
                  </a:lnTo>
                  <a:cubicBezTo>
                    <a:pt x="845" y="381"/>
                    <a:pt x="815" y="351"/>
                    <a:pt x="781" y="35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49" name="Freihandform 1235">
              <a:extLst>
                <a:ext uri="{FF2B5EF4-FFF2-40B4-BE49-F238E27FC236}">
                  <a16:creationId xmlns:a16="http://schemas.microsoft.com/office/drawing/2014/main" id="{0EA6C943-09F9-4829-B64F-36B0DFFFFB56}"/>
                </a:ext>
              </a:extLst>
            </p:cNvPr>
            <p:cNvSpPr/>
            <p:nvPr/>
          </p:nvSpPr>
          <p:spPr>
            <a:xfrm>
              <a:off x="4805083" y="3989457"/>
              <a:ext cx="47964" cy="16764"/>
            </a:xfrm>
            <a:custGeom>
              <a:avLst/>
              <a:gdLst/>
              <a:ahLst/>
              <a:cxnLst>
                <a:cxn ang="3cd4">
                  <a:pos x="hc" y="t"/>
                </a:cxn>
                <a:cxn ang="cd2">
                  <a:pos x="l" y="vc"/>
                </a:cxn>
                <a:cxn ang="cd4">
                  <a:pos x="hc" y="b"/>
                </a:cxn>
                <a:cxn ang="0">
                  <a:pos x="r" y="vc"/>
                </a:cxn>
              </a:cxnLst>
              <a:rect l="l" t="t" r="r" b="b"/>
              <a:pathLst>
                <a:path w="207" h="73">
                  <a:moveTo>
                    <a:pt x="196" y="7"/>
                  </a:moveTo>
                  <a:cubicBezTo>
                    <a:pt x="192" y="5"/>
                    <a:pt x="162" y="-5"/>
                    <a:pt x="101" y="3"/>
                  </a:cubicBezTo>
                  <a:cubicBezTo>
                    <a:pt x="27" y="16"/>
                    <a:pt x="6" y="41"/>
                    <a:pt x="4" y="46"/>
                  </a:cubicBezTo>
                  <a:cubicBezTo>
                    <a:pt x="-3" y="54"/>
                    <a:pt x="0" y="67"/>
                    <a:pt x="8" y="71"/>
                  </a:cubicBezTo>
                  <a:cubicBezTo>
                    <a:pt x="10" y="73"/>
                    <a:pt x="14" y="73"/>
                    <a:pt x="19" y="73"/>
                  </a:cubicBezTo>
                  <a:cubicBezTo>
                    <a:pt x="23" y="73"/>
                    <a:pt x="29" y="71"/>
                    <a:pt x="31" y="67"/>
                  </a:cubicBezTo>
                  <a:cubicBezTo>
                    <a:pt x="31" y="67"/>
                    <a:pt x="46" y="48"/>
                    <a:pt x="105" y="39"/>
                  </a:cubicBezTo>
                  <a:cubicBezTo>
                    <a:pt x="158" y="31"/>
                    <a:pt x="184" y="39"/>
                    <a:pt x="184" y="39"/>
                  </a:cubicBezTo>
                  <a:cubicBezTo>
                    <a:pt x="192" y="43"/>
                    <a:pt x="203" y="39"/>
                    <a:pt x="207" y="29"/>
                  </a:cubicBezTo>
                  <a:cubicBezTo>
                    <a:pt x="209" y="20"/>
                    <a:pt x="205" y="10"/>
                    <a:pt x="196" y="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0" name="Freihandform 1236">
              <a:extLst>
                <a:ext uri="{FF2B5EF4-FFF2-40B4-BE49-F238E27FC236}">
                  <a16:creationId xmlns:a16="http://schemas.microsoft.com/office/drawing/2014/main" id="{A5F6F85B-4B8E-423F-95BB-CA0D27DA5A85}"/>
                </a:ext>
              </a:extLst>
            </p:cNvPr>
            <p:cNvSpPr/>
            <p:nvPr/>
          </p:nvSpPr>
          <p:spPr>
            <a:xfrm>
              <a:off x="4876330" y="4006454"/>
              <a:ext cx="24448" cy="24448"/>
            </a:xfrm>
            <a:custGeom>
              <a:avLst/>
              <a:gdLst/>
              <a:ahLst/>
              <a:cxnLst>
                <a:cxn ang="3cd4">
                  <a:pos x="hc" y="t"/>
                </a:cxn>
                <a:cxn ang="cd2">
                  <a:pos x="l" y="vc"/>
                </a:cxn>
                <a:cxn ang="cd4">
                  <a:pos x="hc" y="b"/>
                </a:cxn>
                <a:cxn ang="0">
                  <a:pos x="r" y="vc"/>
                </a:cxn>
              </a:cxnLst>
              <a:rect l="l" t="t" r="r" b="b"/>
              <a:pathLst>
                <a:path w="106" h="106">
                  <a:moveTo>
                    <a:pt x="53" y="70"/>
                  </a:moveTo>
                  <a:cubicBezTo>
                    <a:pt x="43" y="70"/>
                    <a:pt x="34" y="64"/>
                    <a:pt x="34" y="53"/>
                  </a:cubicBezTo>
                  <a:cubicBezTo>
                    <a:pt x="34" y="42"/>
                    <a:pt x="43" y="36"/>
                    <a:pt x="53" y="36"/>
                  </a:cubicBezTo>
                  <a:cubicBezTo>
                    <a:pt x="62" y="36"/>
                    <a:pt x="70" y="42"/>
                    <a:pt x="70" y="53"/>
                  </a:cubicBezTo>
                  <a:cubicBezTo>
                    <a:pt x="70" y="64"/>
                    <a:pt x="62" y="70"/>
                    <a:pt x="53" y="70"/>
                  </a:cubicBezTo>
                  <a:close/>
                  <a:moveTo>
                    <a:pt x="53" y="0"/>
                  </a:moveTo>
                  <a:cubicBezTo>
                    <a:pt x="24" y="0"/>
                    <a:pt x="0" y="23"/>
                    <a:pt x="0" y="53"/>
                  </a:cubicBezTo>
                  <a:cubicBezTo>
                    <a:pt x="0" y="83"/>
                    <a:pt x="24" y="106"/>
                    <a:pt x="53" y="106"/>
                  </a:cubicBezTo>
                  <a:cubicBezTo>
                    <a:pt x="81" y="106"/>
                    <a:pt x="106" y="83"/>
                    <a:pt x="106" y="53"/>
                  </a:cubicBezTo>
                  <a:cubicBezTo>
                    <a:pt x="106" y="23"/>
                    <a:pt x="81"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1" name="Gruppieren 250">
            <a:extLst>
              <a:ext uri="{FF2B5EF4-FFF2-40B4-BE49-F238E27FC236}">
                <a16:creationId xmlns:a16="http://schemas.microsoft.com/office/drawing/2014/main" id="{09A47277-9A76-4545-8136-F9E888775E31}"/>
              </a:ext>
            </a:extLst>
          </p:cNvPr>
          <p:cNvGrpSpPr>
            <a:grpSpLocks noChangeAspect="1"/>
          </p:cNvGrpSpPr>
          <p:nvPr/>
        </p:nvGrpSpPr>
        <p:grpSpPr>
          <a:xfrm>
            <a:off x="3572920" y="4437529"/>
            <a:ext cx="328296" cy="328528"/>
            <a:chOff x="6001383" y="3858604"/>
            <a:chExt cx="328296" cy="328528"/>
          </a:xfrm>
          <a:solidFill>
            <a:srgbClr val="007AB3"/>
          </a:solidFill>
        </p:grpSpPr>
        <p:sp>
          <p:nvSpPr>
            <p:cNvPr id="252" name="Freihandform 1238">
              <a:extLst>
                <a:ext uri="{FF2B5EF4-FFF2-40B4-BE49-F238E27FC236}">
                  <a16:creationId xmlns:a16="http://schemas.microsoft.com/office/drawing/2014/main" id="{B0F04D7E-BCD4-4374-BA75-B1F3ED8C9B5A}"/>
                </a:ext>
              </a:extLst>
            </p:cNvPr>
            <p:cNvSpPr/>
            <p:nvPr/>
          </p:nvSpPr>
          <p:spPr>
            <a:xfrm>
              <a:off x="6001383"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3" name="Freihandform 1239">
              <a:extLst>
                <a:ext uri="{FF2B5EF4-FFF2-40B4-BE49-F238E27FC236}">
                  <a16:creationId xmlns:a16="http://schemas.microsoft.com/office/drawing/2014/main" id="{8AD54013-8DE0-494F-901A-141D8230CCB2}"/>
                </a:ext>
              </a:extLst>
            </p:cNvPr>
            <p:cNvSpPr/>
            <p:nvPr/>
          </p:nvSpPr>
          <p:spPr>
            <a:xfrm>
              <a:off x="6070302" y="3924729"/>
              <a:ext cx="172297" cy="196512"/>
            </a:xfrm>
            <a:custGeom>
              <a:avLst/>
              <a:gdLst/>
              <a:ahLst/>
              <a:cxnLst>
                <a:cxn ang="3cd4">
                  <a:pos x="hc" y="t"/>
                </a:cxn>
                <a:cxn ang="cd2">
                  <a:pos x="l" y="vc"/>
                </a:cxn>
                <a:cxn ang="cd4">
                  <a:pos x="hc" y="b"/>
                </a:cxn>
                <a:cxn ang="0">
                  <a:pos x="r" y="vc"/>
                </a:cxn>
              </a:cxnLst>
              <a:rect l="l" t="t" r="r" b="b"/>
              <a:pathLst>
                <a:path w="741" h="845">
                  <a:moveTo>
                    <a:pt x="705" y="612"/>
                  </a:moveTo>
                  <a:cubicBezTo>
                    <a:pt x="705" y="655"/>
                    <a:pt x="692" y="695"/>
                    <a:pt x="669" y="729"/>
                  </a:cubicBezTo>
                  <a:cubicBezTo>
                    <a:pt x="646" y="761"/>
                    <a:pt x="612" y="786"/>
                    <a:pt x="574" y="801"/>
                  </a:cubicBezTo>
                  <a:cubicBezTo>
                    <a:pt x="555" y="805"/>
                    <a:pt x="533" y="809"/>
                    <a:pt x="510" y="809"/>
                  </a:cubicBezTo>
                  <a:cubicBezTo>
                    <a:pt x="472" y="811"/>
                    <a:pt x="432" y="811"/>
                    <a:pt x="394" y="811"/>
                  </a:cubicBezTo>
                  <a:lnTo>
                    <a:pt x="345" y="811"/>
                  </a:lnTo>
                  <a:cubicBezTo>
                    <a:pt x="298" y="811"/>
                    <a:pt x="258" y="792"/>
                    <a:pt x="218" y="754"/>
                  </a:cubicBezTo>
                  <a:cubicBezTo>
                    <a:pt x="190" y="727"/>
                    <a:pt x="167" y="693"/>
                    <a:pt x="148" y="657"/>
                  </a:cubicBezTo>
                  <a:cubicBezTo>
                    <a:pt x="125" y="608"/>
                    <a:pt x="102" y="560"/>
                    <a:pt x="78" y="511"/>
                  </a:cubicBezTo>
                  <a:lnTo>
                    <a:pt x="40" y="433"/>
                  </a:lnTo>
                  <a:cubicBezTo>
                    <a:pt x="36" y="424"/>
                    <a:pt x="34" y="416"/>
                    <a:pt x="34" y="407"/>
                  </a:cubicBezTo>
                  <a:cubicBezTo>
                    <a:pt x="34" y="386"/>
                    <a:pt x="47" y="369"/>
                    <a:pt x="68" y="363"/>
                  </a:cubicBezTo>
                  <a:cubicBezTo>
                    <a:pt x="89" y="358"/>
                    <a:pt x="104" y="367"/>
                    <a:pt x="114" y="377"/>
                  </a:cubicBezTo>
                  <a:cubicBezTo>
                    <a:pt x="133" y="394"/>
                    <a:pt x="150" y="418"/>
                    <a:pt x="163" y="447"/>
                  </a:cubicBezTo>
                  <a:cubicBezTo>
                    <a:pt x="171" y="464"/>
                    <a:pt x="178" y="483"/>
                    <a:pt x="184" y="500"/>
                  </a:cubicBezTo>
                  <a:cubicBezTo>
                    <a:pt x="184" y="500"/>
                    <a:pt x="186" y="502"/>
                    <a:pt x="186" y="504"/>
                  </a:cubicBezTo>
                  <a:cubicBezTo>
                    <a:pt x="188" y="513"/>
                    <a:pt x="199" y="517"/>
                    <a:pt x="207" y="513"/>
                  </a:cubicBezTo>
                  <a:lnTo>
                    <a:pt x="216" y="511"/>
                  </a:lnTo>
                  <a:cubicBezTo>
                    <a:pt x="224" y="509"/>
                    <a:pt x="229" y="502"/>
                    <a:pt x="229" y="494"/>
                  </a:cubicBezTo>
                  <a:lnTo>
                    <a:pt x="229" y="85"/>
                  </a:lnTo>
                  <a:cubicBezTo>
                    <a:pt x="229" y="79"/>
                    <a:pt x="229" y="73"/>
                    <a:pt x="231" y="66"/>
                  </a:cubicBezTo>
                  <a:cubicBezTo>
                    <a:pt x="235" y="47"/>
                    <a:pt x="254" y="32"/>
                    <a:pt x="277" y="35"/>
                  </a:cubicBezTo>
                  <a:cubicBezTo>
                    <a:pt x="296" y="37"/>
                    <a:pt x="313" y="54"/>
                    <a:pt x="315" y="75"/>
                  </a:cubicBezTo>
                  <a:cubicBezTo>
                    <a:pt x="315" y="79"/>
                    <a:pt x="315" y="83"/>
                    <a:pt x="315" y="88"/>
                  </a:cubicBezTo>
                  <a:lnTo>
                    <a:pt x="315" y="424"/>
                  </a:lnTo>
                  <a:cubicBezTo>
                    <a:pt x="315" y="439"/>
                    <a:pt x="337" y="447"/>
                    <a:pt x="345" y="437"/>
                  </a:cubicBezTo>
                  <a:cubicBezTo>
                    <a:pt x="349" y="435"/>
                    <a:pt x="351" y="430"/>
                    <a:pt x="351" y="424"/>
                  </a:cubicBezTo>
                  <a:lnTo>
                    <a:pt x="351" y="356"/>
                  </a:lnTo>
                  <a:lnTo>
                    <a:pt x="351" y="295"/>
                  </a:lnTo>
                  <a:cubicBezTo>
                    <a:pt x="351" y="267"/>
                    <a:pt x="372" y="250"/>
                    <a:pt x="392" y="244"/>
                  </a:cubicBezTo>
                  <a:cubicBezTo>
                    <a:pt x="402" y="242"/>
                    <a:pt x="415" y="244"/>
                    <a:pt x="428" y="250"/>
                  </a:cubicBezTo>
                  <a:cubicBezTo>
                    <a:pt x="438" y="257"/>
                    <a:pt x="444" y="270"/>
                    <a:pt x="447" y="282"/>
                  </a:cubicBezTo>
                  <a:cubicBezTo>
                    <a:pt x="449" y="286"/>
                    <a:pt x="449" y="293"/>
                    <a:pt x="449" y="297"/>
                  </a:cubicBezTo>
                  <a:lnTo>
                    <a:pt x="449" y="346"/>
                  </a:lnTo>
                  <a:cubicBezTo>
                    <a:pt x="449" y="350"/>
                    <a:pt x="447" y="352"/>
                    <a:pt x="447" y="356"/>
                  </a:cubicBezTo>
                  <a:lnTo>
                    <a:pt x="447" y="435"/>
                  </a:lnTo>
                  <a:cubicBezTo>
                    <a:pt x="447" y="445"/>
                    <a:pt x="455" y="454"/>
                    <a:pt x="466" y="454"/>
                  </a:cubicBezTo>
                  <a:cubicBezTo>
                    <a:pt x="476" y="454"/>
                    <a:pt x="483" y="445"/>
                    <a:pt x="483" y="435"/>
                  </a:cubicBezTo>
                  <a:lnTo>
                    <a:pt x="483" y="348"/>
                  </a:lnTo>
                  <a:cubicBezTo>
                    <a:pt x="487" y="327"/>
                    <a:pt x="506" y="312"/>
                    <a:pt x="525" y="310"/>
                  </a:cubicBezTo>
                  <a:cubicBezTo>
                    <a:pt x="540" y="308"/>
                    <a:pt x="552" y="310"/>
                    <a:pt x="561" y="318"/>
                  </a:cubicBezTo>
                  <a:cubicBezTo>
                    <a:pt x="571" y="327"/>
                    <a:pt x="576" y="339"/>
                    <a:pt x="576" y="354"/>
                  </a:cubicBezTo>
                  <a:lnTo>
                    <a:pt x="576" y="422"/>
                  </a:lnTo>
                  <a:cubicBezTo>
                    <a:pt x="576" y="424"/>
                    <a:pt x="576" y="424"/>
                    <a:pt x="576" y="426"/>
                  </a:cubicBezTo>
                  <a:cubicBezTo>
                    <a:pt x="576" y="473"/>
                    <a:pt x="576" y="473"/>
                    <a:pt x="582" y="479"/>
                  </a:cubicBezTo>
                  <a:cubicBezTo>
                    <a:pt x="586" y="483"/>
                    <a:pt x="595" y="485"/>
                    <a:pt x="601" y="481"/>
                  </a:cubicBezTo>
                  <a:cubicBezTo>
                    <a:pt x="607" y="479"/>
                    <a:pt x="612" y="473"/>
                    <a:pt x="612" y="466"/>
                  </a:cubicBezTo>
                  <a:lnTo>
                    <a:pt x="612" y="424"/>
                  </a:lnTo>
                  <a:cubicBezTo>
                    <a:pt x="614" y="397"/>
                    <a:pt x="637" y="380"/>
                    <a:pt x="660" y="380"/>
                  </a:cubicBezTo>
                  <a:cubicBezTo>
                    <a:pt x="684" y="380"/>
                    <a:pt x="703" y="399"/>
                    <a:pt x="705" y="424"/>
                  </a:cubicBezTo>
                  <a:cubicBezTo>
                    <a:pt x="705" y="433"/>
                    <a:pt x="705" y="439"/>
                    <a:pt x="705" y="447"/>
                  </a:cubicBezTo>
                  <a:lnTo>
                    <a:pt x="705" y="475"/>
                  </a:lnTo>
                  <a:lnTo>
                    <a:pt x="705" y="564"/>
                  </a:lnTo>
                  <a:close/>
                  <a:moveTo>
                    <a:pt x="741" y="447"/>
                  </a:moveTo>
                  <a:cubicBezTo>
                    <a:pt x="741" y="439"/>
                    <a:pt x="741" y="430"/>
                    <a:pt x="739" y="424"/>
                  </a:cubicBezTo>
                  <a:cubicBezTo>
                    <a:pt x="739" y="380"/>
                    <a:pt x="703" y="344"/>
                    <a:pt x="660" y="344"/>
                  </a:cubicBezTo>
                  <a:cubicBezTo>
                    <a:pt x="641" y="344"/>
                    <a:pt x="624" y="350"/>
                    <a:pt x="612" y="361"/>
                  </a:cubicBezTo>
                  <a:lnTo>
                    <a:pt x="612" y="352"/>
                  </a:lnTo>
                  <a:cubicBezTo>
                    <a:pt x="612" y="329"/>
                    <a:pt x="601" y="308"/>
                    <a:pt x="584" y="293"/>
                  </a:cubicBezTo>
                  <a:cubicBezTo>
                    <a:pt x="567" y="278"/>
                    <a:pt x="544" y="270"/>
                    <a:pt x="521" y="274"/>
                  </a:cubicBezTo>
                  <a:cubicBezTo>
                    <a:pt x="508" y="276"/>
                    <a:pt x="493" y="280"/>
                    <a:pt x="483" y="289"/>
                  </a:cubicBezTo>
                  <a:cubicBezTo>
                    <a:pt x="483" y="284"/>
                    <a:pt x="483" y="280"/>
                    <a:pt x="483" y="276"/>
                  </a:cubicBezTo>
                  <a:cubicBezTo>
                    <a:pt x="478" y="253"/>
                    <a:pt x="466" y="234"/>
                    <a:pt x="447" y="221"/>
                  </a:cubicBezTo>
                  <a:cubicBezTo>
                    <a:pt x="425" y="208"/>
                    <a:pt x="402" y="204"/>
                    <a:pt x="381" y="210"/>
                  </a:cubicBezTo>
                  <a:cubicBezTo>
                    <a:pt x="368" y="215"/>
                    <a:pt x="360" y="219"/>
                    <a:pt x="351" y="225"/>
                  </a:cubicBezTo>
                  <a:lnTo>
                    <a:pt x="351" y="88"/>
                  </a:lnTo>
                  <a:cubicBezTo>
                    <a:pt x="351" y="83"/>
                    <a:pt x="351" y="77"/>
                    <a:pt x="351" y="71"/>
                  </a:cubicBezTo>
                  <a:cubicBezTo>
                    <a:pt x="347" y="35"/>
                    <a:pt x="317" y="3"/>
                    <a:pt x="279" y="1"/>
                  </a:cubicBezTo>
                  <a:cubicBezTo>
                    <a:pt x="239" y="-4"/>
                    <a:pt x="205" y="20"/>
                    <a:pt x="197" y="58"/>
                  </a:cubicBezTo>
                  <a:cubicBezTo>
                    <a:pt x="193" y="68"/>
                    <a:pt x="193" y="79"/>
                    <a:pt x="193" y="85"/>
                  </a:cubicBezTo>
                  <a:lnTo>
                    <a:pt x="193" y="428"/>
                  </a:lnTo>
                  <a:cubicBezTo>
                    <a:pt x="178" y="394"/>
                    <a:pt x="159" y="371"/>
                    <a:pt x="138" y="350"/>
                  </a:cubicBezTo>
                  <a:cubicBezTo>
                    <a:pt x="112" y="329"/>
                    <a:pt x="85" y="322"/>
                    <a:pt x="59" y="331"/>
                  </a:cubicBezTo>
                  <a:cubicBezTo>
                    <a:pt x="23" y="339"/>
                    <a:pt x="0" y="371"/>
                    <a:pt x="0" y="407"/>
                  </a:cubicBezTo>
                  <a:cubicBezTo>
                    <a:pt x="0" y="422"/>
                    <a:pt x="2" y="435"/>
                    <a:pt x="8" y="447"/>
                  </a:cubicBezTo>
                  <a:lnTo>
                    <a:pt x="47" y="528"/>
                  </a:lnTo>
                  <a:cubicBezTo>
                    <a:pt x="70" y="574"/>
                    <a:pt x="93" y="623"/>
                    <a:pt x="116" y="672"/>
                  </a:cubicBezTo>
                  <a:cubicBezTo>
                    <a:pt x="138" y="712"/>
                    <a:pt x="163" y="748"/>
                    <a:pt x="193" y="780"/>
                  </a:cubicBezTo>
                  <a:cubicBezTo>
                    <a:pt x="239" y="824"/>
                    <a:pt x="290" y="845"/>
                    <a:pt x="345" y="845"/>
                  </a:cubicBezTo>
                  <a:lnTo>
                    <a:pt x="394" y="845"/>
                  </a:lnTo>
                  <a:cubicBezTo>
                    <a:pt x="408" y="845"/>
                    <a:pt x="425" y="845"/>
                    <a:pt x="440" y="845"/>
                  </a:cubicBezTo>
                  <a:cubicBezTo>
                    <a:pt x="464" y="845"/>
                    <a:pt x="489" y="845"/>
                    <a:pt x="512" y="845"/>
                  </a:cubicBezTo>
                  <a:cubicBezTo>
                    <a:pt x="540" y="845"/>
                    <a:pt x="563" y="841"/>
                    <a:pt x="584" y="833"/>
                  </a:cubicBezTo>
                  <a:cubicBezTo>
                    <a:pt x="631" y="818"/>
                    <a:pt x="671" y="788"/>
                    <a:pt x="698" y="748"/>
                  </a:cubicBezTo>
                  <a:cubicBezTo>
                    <a:pt x="726" y="710"/>
                    <a:pt x="739" y="663"/>
                    <a:pt x="741" y="612"/>
                  </a:cubicBezTo>
                  <a:lnTo>
                    <a:pt x="741" y="564"/>
                  </a:lnTo>
                  <a:lnTo>
                    <a:pt x="741" y="473"/>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4" name="Gruppieren 253">
            <a:extLst>
              <a:ext uri="{FF2B5EF4-FFF2-40B4-BE49-F238E27FC236}">
                <a16:creationId xmlns:a16="http://schemas.microsoft.com/office/drawing/2014/main" id="{3E292B04-55EA-4313-9B7D-1B5809D9805D}"/>
              </a:ext>
            </a:extLst>
          </p:cNvPr>
          <p:cNvGrpSpPr>
            <a:grpSpLocks noChangeAspect="1"/>
          </p:cNvGrpSpPr>
          <p:nvPr/>
        </p:nvGrpSpPr>
        <p:grpSpPr>
          <a:xfrm>
            <a:off x="2685823" y="4437529"/>
            <a:ext cx="328528" cy="328528"/>
            <a:chOff x="5114286" y="3858604"/>
            <a:chExt cx="328528" cy="328528"/>
          </a:xfrm>
          <a:solidFill>
            <a:srgbClr val="007AB3"/>
          </a:solidFill>
        </p:grpSpPr>
        <p:sp>
          <p:nvSpPr>
            <p:cNvPr id="255" name="Freihandform 1241">
              <a:extLst>
                <a:ext uri="{FF2B5EF4-FFF2-40B4-BE49-F238E27FC236}">
                  <a16:creationId xmlns:a16="http://schemas.microsoft.com/office/drawing/2014/main" id="{0956539E-6BCB-4987-A72B-0A401E8B3A57}"/>
                </a:ext>
              </a:extLst>
            </p:cNvPr>
            <p:cNvSpPr/>
            <p:nvPr/>
          </p:nvSpPr>
          <p:spPr>
            <a:xfrm>
              <a:off x="511428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6" name="Freihandform 1242">
              <a:extLst>
                <a:ext uri="{FF2B5EF4-FFF2-40B4-BE49-F238E27FC236}">
                  <a16:creationId xmlns:a16="http://schemas.microsoft.com/office/drawing/2014/main" id="{E16F8B96-D723-4015-A86D-F903A98725A4}"/>
                </a:ext>
              </a:extLst>
            </p:cNvPr>
            <p:cNvSpPr/>
            <p:nvPr/>
          </p:nvSpPr>
          <p:spPr>
            <a:xfrm>
              <a:off x="5179712" y="3936604"/>
              <a:ext cx="196977" cy="172064"/>
            </a:xfrm>
            <a:custGeom>
              <a:avLst/>
              <a:gdLst/>
              <a:ahLst/>
              <a:cxnLst>
                <a:cxn ang="3cd4">
                  <a:pos x="hc" y="t"/>
                </a:cxn>
                <a:cxn ang="cd2">
                  <a:pos x="l" y="vc"/>
                </a:cxn>
                <a:cxn ang="cd4">
                  <a:pos x="hc" y="b"/>
                </a:cxn>
                <a:cxn ang="0">
                  <a:pos x="r" y="vc"/>
                </a:cxn>
              </a:cxnLst>
              <a:rect l="l" t="t" r="r" b="b"/>
              <a:pathLst>
                <a:path w="847" h="740">
                  <a:moveTo>
                    <a:pt x="773" y="317"/>
                  </a:moveTo>
                  <a:cubicBezTo>
                    <a:pt x="766" y="317"/>
                    <a:pt x="762" y="317"/>
                    <a:pt x="758" y="317"/>
                  </a:cubicBezTo>
                  <a:lnTo>
                    <a:pt x="472" y="317"/>
                  </a:lnTo>
                  <a:lnTo>
                    <a:pt x="421" y="317"/>
                  </a:lnTo>
                  <a:cubicBezTo>
                    <a:pt x="413" y="317"/>
                    <a:pt x="405" y="325"/>
                    <a:pt x="405" y="334"/>
                  </a:cubicBezTo>
                  <a:cubicBezTo>
                    <a:pt x="405" y="345"/>
                    <a:pt x="413" y="353"/>
                    <a:pt x="421" y="353"/>
                  </a:cubicBezTo>
                  <a:lnTo>
                    <a:pt x="489" y="353"/>
                  </a:lnTo>
                  <a:lnTo>
                    <a:pt x="553" y="353"/>
                  </a:lnTo>
                  <a:cubicBezTo>
                    <a:pt x="580" y="353"/>
                    <a:pt x="597" y="374"/>
                    <a:pt x="601" y="391"/>
                  </a:cubicBezTo>
                  <a:cubicBezTo>
                    <a:pt x="606" y="404"/>
                    <a:pt x="603" y="417"/>
                    <a:pt x="597" y="427"/>
                  </a:cubicBezTo>
                  <a:cubicBezTo>
                    <a:pt x="589" y="440"/>
                    <a:pt x="578" y="446"/>
                    <a:pt x="565" y="448"/>
                  </a:cubicBezTo>
                  <a:cubicBezTo>
                    <a:pt x="559" y="448"/>
                    <a:pt x="555" y="448"/>
                    <a:pt x="551" y="448"/>
                  </a:cubicBezTo>
                  <a:lnTo>
                    <a:pt x="502" y="448"/>
                  </a:lnTo>
                  <a:cubicBezTo>
                    <a:pt x="498" y="448"/>
                    <a:pt x="493" y="448"/>
                    <a:pt x="491" y="448"/>
                  </a:cubicBezTo>
                  <a:lnTo>
                    <a:pt x="411" y="448"/>
                  </a:lnTo>
                  <a:cubicBezTo>
                    <a:pt x="402" y="448"/>
                    <a:pt x="394" y="457"/>
                    <a:pt x="394" y="467"/>
                  </a:cubicBezTo>
                  <a:cubicBezTo>
                    <a:pt x="394" y="476"/>
                    <a:pt x="402" y="484"/>
                    <a:pt x="411" y="484"/>
                  </a:cubicBezTo>
                  <a:lnTo>
                    <a:pt x="498" y="484"/>
                  </a:lnTo>
                  <a:cubicBezTo>
                    <a:pt x="521" y="488"/>
                    <a:pt x="536" y="508"/>
                    <a:pt x="538" y="527"/>
                  </a:cubicBezTo>
                  <a:cubicBezTo>
                    <a:pt x="540" y="539"/>
                    <a:pt x="536" y="552"/>
                    <a:pt x="527" y="563"/>
                  </a:cubicBezTo>
                  <a:cubicBezTo>
                    <a:pt x="519" y="571"/>
                    <a:pt x="508" y="577"/>
                    <a:pt x="493" y="577"/>
                  </a:cubicBezTo>
                  <a:lnTo>
                    <a:pt x="424" y="577"/>
                  </a:lnTo>
                  <a:lnTo>
                    <a:pt x="421" y="577"/>
                  </a:lnTo>
                  <a:cubicBezTo>
                    <a:pt x="402" y="577"/>
                    <a:pt x="392" y="577"/>
                    <a:pt x="383" y="577"/>
                  </a:cubicBezTo>
                  <a:lnTo>
                    <a:pt x="381" y="577"/>
                  </a:lnTo>
                  <a:cubicBezTo>
                    <a:pt x="373" y="577"/>
                    <a:pt x="371" y="579"/>
                    <a:pt x="369" y="582"/>
                  </a:cubicBezTo>
                  <a:cubicBezTo>
                    <a:pt x="364" y="588"/>
                    <a:pt x="362" y="594"/>
                    <a:pt x="364" y="601"/>
                  </a:cubicBezTo>
                  <a:cubicBezTo>
                    <a:pt x="366" y="609"/>
                    <a:pt x="373" y="613"/>
                    <a:pt x="381" y="613"/>
                  </a:cubicBezTo>
                  <a:lnTo>
                    <a:pt x="424" y="613"/>
                  </a:lnTo>
                  <a:cubicBezTo>
                    <a:pt x="449" y="613"/>
                    <a:pt x="468" y="639"/>
                    <a:pt x="468" y="662"/>
                  </a:cubicBezTo>
                  <a:cubicBezTo>
                    <a:pt x="468" y="685"/>
                    <a:pt x="447" y="704"/>
                    <a:pt x="421" y="704"/>
                  </a:cubicBezTo>
                  <a:cubicBezTo>
                    <a:pt x="415" y="706"/>
                    <a:pt x="409" y="706"/>
                    <a:pt x="398" y="706"/>
                  </a:cubicBezTo>
                  <a:lnTo>
                    <a:pt x="373" y="706"/>
                  </a:lnTo>
                  <a:lnTo>
                    <a:pt x="282" y="706"/>
                  </a:lnTo>
                  <a:lnTo>
                    <a:pt x="235" y="706"/>
                  </a:lnTo>
                  <a:cubicBezTo>
                    <a:pt x="193" y="706"/>
                    <a:pt x="153" y="694"/>
                    <a:pt x="119" y="671"/>
                  </a:cubicBezTo>
                  <a:cubicBezTo>
                    <a:pt x="85" y="647"/>
                    <a:pt x="62" y="613"/>
                    <a:pt x="47" y="575"/>
                  </a:cubicBezTo>
                  <a:cubicBezTo>
                    <a:pt x="40" y="556"/>
                    <a:pt x="38" y="535"/>
                    <a:pt x="36" y="512"/>
                  </a:cubicBezTo>
                  <a:cubicBezTo>
                    <a:pt x="36" y="474"/>
                    <a:pt x="36" y="433"/>
                    <a:pt x="36" y="395"/>
                  </a:cubicBezTo>
                  <a:lnTo>
                    <a:pt x="36" y="347"/>
                  </a:lnTo>
                  <a:cubicBezTo>
                    <a:pt x="36" y="300"/>
                    <a:pt x="55" y="258"/>
                    <a:pt x="93" y="220"/>
                  </a:cubicBezTo>
                  <a:cubicBezTo>
                    <a:pt x="121" y="190"/>
                    <a:pt x="153" y="167"/>
                    <a:pt x="191" y="150"/>
                  </a:cubicBezTo>
                  <a:cubicBezTo>
                    <a:pt x="239" y="127"/>
                    <a:pt x="288" y="103"/>
                    <a:pt x="335" y="80"/>
                  </a:cubicBezTo>
                  <a:lnTo>
                    <a:pt x="415" y="42"/>
                  </a:lnTo>
                  <a:cubicBezTo>
                    <a:pt x="424" y="38"/>
                    <a:pt x="430" y="36"/>
                    <a:pt x="438" y="36"/>
                  </a:cubicBezTo>
                  <a:cubicBezTo>
                    <a:pt x="460" y="36"/>
                    <a:pt x="476" y="48"/>
                    <a:pt x="483" y="69"/>
                  </a:cubicBezTo>
                  <a:cubicBezTo>
                    <a:pt x="489" y="88"/>
                    <a:pt x="479" y="105"/>
                    <a:pt x="470" y="114"/>
                  </a:cubicBezTo>
                  <a:cubicBezTo>
                    <a:pt x="453" y="135"/>
                    <a:pt x="430" y="152"/>
                    <a:pt x="398" y="165"/>
                  </a:cubicBezTo>
                  <a:cubicBezTo>
                    <a:pt x="381" y="173"/>
                    <a:pt x="364" y="179"/>
                    <a:pt x="347" y="186"/>
                  </a:cubicBezTo>
                  <a:lnTo>
                    <a:pt x="354" y="198"/>
                  </a:lnTo>
                  <a:lnTo>
                    <a:pt x="354" y="201"/>
                  </a:lnTo>
                  <a:lnTo>
                    <a:pt x="343" y="186"/>
                  </a:lnTo>
                  <a:cubicBezTo>
                    <a:pt x="339" y="188"/>
                    <a:pt x="337" y="192"/>
                    <a:pt x="335" y="196"/>
                  </a:cubicBezTo>
                  <a:cubicBezTo>
                    <a:pt x="333" y="201"/>
                    <a:pt x="333" y="205"/>
                    <a:pt x="333" y="209"/>
                  </a:cubicBezTo>
                  <a:lnTo>
                    <a:pt x="337" y="218"/>
                  </a:lnTo>
                  <a:cubicBezTo>
                    <a:pt x="339" y="224"/>
                    <a:pt x="345" y="230"/>
                    <a:pt x="354" y="230"/>
                  </a:cubicBezTo>
                  <a:lnTo>
                    <a:pt x="762" y="230"/>
                  </a:lnTo>
                  <a:cubicBezTo>
                    <a:pt x="766" y="230"/>
                    <a:pt x="773" y="230"/>
                    <a:pt x="779" y="230"/>
                  </a:cubicBezTo>
                  <a:cubicBezTo>
                    <a:pt x="800" y="237"/>
                    <a:pt x="815" y="256"/>
                    <a:pt x="813" y="277"/>
                  </a:cubicBezTo>
                  <a:cubicBezTo>
                    <a:pt x="811" y="298"/>
                    <a:pt x="794" y="315"/>
                    <a:pt x="773" y="317"/>
                  </a:cubicBezTo>
                  <a:close/>
                  <a:moveTo>
                    <a:pt x="788" y="196"/>
                  </a:moveTo>
                  <a:cubicBezTo>
                    <a:pt x="777" y="194"/>
                    <a:pt x="769" y="194"/>
                    <a:pt x="762" y="194"/>
                  </a:cubicBezTo>
                  <a:lnTo>
                    <a:pt x="419" y="194"/>
                  </a:lnTo>
                  <a:cubicBezTo>
                    <a:pt x="451" y="179"/>
                    <a:pt x="476" y="160"/>
                    <a:pt x="496" y="137"/>
                  </a:cubicBezTo>
                  <a:cubicBezTo>
                    <a:pt x="519" y="114"/>
                    <a:pt x="525" y="86"/>
                    <a:pt x="517" y="59"/>
                  </a:cubicBezTo>
                  <a:cubicBezTo>
                    <a:pt x="506" y="23"/>
                    <a:pt x="476" y="0"/>
                    <a:pt x="438" y="0"/>
                  </a:cubicBezTo>
                  <a:cubicBezTo>
                    <a:pt x="426" y="0"/>
                    <a:pt x="413" y="4"/>
                    <a:pt x="398" y="10"/>
                  </a:cubicBezTo>
                  <a:lnTo>
                    <a:pt x="320" y="48"/>
                  </a:lnTo>
                  <a:cubicBezTo>
                    <a:pt x="273" y="71"/>
                    <a:pt x="222" y="95"/>
                    <a:pt x="176" y="118"/>
                  </a:cubicBezTo>
                  <a:cubicBezTo>
                    <a:pt x="134" y="137"/>
                    <a:pt x="98" y="163"/>
                    <a:pt x="68" y="194"/>
                  </a:cubicBezTo>
                  <a:cubicBezTo>
                    <a:pt x="24" y="241"/>
                    <a:pt x="0" y="290"/>
                    <a:pt x="0" y="347"/>
                  </a:cubicBezTo>
                  <a:lnTo>
                    <a:pt x="0" y="395"/>
                  </a:lnTo>
                  <a:cubicBezTo>
                    <a:pt x="0" y="433"/>
                    <a:pt x="0" y="474"/>
                    <a:pt x="2" y="512"/>
                  </a:cubicBezTo>
                  <a:cubicBezTo>
                    <a:pt x="2" y="539"/>
                    <a:pt x="7" y="565"/>
                    <a:pt x="13" y="586"/>
                  </a:cubicBezTo>
                  <a:cubicBezTo>
                    <a:pt x="30" y="632"/>
                    <a:pt x="60" y="671"/>
                    <a:pt x="98" y="698"/>
                  </a:cubicBezTo>
                  <a:cubicBezTo>
                    <a:pt x="138" y="726"/>
                    <a:pt x="184" y="740"/>
                    <a:pt x="235" y="740"/>
                  </a:cubicBezTo>
                  <a:lnTo>
                    <a:pt x="282" y="740"/>
                  </a:lnTo>
                  <a:lnTo>
                    <a:pt x="373" y="740"/>
                  </a:lnTo>
                  <a:lnTo>
                    <a:pt x="398" y="740"/>
                  </a:lnTo>
                  <a:cubicBezTo>
                    <a:pt x="409" y="740"/>
                    <a:pt x="415" y="740"/>
                    <a:pt x="424" y="740"/>
                  </a:cubicBezTo>
                  <a:cubicBezTo>
                    <a:pt x="468" y="740"/>
                    <a:pt x="502" y="704"/>
                    <a:pt x="502" y="662"/>
                  </a:cubicBezTo>
                  <a:cubicBezTo>
                    <a:pt x="502" y="643"/>
                    <a:pt x="498" y="626"/>
                    <a:pt x="487" y="613"/>
                  </a:cubicBezTo>
                  <a:lnTo>
                    <a:pt x="493" y="613"/>
                  </a:lnTo>
                  <a:cubicBezTo>
                    <a:pt x="517" y="611"/>
                    <a:pt x="540" y="603"/>
                    <a:pt x="555" y="586"/>
                  </a:cubicBezTo>
                  <a:cubicBezTo>
                    <a:pt x="570" y="569"/>
                    <a:pt x="576" y="546"/>
                    <a:pt x="574" y="522"/>
                  </a:cubicBezTo>
                  <a:cubicBezTo>
                    <a:pt x="572" y="508"/>
                    <a:pt x="565" y="495"/>
                    <a:pt x="559" y="484"/>
                  </a:cubicBezTo>
                  <a:cubicBezTo>
                    <a:pt x="561" y="484"/>
                    <a:pt x="565" y="484"/>
                    <a:pt x="570" y="484"/>
                  </a:cubicBezTo>
                  <a:cubicBezTo>
                    <a:pt x="593" y="480"/>
                    <a:pt x="614" y="467"/>
                    <a:pt x="627" y="446"/>
                  </a:cubicBezTo>
                  <a:cubicBezTo>
                    <a:pt x="639" y="427"/>
                    <a:pt x="642" y="404"/>
                    <a:pt x="635" y="381"/>
                  </a:cubicBezTo>
                  <a:cubicBezTo>
                    <a:pt x="633" y="370"/>
                    <a:pt x="627" y="361"/>
                    <a:pt x="620" y="353"/>
                  </a:cubicBezTo>
                  <a:lnTo>
                    <a:pt x="758" y="351"/>
                  </a:lnTo>
                  <a:cubicBezTo>
                    <a:pt x="764" y="351"/>
                    <a:pt x="769" y="351"/>
                    <a:pt x="775" y="351"/>
                  </a:cubicBezTo>
                  <a:cubicBezTo>
                    <a:pt x="813" y="349"/>
                    <a:pt x="843" y="319"/>
                    <a:pt x="847" y="281"/>
                  </a:cubicBezTo>
                  <a:cubicBezTo>
                    <a:pt x="851" y="241"/>
                    <a:pt x="826" y="207"/>
                    <a:pt x="788" y="1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57" name="Gruppieren 256">
            <a:extLst>
              <a:ext uri="{FF2B5EF4-FFF2-40B4-BE49-F238E27FC236}">
                <a16:creationId xmlns:a16="http://schemas.microsoft.com/office/drawing/2014/main" id="{ED427B11-1BB2-4F13-8E71-19E5C081B529}"/>
              </a:ext>
            </a:extLst>
          </p:cNvPr>
          <p:cNvGrpSpPr>
            <a:grpSpLocks noChangeAspect="1"/>
          </p:cNvGrpSpPr>
          <p:nvPr/>
        </p:nvGrpSpPr>
        <p:grpSpPr>
          <a:xfrm>
            <a:off x="3129372" y="4437529"/>
            <a:ext cx="328296" cy="328528"/>
            <a:chOff x="5557835" y="3858604"/>
            <a:chExt cx="328296" cy="328528"/>
          </a:xfrm>
          <a:solidFill>
            <a:srgbClr val="007AB3"/>
          </a:solidFill>
        </p:grpSpPr>
        <p:sp>
          <p:nvSpPr>
            <p:cNvPr id="258" name="Freihandform 1244">
              <a:extLst>
                <a:ext uri="{FF2B5EF4-FFF2-40B4-BE49-F238E27FC236}">
                  <a16:creationId xmlns:a16="http://schemas.microsoft.com/office/drawing/2014/main" id="{21F4FA58-B2F1-40B0-A3A1-0BBDA8B32EDB}"/>
                </a:ext>
              </a:extLst>
            </p:cNvPr>
            <p:cNvSpPr/>
            <p:nvPr/>
          </p:nvSpPr>
          <p:spPr>
            <a:xfrm>
              <a:off x="5557835" y="3858604"/>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59" name="Freihandform 1245">
              <a:extLst>
                <a:ext uri="{FF2B5EF4-FFF2-40B4-BE49-F238E27FC236}">
                  <a16:creationId xmlns:a16="http://schemas.microsoft.com/office/drawing/2014/main" id="{8842C630-C201-4C43-9236-E70060C8A6AE}"/>
                </a:ext>
              </a:extLst>
            </p:cNvPr>
            <p:cNvSpPr/>
            <p:nvPr/>
          </p:nvSpPr>
          <p:spPr>
            <a:xfrm>
              <a:off x="5647941" y="3924264"/>
              <a:ext cx="156464" cy="196745"/>
            </a:xfrm>
            <a:custGeom>
              <a:avLst/>
              <a:gdLst/>
              <a:ahLst/>
              <a:cxnLst>
                <a:cxn ang="3cd4">
                  <a:pos x="hc" y="t"/>
                </a:cxn>
                <a:cxn ang="cd2">
                  <a:pos x="l" y="vc"/>
                </a:cxn>
                <a:cxn ang="cd4">
                  <a:pos x="hc" y="b"/>
                </a:cxn>
                <a:cxn ang="0">
                  <a:pos x="r" y="vc"/>
                </a:cxn>
              </a:cxnLst>
              <a:rect l="l" t="t" r="r" b="b"/>
              <a:pathLst>
                <a:path w="673" h="846">
                  <a:moveTo>
                    <a:pt x="597" y="423"/>
                  </a:moveTo>
                  <a:cubicBezTo>
                    <a:pt x="593" y="423"/>
                    <a:pt x="591" y="423"/>
                    <a:pt x="506" y="423"/>
                  </a:cubicBezTo>
                  <a:lnTo>
                    <a:pt x="428" y="423"/>
                  </a:lnTo>
                  <a:cubicBezTo>
                    <a:pt x="419" y="423"/>
                    <a:pt x="411" y="431"/>
                    <a:pt x="411" y="442"/>
                  </a:cubicBezTo>
                  <a:cubicBezTo>
                    <a:pt x="411" y="450"/>
                    <a:pt x="419" y="459"/>
                    <a:pt x="428" y="459"/>
                  </a:cubicBezTo>
                  <a:lnTo>
                    <a:pt x="559" y="459"/>
                  </a:lnTo>
                  <a:cubicBezTo>
                    <a:pt x="586" y="459"/>
                    <a:pt x="601" y="480"/>
                    <a:pt x="607" y="499"/>
                  </a:cubicBezTo>
                  <a:cubicBezTo>
                    <a:pt x="612" y="510"/>
                    <a:pt x="610" y="522"/>
                    <a:pt x="603" y="535"/>
                  </a:cubicBezTo>
                  <a:cubicBezTo>
                    <a:pt x="595" y="546"/>
                    <a:pt x="584" y="552"/>
                    <a:pt x="572" y="554"/>
                  </a:cubicBezTo>
                  <a:cubicBezTo>
                    <a:pt x="565" y="556"/>
                    <a:pt x="561" y="556"/>
                    <a:pt x="557" y="556"/>
                  </a:cubicBezTo>
                  <a:lnTo>
                    <a:pt x="506" y="556"/>
                  </a:lnTo>
                  <a:cubicBezTo>
                    <a:pt x="504" y="556"/>
                    <a:pt x="500" y="554"/>
                    <a:pt x="497" y="554"/>
                  </a:cubicBezTo>
                  <a:lnTo>
                    <a:pt x="417" y="554"/>
                  </a:lnTo>
                  <a:cubicBezTo>
                    <a:pt x="406" y="554"/>
                    <a:pt x="400" y="565"/>
                    <a:pt x="400" y="573"/>
                  </a:cubicBezTo>
                  <a:cubicBezTo>
                    <a:pt x="400" y="584"/>
                    <a:pt x="406" y="590"/>
                    <a:pt x="417" y="590"/>
                  </a:cubicBezTo>
                  <a:lnTo>
                    <a:pt x="504" y="590"/>
                  </a:lnTo>
                  <a:cubicBezTo>
                    <a:pt x="525" y="594"/>
                    <a:pt x="542" y="613"/>
                    <a:pt x="544" y="632"/>
                  </a:cubicBezTo>
                  <a:cubicBezTo>
                    <a:pt x="546" y="647"/>
                    <a:pt x="542" y="660"/>
                    <a:pt x="533" y="668"/>
                  </a:cubicBezTo>
                  <a:cubicBezTo>
                    <a:pt x="525" y="679"/>
                    <a:pt x="512" y="683"/>
                    <a:pt x="500" y="683"/>
                  </a:cubicBezTo>
                  <a:cubicBezTo>
                    <a:pt x="483" y="683"/>
                    <a:pt x="464" y="683"/>
                    <a:pt x="442" y="683"/>
                  </a:cubicBezTo>
                  <a:lnTo>
                    <a:pt x="430" y="683"/>
                  </a:lnTo>
                  <a:lnTo>
                    <a:pt x="428" y="683"/>
                  </a:lnTo>
                  <a:cubicBezTo>
                    <a:pt x="381" y="683"/>
                    <a:pt x="381" y="683"/>
                    <a:pt x="375" y="690"/>
                  </a:cubicBezTo>
                  <a:cubicBezTo>
                    <a:pt x="368" y="694"/>
                    <a:pt x="368" y="702"/>
                    <a:pt x="370" y="709"/>
                  </a:cubicBezTo>
                  <a:cubicBezTo>
                    <a:pt x="373" y="715"/>
                    <a:pt x="379" y="719"/>
                    <a:pt x="387" y="719"/>
                  </a:cubicBezTo>
                  <a:lnTo>
                    <a:pt x="428" y="719"/>
                  </a:lnTo>
                  <a:cubicBezTo>
                    <a:pt x="455" y="721"/>
                    <a:pt x="472" y="745"/>
                    <a:pt x="472" y="768"/>
                  </a:cubicBezTo>
                  <a:cubicBezTo>
                    <a:pt x="472" y="781"/>
                    <a:pt x="468" y="791"/>
                    <a:pt x="459" y="800"/>
                  </a:cubicBezTo>
                  <a:cubicBezTo>
                    <a:pt x="453" y="806"/>
                    <a:pt x="440" y="812"/>
                    <a:pt x="428" y="812"/>
                  </a:cubicBezTo>
                  <a:lnTo>
                    <a:pt x="241" y="812"/>
                  </a:lnTo>
                  <a:cubicBezTo>
                    <a:pt x="197" y="812"/>
                    <a:pt x="157" y="800"/>
                    <a:pt x="125" y="776"/>
                  </a:cubicBezTo>
                  <a:cubicBezTo>
                    <a:pt x="91" y="753"/>
                    <a:pt x="66" y="719"/>
                    <a:pt x="53" y="681"/>
                  </a:cubicBezTo>
                  <a:cubicBezTo>
                    <a:pt x="51" y="675"/>
                    <a:pt x="49" y="671"/>
                    <a:pt x="47" y="666"/>
                  </a:cubicBezTo>
                  <a:cubicBezTo>
                    <a:pt x="40" y="652"/>
                    <a:pt x="36" y="641"/>
                    <a:pt x="36" y="618"/>
                  </a:cubicBezTo>
                  <a:lnTo>
                    <a:pt x="36" y="580"/>
                  </a:lnTo>
                  <a:cubicBezTo>
                    <a:pt x="36" y="558"/>
                    <a:pt x="36" y="537"/>
                    <a:pt x="36" y="512"/>
                  </a:cubicBezTo>
                  <a:lnTo>
                    <a:pt x="36" y="442"/>
                  </a:lnTo>
                  <a:cubicBezTo>
                    <a:pt x="36" y="398"/>
                    <a:pt x="61" y="370"/>
                    <a:pt x="100" y="326"/>
                  </a:cubicBezTo>
                  <a:cubicBezTo>
                    <a:pt x="163" y="251"/>
                    <a:pt x="199" y="89"/>
                    <a:pt x="210" y="38"/>
                  </a:cubicBezTo>
                  <a:cubicBezTo>
                    <a:pt x="229" y="40"/>
                    <a:pt x="256" y="46"/>
                    <a:pt x="267" y="61"/>
                  </a:cubicBezTo>
                  <a:cubicBezTo>
                    <a:pt x="286" y="86"/>
                    <a:pt x="298" y="150"/>
                    <a:pt x="252" y="302"/>
                  </a:cubicBezTo>
                  <a:cubicBezTo>
                    <a:pt x="248" y="315"/>
                    <a:pt x="246" y="319"/>
                    <a:pt x="248" y="323"/>
                  </a:cubicBezTo>
                  <a:cubicBezTo>
                    <a:pt x="252" y="332"/>
                    <a:pt x="258" y="336"/>
                    <a:pt x="265" y="336"/>
                  </a:cubicBezTo>
                  <a:lnTo>
                    <a:pt x="455" y="336"/>
                  </a:lnTo>
                  <a:cubicBezTo>
                    <a:pt x="523" y="336"/>
                    <a:pt x="597" y="336"/>
                    <a:pt x="605" y="338"/>
                  </a:cubicBezTo>
                  <a:cubicBezTo>
                    <a:pt x="627" y="343"/>
                    <a:pt x="639" y="362"/>
                    <a:pt x="637" y="385"/>
                  </a:cubicBezTo>
                  <a:cubicBezTo>
                    <a:pt x="635" y="404"/>
                    <a:pt x="618" y="421"/>
                    <a:pt x="597" y="423"/>
                  </a:cubicBezTo>
                  <a:close/>
                  <a:moveTo>
                    <a:pt x="614" y="304"/>
                  </a:moveTo>
                  <a:cubicBezTo>
                    <a:pt x="607" y="302"/>
                    <a:pt x="552" y="300"/>
                    <a:pt x="455" y="300"/>
                  </a:cubicBezTo>
                  <a:lnTo>
                    <a:pt x="290" y="300"/>
                  </a:lnTo>
                  <a:cubicBezTo>
                    <a:pt x="328" y="173"/>
                    <a:pt x="330" y="86"/>
                    <a:pt x="294" y="40"/>
                  </a:cubicBezTo>
                  <a:cubicBezTo>
                    <a:pt x="269" y="4"/>
                    <a:pt x="203" y="0"/>
                    <a:pt x="197" y="0"/>
                  </a:cubicBezTo>
                  <a:cubicBezTo>
                    <a:pt x="186" y="0"/>
                    <a:pt x="180" y="6"/>
                    <a:pt x="178" y="14"/>
                  </a:cubicBezTo>
                  <a:cubicBezTo>
                    <a:pt x="178" y="17"/>
                    <a:pt x="142" y="222"/>
                    <a:pt x="72" y="302"/>
                  </a:cubicBezTo>
                  <a:cubicBezTo>
                    <a:pt x="32" y="349"/>
                    <a:pt x="0" y="385"/>
                    <a:pt x="0" y="442"/>
                  </a:cubicBezTo>
                  <a:lnTo>
                    <a:pt x="0" y="512"/>
                  </a:lnTo>
                  <a:cubicBezTo>
                    <a:pt x="0" y="537"/>
                    <a:pt x="0" y="558"/>
                    <a:pt x="0" y="580"/>
                  </a:cubicBezTo>
                  <a:lnTo>
                    <a:pt x="0" y="618"/>
                  </a:lnTo>
                  <a:cubicBezTo>
                    <a:pt x="0" y="647"/>
                    <a:pt x="8" y="664"/>
                    <a:pt x="15" y="679"/>
                  </a:cubicBezTo>
                  <a:cubicBezTo>
                    <a:pt x="17" y="683"/>
                    <a:pt x="17" y="688"/>
                    <a:pt x="19" y="692"/>
                  </a:cubicBezTo>
                  <a:cubicBezTo>
                    <a:pt x="36" y="738"/>
                    <a:pt x="66" y="779"/>
                    <a:pt x="104" y="806"/>
                  </a:cubicBezTo>
                  <a:cubicBezTo>
                    <a:pt x="144" y="834"/>
                    <a:pt x="191" y="846"/>
                    <a:pt x="241" y="846"/>
                  </a:cubicBezTo>
                  <a:lnTo>
                    <a:pt x="428" y="846"/>
                  </a:lnTo>
                  <a:cubicBezTo>
                    <a:pt x="451" y="846"/>
                    <a:pt x="470" y="838"/>
                    <a:pt x="485" y="823"/>
                  </a:cubicBezTo>
                  <a:cubicBezTo>
                    <a:pt x="500" y="808"/>
                    <a:pt x="508" y="789"/>
                    <a:pt x="508" y="768"/>
                  </a:cubicBezTo>
                  <a:cubicBezTo>
                    <a:pt x="508" y="749"/>
                    <a:pt x="502" y="732"/>
                    <a:pt x="493" y="719"/>
                  </a:cubicBezTo>
                  <a:cubicBezTo>
                    <a:pt x="495" y="719"/>
                    <a:pt x="497" y="719"/>
                    <a:pt x="500" y="719"/>
                  </a:cubicBezTo>
                  <a:cubicBezTo>
                    <a:pt x="523" y="719"/>
                    <a:pt x="546" y="709"/>
                    <a:pt x="561" y="692"/>
                  </a:cubicBezTo>
                  <a:cubicBezTo>
                    <a:pt x="576" y="675"/>
                    <a:pt x="582" y="652"/>
                    <a:pt x="578" y="628"/>
                  </a:cubicBezTo>
                  <a:cubicBezTo>
                    <a:pt x="578" y="616"/>
                    <a:pt x="572" y="601"/>
                    <a:pt x="563" y="590"/>
                  </a:cubicBezTo>
                  <a:cubicBezTo>
                    <a:pt x="567" y="590"/>
                    <a:pt x="572" y="590"/>
                    <a:pt x="576" y="590"/>
                  </a:cubicBezTo>
                  <a:cubicBezTo>
                    <a:pt x="599" y="586"/>
                    <a:pt x="620" y="573"/>
                    <a:pt x="633" y="554"/>
                  </a:cubicBezTo>
                  <a:cubicBezTo>
                    <a:pt x="646" y="533"/>
                    <a:pt x="648" y="510"/>
                    <a:pt x="641" y="489"/>
                  </a:cubicBezTo>
                  <a:cubicBezTo>
                    <a:pt x="637" y="474"/>
                    <a:pt x="631" y="463"/>
                    <a:pt x="622" y="453"/>
                  </a:cubicBezTo>
                  <a:cubicBezTo>
                    <a:pt x="650" y="442"/>
                    <a:pt x="669" y="419"/>
                    <a:pt x="673" y="387"/>
                  </a:cubicBezTo>
                  <a:cubicBezTo>
                    <a:pt x="677" y="349"/>
                    <a:pt x="652" y="313"/>
                    <a:pt x="614" y="30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60" name="Gruppieren 259">
            <a:extLst>
              <a:ext uri="{FF2B5EF4-FFF2-40B4-BE49-F238E27FC236}">
                <a16:creationId xmlns:a16="http://schemas.microsoft.com/office/drawing/2014/main" id="{26631D77-8CBC-4309-8698-8356258F2878}"/>
              </a:ext>
            </a:extLst>
          </p:cNvPr>
          <p:cNvGrpSpPr>
            <a:grpSpLocks noChangeAspect="1"/>
          </p:cNvGrpSpPr>
          <p:nvPr/>
        </p:nvGrpSpPr>
        <p:grpSpPr>
          <a:xfrm>
            <a:off x="4016469" y="4437529"/>
            <a:ext cx="328296" cy="328528"/>
            <a:chOff x="6444932" y="3858604"/>
            <a:chExt cx="328296" cy="328528"/>
          </a:xfrm>
          <a:solidFill>
            <a:srgbClr val="007AB3"/>
          </a:solidFill>
        </p:grpSpPr>
        <p:sp>
          <p:nvSpPr>
            <p:cNvPr id="261" name="Freihandform 1247">
              <a:extLst>
                <a:ext uri="{FF2B5EF4-FFF2-40B4-BE49-F238E27FC236}">
                  <a16:creationId xmlns:a16="http://schemas.microsoft.com/office/drawing/2014/main" id="{8A90DFA3-2270-4069-BC4E-6E6CFF495F64}"/>
                </a:ext>
              </a:extLst>
            </p:cNvPr>
            <p:cNvSpPr/>
            <p:nvPr/>
          </p:nvSpPr>
          <p:spPr>
            <a:xfrm>
              <a:off x="6444932"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2" name="Freihandform 1248">
              <a:extLst>
                <a:ext uri="{FF2B5EF4-FFF2-40B4-BE49-F238E27FC236}">
                  <a16:creationId xmlns:a16="http://schemas.microsoft.com/office/drawing/2014/main" id="{C50E6EEF-05E8-490A-88BD-871CDCE3E5B6}"/>
                </a:ext>
              </a:extLst>
            </p:cNvPr>
            <p:cNvSpPr/>
            <p:nvPr/>
          </p:nvSpPr>
          <p:spPr>
            <a:xfrm>
              <a:off x="6617228" y="3973392"/>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60" y="142"/>
                    <a:pt x="36" y="119"/>
                    <a:pt x="36" y="89"/>
                  </a:cubicBezTo>
                  <a:cubicBezTo>
                    <a:pt x="36" y="60"/>
                    <a:pt x="60" y="36"/>
                    <a:pt x="89" y="36"/>
                  </a:cubicBezTo>
                  <a:close/>
                  <a:moveTo>
                    <a:pt x="89" y="178"/>
                  </a:moveTo>
                  <a:cubicBezTo>
                    <a:pt x="138" y="178"/>
                    <a:pt x="176" y="138"/>
                    <a:pt x="176" y="89"/>
                  </a:cubicBezTo>
                  <a:cubicBezTo>
                    <a:pt x="176" y="40"/>
                    <a:pt x="138" y="0"/>
                    <a:pt x="89" y="0"/>
                  </a:cubicBezTo>
                  <a:cubicBezTo>
                    <a:pt x="41" y="0"/>
                    <a:pt x="0" y="40"/>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3" name="Freihandform 1249">
              <a:extLst>
                <a:ext uri="{FF2B5EF4-FFF2-40B4-BE49-F238E27FC236}">
                  <a16:creationId xmlns:a16="http://schemas.microsoft.com/office/drawing/2014/main" id="{60CBABF8-3AF5-4FBB-8438-D555CF6186E0}"/>
                </a:ext>
              </a:extLst>
            </p:cNvPr>
            <p:cNvSpPr/>
            <p:nvPr/>
          </p:nvSpPr>
          <p:spPr>
            <a:xfrm>
              <a:off x="6650291" y="3941028"/>
              <a:ext cx="32364" cy="32131"/>
            </a:xfrm>
            <a:custGeom>
              <a:avLst/>
              <a:gdLst/>
              <a:ahLst/>
              <a:cxnLst>
                <a:cxn ang="3cd4">
                  <a:pos x="hc" y="t"/>
                </a:cxn>
                <a:cxn ang="cd2">
                  <a:pos x="l" y="vc"/>
                </a:cxn>
                <a:cxn ang="cd4">
                  <a:pos x="hc" y="b"/>
                </a:cxn>
                <a:cxn ang="0">
                  <a:pos x="r" y="vc"/>
                </a:cxn>
              </a:cxnLst>
              <a:rect l="l" t="t" r="r" b="b"/>
              <a:pathLst>
                <a:path w="140" h="139">
                  <a:moveTo>
                    <a:pt x="70" y="33"/>
                  </a:moveTo>
                  <a:cubicBezTo>
                    <a:pt x="89" y="33"/>
                    <a:pt x="106" y="50"/>
                    <a:pt x="106" y="69"/>
                  </a:cubicBezTo>
                  <a:cubicBezTo>
                    <a:pt x="106" y="88"/>
                    <a:pt x="89" y="105"/>
                    <a:pt x="70" y="105"/>
                  </a:cubicBezTo>
                  <a:cubicBezTo>
                    <a:pt x="51" y="105"/>
                    <a:pt x="34" y="88"/>
                    <a:pt x="34" y="69"/>
                  </a:cubicBezTo>
                  <a:cubicBezTo>
                    <a:pt x="34" y="50"/>
                    <a:pt x="51" y="33"/>
                    <a:pt x="70" y="33"/>
                  </a:cubicBezTo>
                  <a:close/>
                  <a:moveTo>
                    <a:pt x="70" y="139"/>
                  </a:moveTo>
                  <a:cubicBezTo>
                    <a:pt x="108" y="139"/>
                    <a:pt x="140" y="108"/>
                    <a:pt x="140" y="69"/>
                  </a:cubicBezTo>
                  <a:cubicBezTo>
                    <a:pt x="140" y="31"/>
                    <a:pt x="108" y="0"/>
                    <a:pt x="70" y="0"/>
                  </a:cubicBezTo>
                  <a:cubicBezTo>
                    <a:pt x="32" y="0"/>
                    <a:pt x="0" y="31"/>
                    <a:pt x="0" y="69"/>
                  </a:cubicBezTo>
                  <a:cubicBezTo>
                    <a:pt x="0" y="108"/>
                    <a:pt x="32" y="139"/>
                    <a:pt x="70" y="1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4" name="Freihandform 1250">
              <a:extLst>
                <a:ext uri="{FF2B5EF4-FFF2-40B4-BE49-F238E27FC236}">
                  <a16:creationId xmlns:a16="http://schemas.microsoft.com/office/drawing/2014/main" id="{69B27E1A-E8D6-444A-A9D2-5A6E1813CDD5}"/>
                </a:ext>
              </a:extLst>
            </p:cNvPr>
            <p:cNvSpPr/>
            <p:nvPr/>
          </p:nvSpPr>
          <p:spPr>
            <a:xfrm>
              <a:off x="6510590" y="4014603"/>
              <a:ext cx="196745" cy="81725"/>
            </a:xfrm>
            <a:custGeom>
              <a:avLst/>
              <a:gdLst/>
              <a:ahLst/>
              <a:cxnLst>
                <a:cxn ang="3cd4">
                  <a:pos x="hc" y="t"/>
                </a:cxn>
                <a:cxn ang="cd2">
                  <a:pos x="l" y="vc"/>
                </a:cxn>
                <a:cxn ang="cd4">
                  <a:pos x="hc" y="b"/>
                </a:cxn>
                <a:cxn ang="0">
                  <a:pos x="r" y="vc"/>
                </a:cxn>
              </a:cxnLst>
              <a:rect l="l" t="t" r="r" b="b"/>
              <a:pathLst>
                <a:path w="846" h="352">
                  <a:moveTo>
                    <a:pt x="581" y="236"/>
                  </a:moveTo>
                  <a:cubicBezTo>
                    <a:pt x="573" y="240"/>
                    <a:pt x="543" y="255"/>
                    <a:pt x="524" y="255"/>
                  </a:cubicBezTo>
                  <a:cubicBezTo>
                    <a:pt x="503" y="255"/>
                    <a:pt x="317" y="236"/>
                    <a:pt x="247" y="228"/>
                  </a:cubicBezTo>
                  <a:cubicBezTo>
                    <a:pt x="247" y="228"/>
                    <a:pt x="245" y="228"/>
                    <a:pt x="243" y="228"/>
                  </a:cubicBezTo>
                  <a:lnTo>
                    <a:pt x="213" y="234"/>
                  </a:lnTo>
                  <a:cubicBezTo>
                    <a:pt x="215" y="189"/>
                    <a:pt x="215" y="139"/>
                    <a:pt x="209" y="90"/>
                  </a:cubicBezTo>
                  <a:cubicBezTo>
                    <a:pt x="230" y="82"/>
                    <a:pt x="276" y="67"/>
                    <a:pt x="346" y="46"/>
                  </a:cubicBezTo>
                  <a:cubicBezTo>
                    <a:pt x="418" y="62"/>
                    <a:pt x="518" y="86"/>
                    <a:pt x="556" y="98"/>
                  </a:cubicBezTo>
                  <a:cubicBezTo>
                    <a:pt x="554" y="103"/>
                    <a:pt x="547" y="109"/>
                    <a:pt x="539" y="113"/>
                  </a:cubicBezTo>
                  <a:lnTo>
                    <a:pt x="539" y="115"/>
                  </a:lnTo>
                  <a:cubicBezTo>
                    <a:pt x="537" y="115"/>
                    <a:pt x="537" y="115"/>
                    <a:pt x="537" y="115"/>
                  </a:cubicBezTo>
                  <a:cubicBezTo>
                    <a:pt x="477" y="115"/>
                    <a:pt x="408" y="111"/>
                    <a:pt x="408" y="111"/>
                  </a:cubicBezTo>
                  <a:lnTo>
                    <a:pt x="405" y="147"/>
                  </a:lnTo>
                  <a:cubicBezTo>
                    <a:pt x="405" y="147"/>
                    <a:pt x="482" y="151"/>
                    <a:pt x="543" y="151"/>
                  </a:cubicBezTo>
                  <a:cubicBezTo>
                    <a:pt x="545" y="151"/>
                    <a:pt x="549" y="151"/>
                    <a:pt x="552" y="149"/>
                  </a:cubicBezTo>
                  <a:cubicBezTo>
                    <a:pt x="554" y="147"/>
                    <a:pt x="556" y="145"/>
                    <a:pt x="558" y="145"/>
                  </a:cubicBezTo>
                  <a:lnTo>
                    <a:pt x="744" y="56"/>
                  </a:lnTo>
                  <a:cubicBezTo>
                    <a:pt x="744" y="56"/>
                    <a:pt x="772" y="43"/>
                    <a:pt x="797" y="46"/>
                  </a:cubicBezTo>
                  <a:cubicBezTo>
                    <a:pt x="799" y="50"/>
                    <a:pt x="803" y="52"/>
                    <a:pt x="806" y="54"/>
                  </a:cubicBezTo>
                  <a:close/>
                  <a:moveTo>
                    <a:pt x="177" y="251"/>
                  </a:moveTo>
                  <a:cubicBezTo>
                    <a:pt x="175" y="253"/>
                    <a:pt x="175" y="255"/>
                    <a:pt x="175" y="257"/>
                  </a:cubicBezTo>
                  <a:cubicBezTo>
                    <a:pt x="175" y="274"/>
                    <a:pt x="173" y="289"/>
                    <a:pt x="168" y="300"/>
                  </a:cubicBezTo>
                  <a:cubicBezTo>
                    <a:pt x="160" y="304"/>
                    <a:pt x="130" y="310"/>
                    <a:pt x="105" y="316"/>
                  </a:cubicBezTo>
                  <a:lnTo>
                    <a:pt x="39" y="48"/>
                  </a:lnTo>
                  <a:cubicBezTo>
                    <a:pt x="67" y="41"/>
                    <a:pt x="122" y="31"/>
                    <a:pt x="162" y="39"/>
                  </a:cubicBezTo>
                  <a:cubicBezTo>
                    <a:pt x="179" y="103"/>
                    <a:pt x="183" y="187"/>
                    <a:pt x="177" y="251"/>
                  </a:cubicBezTo>
                  <a:close/>
                  <a:moveTo>
                    <a:pt x="812" y="14"/>
                  </a:moveTo>
                  <a:cubicBezTo>
                    <a:pt x="810" y="14"/>
                    <a:pt x="808" y="12"/>
                    <a:pt x="806" y="12"/>
                  </a:cubicBezTo>
                  <a:cubicBezTo>
                    <a:pt x="770" y="5"/>
                    <a:pt x="731" y="24"/>
                    <a:pt x="729" y="24"/>
                  </a:cubicBezTo>
                  <a:lnTo>
                    <a:pt x="596" y="88"/>
                  </a:lnTo>
                  <a:cubicBezTo>
                    <a:pt x="596" y="82"/>
                    <a:pt x="592" y="75"/>
                    <a:pt x="585" y="71"/>
                  </a:cubicBezTo>
                  <a:cubicBezTo>
                    <a:pt x="558" y="58"/>
                    <a:pt x="357" y="12"/>
                    <a:pt x="348" y="10"/>
                  </a:cubicBezTo>
                  <a:cubicBezTo>
                    <a:pt x="346" y="10"/>
                    <a:pt x="342" y="10"/>
                    <a:pt x="340" y="10"/>
                  </a:cubicBezTo>
                  <a:cubicBezTo>
                    <a:pt x="272" y="31"/>
                    <a:pt x="226" y="48"/>
                    <a:pt x="202" y="54"/>
                  </a:cubicBezTo>
                  <a:cubicBezTo>
                    <a:pt x="198" y="41"/>
                    <a:pt x="196" y="29"/>
                    <a:pt x="192" y="18"/>
                  </a:cubicBezTo>
                  <a:cubicBezTo>
                    <a:pt x="190" y="12"/>
                    <a:pt x="185" y="7"/>
                    <a:pt x="179" y="5"/>
                  </a:cubicBezTo>
                  <a:cubicBezTo>
                    <a:pt x="118" y="-12"/>
                    <a:pt x="16" y="16"/>
                    <a:pt x="12" y="18"/>
                  </a:cubicBezTo>
                  <a:cubicBezTo>
                    <a:pt x="3" y="20"/>
                    <a:pt x="-3" y="29"/>
                    <a:pt x="1" y="39"/>
                  </a:cubicBezTo>
                  <a:lnTo>
                    <a:pt x="73" y="340"/>
                  </a:lnTo>
                  <a:cubicBezTo>
                    <a:pt x="75" y="348"/>
                    <a:pt x="82" y="352"/>
                    <a:pt x="90" y="352"/>
                  </a:cubicBezTo>
                  <a:cubicBezTo>
                    <a:pt x="92" y="352"/>
                    <a:pt x="92" y="352"/>
                    <a:pt x="92" y="352"/>
                  </a:cubicBezTo>
                  <a:cubicBezTo>
                    <a:pt x="196" y="338"/>
                    <a:pt x="200" y="323"/>
                    <a:pt x="202" y="314"/>
                  </a:cubicBezTo>
                  <a:cubicBezTo>
                    <a:pt x="204" y="302"/>
                    <a:pt x="207" y="287"/>
                    <a:pt x="209" y="270"/>
                  </a:cubicBezTo>
                  <a:lnTo>
                    <a:pt x="247" y="264"/>
                  </a:lnTo>
                  <a:cubicBezTo>
                    <a:pt x="274" y="266"/>
                    <a:pt x="499" y="291"/>
                    <a:pt x="524" y="291"/>
                  </a:cubicBezTo>
                  <a:lnTo>
                    <a:pt x="526" y="291"/>
                  </a:lnTo>
                  <a:cubicBezTo>
                    <a:pt x="556" y="291"/>
                    <a:pt x="594" y="268"/>
                    <a:pt x="600" y="264"/>
                  </a:cubicBezTo>
                  <a:lnTo>
                    <a:pt x="839" y="71"/>
                  </a:lnTo>
                  <a:cubicBezTo>
                    <a:pt x="846" y="67"/>
                    <a:pt x="848" y="56"/>
                    <a:pt x="844" y="50"/>
                  </a:cubicBezTo>
                  <a:cubicBezTo>
                    <a:pt x="844" y="48"/>
                    <a:pt x="833" y="26"/>
                    <a:pt x="812" y="1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65" name="Gruppieren 264">
            <a:extLst>
              <a:ext uri="{FF2B5EF4-FFF2-40B4-BE49-F238E27FC236}">
                <a16:creationId xmlns:a16="http://schemas.microsoft.com/office/drawing/2014/main" id="{1D579A08-4EA3-4EC9-A1CF-09E4A448FB79}"/>
              </a:ext>
            </a:extLst>
          </p:cNvPr>
          <p:cNvGrpSpPr>
            <a:grpSpLocks noChangeAspect="1"/>
          </p:cNvGrpSpPr>
          <p:nvPr/>
        </p:nvGrpSpPr>
        <p:grpSpPr>
          <a:xfrm>
            <a:off x="4460017" y="4437529"/>
            <a:ext cx="328296" cy="328528"/>
            <a:chOff x="6888480" y="3858604"/>
            <a:chExt cx="328296" cy="328528"/>
          </a:xfrm>
          <a:solidFill>
            <a:srgbClr val="007AB3"/>
          </a:solidFill>
        </p:grpSpPr>
        <p:sp>
          <p:nvSpPr>
            <p:cNvPr id="266" name="Freihandform 1252">
              <a:extLst>
                <a:ext uri="{FF2B5EF4-FFF2-40B4-BE49-F238E27FC236}">
                  <a16:creationId xmlns:a16="http://schemas.microsoft.com/office/drawing/2014/main" id="{FF68073B-641C-46D5-893A-A620B96F8152}"/>
                </a:ext>
              </a:extLst>
            </p:cNvPr>
            <p:cNvSpPr/>
            <p:nvPr/>
          </p:nvSpPr>
          <p:spPr>
            <a:xfrm>
              <a:off x="6888480"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7" name="Freihandform 1253">
              <a:extLst>
                <a:ext uri="{FF2B5EF4-FFF2-40B4-BE49-F238E27FC236}">
                  <a16:creationId xmlns:a16="http://schemas.microsoft.com/office/drawing/2014/main" id="{840BE727-5D41-490E-B48A-AB54DEB5B903}"/>
                </a:ext>
              </a:extLst>
            </p:cNvPr>
            <p:cNvSpPr/>
            <p:nvPr/>
          </p:nvSpPr>
          <p:spPr>
            <a:xfrm>
              <a:off x="6978586" y="3932646"/>
              <a:ext cx="147617" cy="180446"/>
            </a:xfrm>
            <a:custGeom>
              <a:avLst/>
              <a:gdLst/>
              <a:ahLst/>
              <a:cxnLst>
                <a:cxn ang="3cd4">
                  <a:pos x="hc" y="t"/>
                </a:cxn>
                <a:cxn ang="cd2">
                  <a:pos x="l" y="vc"/>
                </a:cxn>
                <a:cxn ang="cd4">
                  <a:pos x="hc" y="b"/>
                </a:cxn>
                <a:cxn ang="0">
                  <a:pos x="r" y="vc"/>
                </a:cxn>
              </a:cxnLst>
              <a:rect l="l" t="t" r="r" b="b"/>
              <a:pathLst>
                <a:path w="635" h="776">
                  <a:moveTo>
                    <a:pt x="601" y="565"/>
                  </a:moveTo>
                  <a:lnTo>
                    <a:pt x="36" y="565"/>
                  </a:lnTo>
                  <a:lnTo>
                    <a:pt x="36" y="105"/>
                  </a:lnTo>
                  <a:lnTo>
                    <a:pt x="601" y="105"/>
                  </a:lnTo>
                  <a:close/>
                  <a:moveTo>
                    <a:pt x="601" y="694"/>
                  </a:moveTo>
                  <a:cubicBezTo>
                    <a:pt x="601" y="719"/>
                    <a:pt x="576" y="740"/>
                    <a:pt x="548" y="740"/>
                  </a:cubicBezTo>
                  <a:lnTo>
                    <a:pt x="89" y="740"/>
                  </a:lnTo>
                  <a:cubicBezTo>
                    <a:pt x="59" y="740"/>
                    <a:pt x="36" y="719"/>
                    <a:pt x="36" y="694"/>
                  </a:cubicBezTo>
                  <a:lnTo>
                    <a:pt x="36" y="599"/>
                  </a:lnTo>
                  <a:lnTo>
                    <a:pt x="601" y="599"/>
                  </a:lnTo>
                  <a:close/>
                  <a:moveTo>
                    <a:pt x="89" y="36"/>
                  </a:moveTo>
                  <a:lnTo>
                    <a:pt x="548" y="36"/>
                  </a:lnTo>
                  <a:cubicBezTo>
                    <a:pt x="571" y="36"/>
                    <a:pt x="593" y="50"/>
                    <a:pt x="599" y="69"/>
                  </a:cubicBezTo>
                  <a:lnTo>
                    <a:pt x="38" y="69"/>
                  </a:lnTo>
                  <a:cubicBezTo>
                    <a:pt x="44" y="50"/>
                    <a:pt x="63" y="36"/>
                    <a:pt x="89" y="36"/>
                  </a:cubicBezTo>
                  <a:close/>
                  <a:moveTo>
                    <a:pt x="548" y="0"/>
                  </a:moveTo>
                  <a:lnTo>
                    <a:pt x="89" y="0"/>
                  </a:lnTo>
                  <a:cubicBezTo>
                    <a:pt x="40" y="0"/>
                    <a:pt x="0" y="36"/>
                    <a:pt x="0" y="82"/>
                  </a:cubicBezTo>
                  <a:lnTo>
                    <a:pt x="0" y="88"/>
                  </a:lnTo>
                  <a:lnTo>
                    <a:pt x="0" y="582"/>
                  </a:lnTo>
                  <a:lnTo>
                    <a:pt x="0" y="694"/>
                  </a:lnTo>
                  <a:cubicBezTo>
                    <a:pt x="0" y="738"/>
                    <a:pt x="40" y="776"/>
                    <a:pt x="89" y="776"/>
                  </a:cubicBezTo>
                  <a:lnTo>
                    <a:pt x="548" y="776"/>
                  </a:lnTo>
                  <a:cubicBezTo>
                    <a:pt x="597" y="776"/>
                    <a:pt x="635" y="738"/>
                    <a:pt x="635" y="694"/>
                  </a:cubicBezTo>
                  <a:lnTo>
                    <a:pt x="635" y="582"/>
                  </a:lnTo>
                  <a:lnTo>
                    <a:pt x="635" y="88"/>
                  </a:lnTo>
                  <a:lnTo>
                    <a:pt x="635" y="82"/>
                  </a:lnTo>
                  <a:cubicBezTo>
                    <a:pt x="635" y="36"/>
                    <a:pt x="597" y="0"/>
                    <a:pt x="54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8" name="Freihandform 1254">
              <a:extLst>
                <a:ext uri="{FF2B5EF4-FFF2-40B4-BE49-F238E27FC236}">
                  <a16:creationId xmlns:a16="http://schemas.microsoft.com/office/drawing/2014/main" id="{4F52C6A7-0F06-4206-BAA0-F7F074A0D6F3}"/>
                </a:ext>
              </a:extLst>
            </p:cNvPr>
            <p:cNvSpPr/>
            <p:nvPr/>
          </p:nvSpPr>
          <p:spPr>
            <a:xfrm>
              <a:off x="7039589" y="4076071"/>
              <a:ext cx="25379" cy="25379"/>
            </a:xfrm>
            <a:custGeom>
              <a:avLst/>
              <a:gdLst/>
              <a:ahLst/>
              <a:cxnLst>
                <a:cxn ang="3cd4">
                  <a:pos x="hc" y="t"/>
                </a:cxn>
                <a:cxn ang="cd2">
                  <a:pos x="l" y="vc"/>
                </a:cxn>
                <a:cxn ang="cd4">
                  <a:pos x="hc" y="b"/>
                </a:cxn>
                <a:cxn ang="0">
                  <a:pos x="r" y="vc"/>
                </a:cxn>
              </a:cxnLst>
              <a:rect l="l" t="t" r="r" b="b"/>
              <a:pathLst>
                <a:path w="110" h="110">
                  <a:moveTo>
                    <a:pt x="55" y="33"/>
                  </a:moveTo>
                  <a:cubicBezTo>
                    <a:pt x="68" y="33"/>
                    <a:pt x="77" y="42"/>
                    <a:pt x="77" y="55"/>
                  </a:cubicBezTo>
                  <a:cubicBezTo>
                    <a:pt x="77" y="65"/>
                    <a:pt x="68" y="74"/>
                    <a:pt x="55" y="74"/>
                  </a:cubicBezTo>
                  <a:cubicBezTo>
                    <a:pt x="45" y="74"/>
                    <a:pt x="36" y="65"/>
                    <a:pt x="36" y="55"/>
                  </a:cubicBezTo>
                  <a:cubicBezTo>
                    <a:pt x="36" y="42"/>
                    <a:pt x="45" y="33"/>
                    <a:pt x="55" y="33"/>
                  </a:cubicBezTo>
                  <a:close/>
                  <a:moveTo>
                    <a:pt x="55" y="110"/>
                  </a:moveTo>
                  <a:cubicBezTo>
                    <a:pt x="87" y="110"/>
                    <a:pt x="110" y="84"/>
                    <a:pt x="110" y="55"/>
                  </a:cubicBezTo>
                  <a:cubicBezTo>
                    <a:pt x="110" y="23"/>
                    <a:pt x="87" y="0"/>
                    <a:pt x="55" y="0"/>
                  </a:cubicBezTo>
                  <a:cubicBezTo>
                    <a:pt x="26" y="0"/>
                    <a:pt x="0" y="23"/>
                    <a:pt x="0" y="55"/>
                  </a:cubicBezTo>
                  <a:cubicBezTo>
                    <a:pt x="0" y="84"/>
                    <a:pt x="26" y="110"/>
                    <a:pt x="55" y="11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69" name="Freihandform 1255">
              <a:extLst>
                <a:ext uri="{FF2B5EF4-FFF2-40B4-BE49-F238E27FC236}">
                  <a16:creationId xmlns:a16="http://schemas.microsoft.com/office/drawing/2014/main" id="{1E6861B9-CD28-4846-A830-7492FCBBA24F}"/>
                </a:ext>
              </a:extLst>
            </p:cNvPr>
            <p:cNvSpPr/>
            <p:nvPr/>
          </p:nvSpPr>
          <p:spPr>
            <a:xfrm>
              <a:off x="6995350" y="3965475"/>
              <a:ext cx="32364" cy="32364"/>
            </a:xfrm>
            <a:custGeom>
              <a:avLst/>
              <a:gdLst/>
              <a:ahLst/>
              <a:cxnLst>
                <a:cxn ang="3cd4">
                  <a:pos x="hc" y="t"/>
                </a:cxn>
                <a:cxn ang="cd2">
                  <a:pos x="l" y="vc"/>
                </a:cxn>
                <a:cxn ang="cd4">
                  <a:pos x="hc" y="b"/>
                </a:cxn>
                <a:cxn ang="0">
                  <a:pos x="r" y="vc"/>
                </a:cxn>
              </a:cxnLst>
              <a:rect l="l" t="t" r="r" b="b"/>
              <a:pathLst>
                <a:path w="140" h="140">
                  <a:moveTo>
                    <a:pt x="34" y="34"/>
                  </a:moveTo>
                  <a:lnTo>
                    <a:pt x="106" y="34"/>
                  </a:lnTo>
                  <a:lnTo>
                    <a:pt x="106" y="106"/>
                  </a:lnTo>
                  <a:lnTo>
                    <a:pt x="34" y="106"/>
                  </a:lnTo>
                  <a:close/>
                  <a:moveTo>
                    <a:pt x="34" y="140"/>
                  </a:moveTo>
                  <a:lnTo>
                    <a:pt x="106" y="140"/>
                  </a:lnTo>
                  <a:cubicBezTo>
                    <a:pt x="125" y="140"/>
                    <a:pt x="140" y="125"/>
                    <a:pt x="140" y="106"/>
                  </a:cubicBezTo>
                  <a:lnTo>
                    <a:pt x="140" y="34"/>
                  </a:lnTo>
                  <a:cubicBezTo>
                    <a:pt x="140" y="15"/>
                    <a:pt x="125" y="0"/>
                    <a:pt x="106" y="0"/>
                  </a:cubicBezTo>
                  <a:lnTo>
                    <a:pt x="34" y="0"/>
                  </a:lnTo>
                  <a:cubicBezTo>
                    <a:pt x="15" y="0"/>
                    <a:pt x="0" y="15"/>
                    <a:pt x="0" y="34"/>
                  </a:cubicBezTo>
                  <a:lnTo>
                    <a:pt x="0" y="106"/>
                  </a:lnTo>
                  <a:cubicBezTo>
                    <a:pt x="0" y="125"/>
                    <a:pt x="15" y="140"/>
                    <a:pt x="34"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0" name="Freihandform 1256">
              <a:extLst>
                <a:ext uri="{FF2B5EF4-FFF2-40B4-BE49-F238E27FC236}">
                  <a16:creationId xmlns:a16="http://schemas.microsoft.com/office/drawing/2014/main" id="{5D70A147-35D6-4D94-8040-CD5A9E29AE6F}"/>
                </a:ext>
              </a:extLst>
            </p:cNvPr>
            <p:cNvSpPr/>
            <p:nvPr/>
          </p:nvSpPr>
          <p:spPr>
            <a:xfrm>
              <a:off x="7036330" y="3965475"/>
              <a:ext cx="32597" cy="32364"/>
            </a:xfrm>
            <a:custGeom>
              <a:avLst/>
              <a:gdLst/>
              <a:ahLst/>
              <a:cxnLst>
                <a:cxn ang="3cd4">
                  <a:pos x="hc" y="t"/>
                </a:cxn>
                <a:cxn ang="cd2">
                  <a:pos x="l" y="vc"/>
                </a:cxn>
                <a:cxn ang="cd4">
                  <a:pos x="hc" y="b"/>
                </a:cxn>
                <a:cxn ang="0">
                  <a:pos x="r" y="vc"/>
                </a:cxn>
              </a:cxnLst>
              <a:rect l="l" t="t" r="r" b="b"/>
              <a:pathLst>
                <a:path w="141" h="140">
                  <a:moveTo>
                    <a:pt x="36" y="34"/>
                  </a:moveTo>
                  <a:lnTo>
                    <a:pt x="105" y="34"/>
                  </a:lnTo>
                  <a:lnTo>
                    <a:pt x="105" y="106"/>
                  </a:lnTo>
                  <a:lnTo>
                    <a:pt x="36" y="106"/>
                  </a:lnTo>
                  <a:close/>
                  <a:moveTo>
                    <a:pt x="36" y="140"/>
                  </a:moveTo>
                  <a:lnTo>
                    <a:pt x="105" y="140"/>
                  </a:lnTo>
                  <a:cubicBezTo>
                    <a:pt x="124" y="140"/>
                    <a:pt x="141" y="125"/>
                    <a:pt x="141" y="106"/>
                  </a:cubicBezTo>
                  <a:lnTo>
                    <a:pt x="141" y="34"/>
                  </a:lnTo>
                  <a:cubicBezTo>
                    <a:pt x="141" y="15"/>
                    <a:pt x="124" y="0"/>
                    <a:pt x="105" y="0"/>
                  </a:cubicBezTo>
                  <a:lnTo>
                    <a:pt x="36" y="0"/>
                  </a:lnTo>
                  <a:cubicBezTo>
                    <a:pt x="14" y="0"/>
                    <a:pt x="0" y="15"/>
                    <a:pt x="0" y="34"/>
                  </a:cubicBezTo>
                  <a:lnTo>
                    <a:pt x="0" y="106"/>
                  </a:lnTo>
                  <a:cubicBezTo>
                    <a:pt x="0" y="125"/>
                    <a:pt x="14" y="140"/>
                    <a:pt x="36"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1" name="Freihandform 1257">
              <a:extLst>
                <a:ext uri="{FF2B5EF4-FFF2-40B4-BE49-F238E27FC236}">
                  <a16:creationId xmlns:a16="http://schemas.microsoft.com/office/drawing/2014/main" id="{044D6802-E580-434C-9A19-8A42E7D3BFCD}"/>
                </a:ext>
              </a:extLst>
            </p:cNvPr>
            <p:cNvSpPr/>
            <p:nvPr/>
          </p:nvSpPr>
          <p:spPr>
            <a:xfrm>
              <a:off x="7077076" y="3965475"/>
              <a:ext cx="32830" cy="32364"/>
            </a:xfrm>
            <a:custGeom>
              <a:avLst/>
              <a:gdLst/>
              <a:ahLst/>
              <a:cxnLst>
                <a:cxn ang="3cd4">
                  <a:pos x="hc" y="t"/>
                </a:cxn>
                <a:cxn ang="cd2">
                  <a:pos x="l" y="vc"/>
                </a:cxn>
                <a:cxn ang="cd4">
                  <a:pos x="hc" y="b"/>
                </a:cxn>
                <a:cxn ang="0">
                  <a:pos x="r" y="vc"/>
                </a:cxn>
              </a:cxnLst>
              <a:rect l="l" t="t" r="r" b="b"/>
              <a:pathLst>
                <a:path w="142" h="140">
                  <a:moveTo>
                    <a:pt x="36" y="34"/>
                  </a:moveTo>
                  <a:lnTo>
                    <a:pt x="106" y="34"/>
                  </a:lnTo>
                  <a:lnTo>
                    <a:pt x="106" y="106"/>
                  </a:lnTo>
                  <a:lnTo>
                    <a:pt x="36" y="106"/>
                  </a:lnTo>
                  <a:close/>
                  <a:moveTo>
                    <a:pt x="36" y="140"/>
                  </a:moveTo>
                  <a:lnTo>
                    <a:pt x="106" y="140"/>
                  </a:lnTo>
                  <a:cubicBezTo>
                    <a:pt x="127" y="140"/>
                    <a:pt x="142" y="125"/>
                    <a:pt x="142" y="106"/>
                  </a:cubicBezTo>
                  <a:lnTo>
                    <a:pt x="142" y="34"/>
                  </a:lnTo>
                  <a:cubicBezTo>
                    <a:pt x="142" y="15"/>
                    <a:pt x="127" y="0"/>
                    <a:pt x="106" y="0"/>
                  </a:cubicBezTo>
                  <a:lnTo>
                    <a:pt x="36" y="0"/>
                  </a:lnTo>
                  <a:cubicBezTo>
                    <a:pt x="17" y="0"/>
                    <a:pt x="0" y="15"/>
                    <a:pt x="0" y="34"/>
                  </a:cubicBezTo>
                  <a:lnTo>
                    <a:pt x="0" y="106"/>
                  </a:lnTo>
                  <a:cubicBezTo>
                    <a:pt x="0" y="125"/>
                    <a:pt x="17" y="140"/>
                    <a:pt x="36"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2" name="Freihandform 1258">
              <a:extLst>
                <a:ext uri="{FF2B5EF4-FFF2-40B4-BE49-F238E27FC236}">
                  <a16:creationId xmlns:a16="http://schemas.microsoft.com/office/drawing/2014/main" id="{E7583A54-7B56-4939-B387-7524C0D6B7DF}"/>
                </a:ext>
              </a:extLst>
            </p:cNvPr>
            <p:cNvSpPr/>
            <p:nvPr/>
          </p:nvSpPr>
          <p:spPr>
            <a:xfrm>
              <a:off x="6995350" y="4006454"/>
              <a:ext cx="32364" cy="32830"/>
            </a:xfrm>
            <a:custGeom>
              <a:avLst/>
              <a:gdLst/>
              <a:ahLst/>
              <a:cxnLst>
                <a:cxn ang="3cd4">
                  <a:pos x="hc" y="t"/>
                </a:cxn>
                <a:cxn ang="cd2">
                  <a:pos x="l" y="vc"/>
                </a:cxn>
                <a:cxn ang="cd4">
                  <a:pos x="hc" y="b"/>
                </a:cxn>
                <a:cxn ang="0">
                  <a:pos x="r" y="vc"/>
                </a:cxn>
              </a:cxnLst>
              <a:rect l="l" t="t" r="r" b="b"/>
              <a:pathLst>
                <a:path w="140" h="142">
                  <a:moveTo>
                    <a:pt x="34" y="36"/>
                  </a:moveTo>
                  <a:lnTo>
                    <a:pt x="106" y="36"/>
                  </a:lnTo>
                  <a:lnTo>
                    <a:pt x="106" y="106"/>
                  </a:lnTo>
                  <a:lnTo>
                    <a:pt x="34" y="106"/>
                  </a:lnTo>
                  <a:close/>
                  <a:moveTo>
                    <a:pt x="34" y="142"/>
                  </a:moveTo>
                  <a:lnTo>
                    <a:pt x="106" y="142"/>
                  </a:lnTo>
                  <a:cubicBezTo>
                    <a:pt x="125" y="142"/>
                    <a:pt x="140" y="125"/>
                    <a:pt x="140" y="106"/>
                  </a:cubicBezTo>
                  <a:lnTo>
                    <a:pt x="140" y="36"/>
                  </a:lnTo>
                  <a:cubicBezTo>
                    <a:pt x="140" y="15"/>
                    <a:pt x="125" y="0"/>
                    <a:pt x="106" y="0"/>
                  </a:cubicBezTo>
                  <a:lnTo>
                    <a:pt x="34" y="0"/>
                  </a:lnTo>
                  <a:cubicBezTo>
                    <a:pt x="15" y="0"/>
                    <a:pt x="0" y="15"/>
                    <a:pt x="0" y="36"/>
                  </a:cubicBezTo>
                  <a:lnTo>
                    <a:pt x="0" y="106"/>
                  </a:lnTo>
                  <a:cubicBezTo>
                    <a:pt x="0" y="125"/>
                    <a:pt x="15" y="142"/>
                    <a:pt x="34"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3" name="Freihandform 1259">
              <a:extLst>
                <a:ext uri="{FF2B5EF4-FFF2-40B4-BE49-F238E27FC236}">
                  <a16:creationId xmlns:a16="http://schemas.microsoft.com/office/drawing/2014/main" id="{33F58644-2AF1-48BE-BF95-C4FEFF3B674B}"/>
                </a:ext>
              </a:extLst>
            </p:cNvPr>
            <p:cNvSpPr/>
            <p:nvPr/>
          </p:nvSpPr>
          <p:spPr>
            <a:xfrm>
              <a:off x="7036330" y="4006454"/>
              <a:ext cx="32597" cy="32830"/>
            </a:xfrm>
            <a:custGeom>
              <a:avLst/>
              <a:gdLst/>
              <a:ahLst/>
              <a:cxnLst>
                <a:cxn ang="3cd4">
                  <a:pos x="hc" y="t"/>
                </a:cxn>
                <a:cxn ang="cd2">
                  <a:pos x="l" y="vc"/>
                </a:cxn>
                <a:cxn ang="cd4">
                  <a:pos x="hc" y="b"/>
                </a:cxn>
                <a:cxn ang="0">
                  <a:pos x="r" y="vc"/>
                </a:cxn>
              </a:cxnLst>
              <a:rect l="l" t="t" r="r" b="b"/>
              <a:pathLst>
                <a:path w="141" h="142">
                  <a:moveTo>
                    <a:pt x="36" y="36"/>
                  </a:moveTo>
                  <a:lnTo>
                    <a:pt x="105" y="36"/>
                  </a:lnTo>
                  <a:lnTo>
                    <a:pt x="105" y="106"/>
                  </a:lnTo>
                  <a:lnTo>
                    <a:pt x="36" y="106"/>
                  </a:lnTo>
                  <a:close/>
                  <a:moveTo>
                    <a:pt x="36" y="142"/>
                  </a:moveTo>
                  <a:lnTo>
                    <a:pt x="105" y="142"/>
                  </a:lnTo>
                  <a:cubicBezTo>
                    <a:pt x="124" y="142"/>
                    <a:pt x="141" y="125"/>
                    <a:pt x="141" y="106"/>
                  </a:cubicBezTo>
                  <a:lnTo>
                    <a:pt x="141" y="36"/>
                  </a:lnTo>
                  <a:cubicBezTo>
                    <a:pt x="141" y="15"/>
                    <a:pt x="124" y="0"/>
                    <a:pt x="105" y="0"/>
                  </a:cubicBezTo>
                  <a:lnTo>
                    <a:pt x="36" y="0"/>
                  </a:lnTo>
                  <a:cubicBezTo>
                    <a:pt x="14" y="0"/>
                    <a:pt x="0" y="15"/>
                    <a:pt x="0" y="36"/>
                  </a:cubicBezTo>
                  <a:lnTo>
                    <a:pt x="0" y="106"/>
                  </a:lnTo>
                  <a:cubicBezTo>
                    <a:pt x="0" y="125"/>
                    <a:pt x="14" y="142"/>
                    <a:pt x="36" y="14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74" name="Gruppieren 273">
            <a:extLst>
              <a:ext uri="{FF2B5EF4-FFF2-40B4-BE49-F238E27FC236}">
                <a16:creationId xmlns:a16="http://schemas.microsoft.com/office/drawing/2014/main" id="{1078740C-1AF6-4886-B4F1-9701BC7F4086}"/>
              </a:ext>
            </a:extLst>
          </p:cNvPr>
          <p:cNvGrpSpPr>
            <a:grpSpLocks noChangeAspect="1"/>
          </p:cNvGrpSpPr>
          <p:nvPr/>
        </p:nvGrpSpPr>
        <p:grpSpPr>
          <a:xfrm>
            <a:off x="468313" y="4881078"/>
            <a:ext cx="328528" cy="328528"/>
            <a:chOff x="2896776" y="4302153"/>
            <a:chExt cx="328528" cy="328528"/>
          </a:xfrm>
          <a:solidFill>
            <a:srgbClr val="007AB3"/>
          </a:solidFill>
        </p:grpSpPr>
        <p:sp>
          <p:nvSpPr>
            <p:cNvPr id="275" name="Freihandform 1261">
              <a:extLst>
                <a:ext uri="{FF2B5EF4-FFF2-40B4-BE49-F238E27FC236}">
                  <a16:creationId xmlns:a16="http://schemas.microsoft.com/office/drawing/2014/main" id="{C39322A8-EC66-4E36-99C7-A6BC4A74C7F1}"/>
                </a:ext>
              </a:extLst>
            </p:cNvPr>
            <p:cNvSpPr/>
            <p:nvPr/>
          </p:nvSpPr>
          <p:spPr>
            <a:xfrm>
              <a:off x="289677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6" name="Freihandform 1262">
              <a:extLst>
                <a:ext uri="{FF2B5EF4-FFF2-40B4-BE49-F238E27FC236}">
                  <a16:creationId xmlns:a16="http://schemas.microsoft.com/office/drawing/2014/main" id="{0AE06981-358C-4459-895A-790EEDC6A2EA}"/>
                </a:ext>
              </a:extLst>
            </p:cNvPr>
            <p:cNvSpPr/>
            <p:nvPr/>
          </p:nvSpPr>
          <p:spPr>
            <a:xfrm>
              <a:off x="2994799" y="4376194"/>
              <a:ext cx="156464" cy="122936"/>
            </a:xfrm>
            <a:custGeom>
              <a:avLst/>
              <a:gdLst/>
              <a:ahLst/>
              <a:cxnLst>
                <a:cxn ang="3cd4">
                  <a:pos x="hc" y="t"/>
                </a:cxn>
                <a:cxn ang="cd2">
                  <a:pos x="l" y="vc"/>
                </a:cxn>
                <a:cxn ang="cd4">
                  <a:pos x="hc" y="b"/>
                </a:cxn>
                <a:cxn ang="0">
                  <a:pos x="r" y="vc"/>
                </a:cxn>
              </a:cxnLst>
              <a:rect l="l" t="t" r="r" b="b"/>
              <a:pathLst>
                <a:path w="673" h="529">
                  <a:moveTo>
                    <a:pt x="637" y="425"/>
                  </a:moveTo>
                  <a:lnTo>
                    <a:pt x="572" y="425"/>
                  </a:lnTo>
                  <a:cubicBezTo>
                    <a:pt x="551" y="425"/>
                    <a:pt x="534" y="408"/>
                    <a:pt x="534" y="387"/>
                  </a:cubicBezTo>
                  <a:lnTo>
                    <a:pt x="534" y="370"/>
                  </a:lnTo>
                  <a:cubicBezTo>
                    <a:pt x="534" y="359"/>
                    <a:pt x="525" y="353"/>
                    <a:pt x="517" y="353"/>
                  </a:cubicBezTo>
                  <a:lnTo>
                    <a:pt x="239" y="353"/>
                  </a:lnTo>
                  <a:cubicBezTo>
                    <a:pt x="146" y="353"/>
                    <a:pt x="146" y="410"/>
                    <a:pt x="146" y="440"/>
                  </a:cubicBezTo>
                  <a:lnTo>
                    <a:pt x="146" y="493"/>
                  </a:lnTo>
                  <a:lnTo>
                    <a:pt x="34" y="493"/>
                  </a:lnTo>
                  <a:lnTo>
                    <a:pt x="34" y="444"/>
                  </a:lnTo>
                  <a:cubicBezTo>
                    <a:pt x="34" y="332"/>
                    <a:pt x="121" y="247"/>
                    <a:pt x="235" y="247"/>
                  </a:cubicBezTo>
                  <a:cubicBezTo>
                    <a:pt x="244" y="247"/>
                    <a:pt x="252" y="239"/>
                    <a:pt x="252" y="228"/>
                  </a:cubicBezTo>
                  <a:lnTo>
                    <a:pt x="252" y="158"/>
                  </a:lnTo>
                  <a:cubicBezTo>
                    <a:pt x="252" y="144"/>
                    <a:pt x="261" y="141"/>
                    <a:pt x="269" y="141"/>
                  </a:cubicBezTo>
                  <a:cubicBezTo>
                    <a:pt x="280" y="141"/>
                    <a:pt x="288" y="133"/>
                    <a:pt x="288" y="122"/>
                  </a:cubicBezTo>
                  <a:lnTo>
                    <a:pt x="288" y="89"/>
                  </a:lnTo>
                  <a:cubicBezTo>
                    <a:pt x="288" y="78"/>
                    <a:pt x="280" y="69"/>
                    <a:pt x="269" y="69"/>
                  </a:cubicBezTo>
                  <a:lnTo>
                    <a:pt x="163" y="69"/>
                  </a:lnTo>
                  <a:cubicBezTo>
                    <a:pt x="148" y="69"/>
                    <a:pt x="142" y="61"/>
                    <a:pt x="142" y="53"/>
                  </a:cubicBezTo>
                  <a:cubicBezTo>
                    <a:pt x="142" y="44"/>
                    <a:pt x="148" y="36"/>
                    <a:pt x="163" y="36"/>
                  </a:cubicBezTo>
                  <a:lnTo>
                    <a:pt x="481" y="36"/>
                  </a:lnTo>
                  <a:cubicBezTo>
                    <a:pt x="498" y="36"/>
                    <a:pt x="502" y="44"/>
                    <a:pt x="502" y="53"/>
                  </a:cubicBezTo>
                  <a:cubicBezTo>
                    <a:pt x="502" y="61"/>
                    <a:pt x="498" y="69"/>
                    <a:pt x="481" y="69"/>
                  </a:cubicBezTo>
                  <a:lnTo>
                    <a:pt x="375" y="69"/>
                  </a:lnTo>
                  <a:cubicBezTo>
                    <a:pt x="366" y="69"/>
                    <a:pt x="358" y="78"/>
                    <a:pt x="358" y="89"/>
                  </a:cubicBezTo>
                  <a:lnTo>
                    <a:pt x="358" y="122"/>
                  </a:lnTo>
                  <a:cubicBezTo>
                    <a:pt x="358" y="131"/>
                    <a:pt x="364" y="139"/>
                    <a:pt x="373" y="141"/>
                  </a:cubicBezTo>
                  <a:cubicBezTo>
                    <a:pt x="375" y="141"/>
                    <a:pt x="394" y="144"/>
                    <a:pt x="394" y="158"/>
                  </a:cubicBezTo>
                  <a:lnTo>
                    <a:pt x="394" y="228"/>
                  </a:lnTo>
                  <a:cubicBezTo>
                    <a:pt x="394" y="239"/>
                    <a:pt x="400" y="247"/>
                    <a:pt x="411" y="247"/>
                  </a:cubicBezTo>
                  <a:lnTo>
                    <a:pt x="517" y="247"/>
                  </a:lnTo>
                  <a:cubicBezTo>
                    <a:pt x="525" y="247"/>
                    <a:pt x="534" y="239"/>
                    <a:pt x="534" y="228"/>
                  </a:cubicBezTo>
                  <a:cubicBezTo>
                    <a:pt x="534" y="220"/>
                    <a:pt x="538" y="175"/>
                    <a:pt x="587" y="175"/>
                  </a:cubicBezTo>
                  <a:lnTo>
                    <a:pt x="637" y="175"/>
                  </a:lnTo>
                  <a:close/>
                  <a:moveTo>
                    <a:pt x="654" y="141"/>
                  </a:moveTo>
                  <a:lnTo>
                    <a:pt x="587" y="141"/>
                  </a:lnTo>
                  <a:cubicBezTo>
                    <a:pt x="529" y="141"/>
                    <a:pt x="506" y="180"/>
                    <a:pt x="500" y="211"/>
                  </a:cubicBezTo>
                  <a:lnTo>
                    <a:pt x="428" y="211"/>
                  </a:lnTo>
                  <a:lnTo>
                    <a:pt x="428" y="158"/>
                  </a:lnTo>
                  <a:cubicBezTo>
                    <a:pt x="428" y="131"/>
                    <a:pt x="409" y="116"/>
                    <a:pt x="394" y="110"/>
                  </a:cubicBezTo>
                  <a:lnTo>
                    <a:pt x="394" y="105"/>
                  </a:lnTo>
                  <a:lnTo>
                    <a:pt x="481" y="105"/>
                  </a:lnTo>
                  <a:cubicBezTo>
                    <a:pt x="519" y="105"/>
                    <a:pt x="538" y="78"/>
                    <a:pt x="538" y="53"/>
                  </a:cubicBezTo>
                  <a:cubicBezTo>
                    <a:pt x="538" y="25"/>
                    <a:pt x="519" y="0"/>
                    <a:pt x="481" y="0"/>
                  </a:cubicBezTo>
                  <a:lnTo>
                    <a:pt x="163" y="0"/>
                  </a:lnTo>
                  <a:cubicBezTo>
                    <a:pt x="127" y="0"/>
                    <a:pt x="106" y="25"/>
                    <a:pt x="106" y="53"/>
                  </a:cubicBezTo>
                  <a:cubicBezTo>
                    <a:pt x="106" y="78"/>
                    <a:pt x="127" y="105"/>
                    <a:pt x="163" y="105"/>
                  </a:cubicBezTo>
                  <a:lnTo>
                    <a:pt x="252" y="105"/>
                  </a:lnTo>
                  <a:lnTo>
                    <a:pt x="252" y="108"/>
                  </a:lnTo>
                  <a:cubicBezTo>
                    <a:pt x="233" y="114"/>
                    <a:pt x="216" y="129"/>
                    <a:pt x="216" y="158"/>
                  </a:cubicBezTo>
                  <a:lnTo>
                    <a:pt x="216" y="211"/>
                  </a:lnTo>
                  <a:cubicBezTo>
                    <a:pt x="91" y="220"/>
                    <a:pt x="0" y="317"/>
                    <a:pt x="0" y="444"/>
                  </a:cubicBezTo>
                  <a:lnTo>
                    <a:pt x="0" y="512"/>
                  </a:lnTo>
                  <a:cubicBezTo>
                    <a:pt x="0" y="520"/>
                    <a:pt x="9" y="529"/>
                    <a:pt x="17" y="529"/>
                  </a:cubicBezTo>
                  <a:lnTo>
                    <a:pt x="163" y="529"/>
                  </a:lnTo>
                  <a:cubicBezTo>
                    <a:pt x="174" y="529"/>
                    <a:pt x="182" y="520"/>
                    <a:pt x="182" y="512"/>
                  </a:cubicBezTo>
                  <a:lnTo>
                    <a:pt x="182" y="440"/>
                  </a:lnTo>
                  <a:cubicBezTo>
                    <a:pt x="182" y="410"/>
                    <a:pt x="182" y="387"/>
                    <a:pt x="239" y="387"/>
                  </a:cubicBezTo>
                  <a:lnTo>
                    <a:pt x="500" y="387"/>
                  </a:lnTo>
                  <a:cubicBezTo>
                    <a:pt x="500" y="427"/>
                    <a:pt x="531" y="461"/>
                    <a:pt x="572" y="461"/>
                  </a:cubicBezTo>
                  <a:lnTo>
                    <a:pt x="654" y="461"/>
                  </a:lnTo>
                  <a:cubicBezTo>
                    <a:pt x="665" y="461"/>
                    <a:pt x="673" y="453"/>
                    <a:pt x="673" y="444"/>
                  </a:cubicBezTo>
                  <a:lnTo>
                    <a:pt x="673" y="158"/>
                  </a:lnTo>
                  <a:cubicBezTo>
                    <a:pt x="673" y="148"/>
                    <a:pt x="665" y="141"/>
                    <a:pt x="654"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77" name="Freihandform 1263">
              <a:extLst>
                <a:ext uri="{FF2B5EF4-FFF2-40B4-BE49-F238E27FC236}">
                  <a16:creationId xmlns:a16="http://schemas.microsoft.com/office/drawing/2014/main" id="{BA980F3B-492F-477E-BA8A-984ECCEFBCF2}"/>
                </a:ext>
              </a:extLst>
            </p:cNvPr>
            <p:cNvSpPr/>
            <p:nvPr/>
          </p:nvSpPr>
          <p:spPr>
            <a:xfrm>
              <a:off x="2995265" y="4507745"/>
              <a:ext cx="40746" cy="56811"/>
            </a:xfrm>
            <a:custGeom>
              <a:avLst/>
              <a:gdLst/>
              <a:ahLst/>
              <a:cxnLst>
                <a:cxn ang="3cd4">
                  <a:pos x="hc" y="t"/>
                </a:cxn>
                <a:cxn ang="cd2">
                  <a:pos x="l" y="vc"/>
                </a:cxn>
                <a:cxn ang="cd4">
                  <a:pos x="hc" y="b"/>
                </a:cxn>
                <a:cxn ang="0">
                  <a:pos x="r" y="vc"/>
                </a:cxn>
              </a:cxnLst>
              <a:rect l="l" t="t" r="r" b="b"/>
              <a:pathLst>
                <a:path w="176" h="245">
                  <a:moveTo>
                    <a:pt x="89" y="211"/>
                  </a:moveTo>
                  <a:cubicBezTo>
                    <a:pt x="60" y="211"/>
                    <a:pt x="36" y="186"/>
                    <a:pt x="36" y="159"/>
                  </a:cubicBezTo>
                  <a:cubicBezTo>
                    <a:pt x="36" y="142"/>
                    <a:pt x="51" y="120"/>
                    <a:pt x="66" y="101"/>
                  </a:cubicBezTo>
                  <a:cubicBezTo>
                    <a:pt x="74" y="91"/>
                    <a:pt x="83" y="80"/>
                    <a:pt x="89" y="70"/>
                  </a:cubicBezTo>
                  <a:cubicBezTo>
                    <a:pt x="96" y="80"/>
                    <a:pt x="104" y="91"/>
                    <a:pt x="110" y="101"/>
                  </a:cubicBezTo>
                  <a:cubicBezTo>
                    <a:pt x="125" y="120"/>
                    <a:pt x="142" y="142"/>
                    <a:pt x="142" y="159"/>
                  </a:cubicBezTo>
                  <a:cubicBezTo>
                    <a:pt x="142" y="186"/>
                    <a:pt x="117" y="211"/>
                    <a:pt x="89" y="211"/>
                  </a:cubicBezTo>
                  <a:close/>
                  <a:moveTo>
                    <a:pt x="113" y="40"/>
                  </a:moveTo>
                  <a:cubicBezTo>
                    <a:pt x="108" y="32"/>
                    <a:pt x="106" y="23"/>
                    <a:pt x="106" y="17"/>
                  </a:cubicBezTo>
                  <a:cubicBezTo>
                    <a:pt x="106" y="6"/>
                    <a:pt x="98" y="0"/>
                    <a:pt x="89" y="0"/>
                  </a:cubicBezTo>
                  <a:cubicBezTo>
                    <a:pt x="79" y="0"/>
                    <a:pt x="70" y="6"/>
                    <a:pt x="70" y="17"/>
                  </a:cubicBezTo>
                  <a:cubicBezTo>
                    <a:pt x="70" y="23"/>
                    <a:pt x="68" y="32"/>
                    <a:pt x="64" y="40"/>
                  </a:cubicBezTo>
                  <a:cubicBezTo>
                    <a:pt x="57" y="53"/>
                    <a:pt x="49" y="65"/>
                    <a:pt x="38" y="80"/>
                  </a:cubicBezTo>
                  <a:cubicBezTo>
                    <a:pt x="19" y="103"/>
                    <a:pt x="0" y="129"/>
                    <a:pt x="0" y="159"/>
                  </a:cubicBezTo>
                  <a:cubicBezTo>
                    <a:pt x="0" y="207"/>
                    <a:pt x="41" y="245"/>
                    <a:pt x="89" y="245"/>
                  </a:cubicBezTo>
                  <a:cubicBezTo>
                    <a:pt x="138" y="245"/>
                    <a:pt x="176" y="207"/>
                    <a:pt x="176" y="159"/>
                  </a:cubicBezTo>
                  <a:cubicBezTo>
                    <a:pt x="176" y="129"/>
                    <a:pt x="157" y="103"/>
                    <a:pt x="138" y="80"/>
                  </a:cubicBezTo>
                  <a:cubicBezTo>
                    <a:pt x="129" y="65"/>
                    <a:pt x="119" y="53"/>
                    <a:pt x="113" y="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78" name="Gruppieren 277">
            <a:extLst>
              <a:ext uri="{FF2B5EF4-FFF2-40B4-BE49-F238E27FC236}">
                <a16:creationId xmlns:a16="http://schemas.microsoft.com/office/drawing/2014/main" id="{1F0B5454-3C7E-4BD9-8D62-C2FDE478083C}"/>
              </a:ext>
            </a:extLst>
          </p:cNvPr>
          <p:cNvGrpSpPr>
            <a:grpSpLocks noChangeAspect="1"/>
          </p:cNvGrpSpPr>
          <p:nvPr/>
        </p:nvGrpSpPr>
        <p:grpSpPr>
          <a:xfrm>
            <a:off x="911862" y="4881078"/>
            <a:ext cx="328528" cy="328528"/>
            <a:chOff x="3340325" y="4302153"/>
            <a:chExt cx="328528" cy="328528"/>
          </a:xfrm>
          <a:solidFill>
            <a:srgbClr val="007AB3"/>
          </a:solidFill>
        </p:grpSpPr>
        <p:sp>
          <p:nvSpPr>
            <p:cNvPr id="279" name="Freihandform 1265">
              <a:extLst>
                <a:ext uri="{FF2B5EF4-FFF2-40B4-BE49-F238E27FC236}">
                  <a16:creationId xmlns:a16="http://schemas.microsoft.com/office/drawing/2014/main" id="{2CF299C0-3D54-4A50-B1C4-EBD9CE8F3A15}"/>
                </a:ext>
              </a:extLst>
            </p:cNvPr>
            <p:cNvSpPr/>
            <p:nvPr/>
          </p:nvSpPr>
          <p:spPr>
            <a:xfrm>
              <a:off x="3340325"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0" name="Freihandform 1266">
              <a:extLst>
                <a:ext uri="{FF2B5EF4-FFF2-40B4-BE49-F238E27FC236}">
                  <a16:creationId xmlns:a16="http://schemas.microsoft.com/office/drawing/2014/main" id="{C3307727-4434-4E7E-B7A2-E5C5351FF265}"/>
                </a:ext>
              </a:extLst>
            </p:cNvPr>
            <p:cNvSpPr/>
            <p:nvPr/>
          </p:nvSpPr>
          <p:spPr>
            <a:xfrm>
              <a:off x="3405751" y="4384576"/>
              <a:ext cx="196977" cy="163682"/>
            </a:xfrm>
            <a:custGeom>
              <a:avLst/>
              <a:gdLst/>
              <a:ahLst/>
              <a:cxnLst>
                <a:cxn ang="3cd4">
                  <a:pos x="hc" y="t"/>
                </a:cxn>
                <a:cxn ang="cd2">
                  <a:pos x="l" y="vc"/>
                </a:cxn>
                <a:cxn ang="cd4">
                  <a:pos x="hc" y="b"/>
                </a:cxn>
                <a:cxn ang="0">
                  <a:pos x="r" y="vc"/>
                </a:cxn>
              </a:cxnLst>
              <a:rect l="l" t="t" r="r" b="b"/>
              <a:pathLst>
                <a:path w="847" h="704">
                  <a:moveTo>
                    <a:pt x="631" y="245"/>
                  </a:moveTo>
                  <a:lnTo>
                    <a:pt x="555" y="33"/>
                  </a:lnTo>
                  <a:lnTo>
                    <a:pt x="599" y="33"/>
                  </a:lnTo>
                  <a:lnTo>
                    <a:pt x="790" y="245"/>
                  </a:lnTo>
                  <a:close/>
                  <a:moveTo>
                    <a:pt x="475" y="609"/>
                  </a:moveTo>
                  <a:lnTo>
                    <a:pt x="629" y="281"/>
                  </a:lnTo>
                  <a:lnTo>
                    <a:pt x="788" y="281"/>
                  </a:lnTo>
                  <a:close/>
                  <a:moveTo>
                    <a:pt x="443" y="281"/>
                  </a:moveTo>
                  <a:lnTo>
                    <a:pt x="591" y="281"/>
                  </a:lnTo>
                  <a:lnTo>
                    <a:pt x="443" y="594"/>
                  </a:lnTo>
                  <a:close/>
                  <a:moveTo>
                    <a:pt x="443" y="33"/>
                  </a:moveTo>
                  <a:lnTo>
                    <a:pt x="517" y="33"/>
                  </a:lnTo>
                  <a:lnTo>
                    <a:pt x="593" y="245"/>
                  </a:lnTo>
                  <a:lnTo>
                    <a:pt x="443" y="245"/>
                  </a:lnTo>
                  <a:close/>
                  <a:moveTo>
                    <a:pt x="407" y="245"/>
                  </a:moveTo>
                  <a:lnTo>
                    <a:pt x="257" y="245"/>
                  </a:lnTo>
                  <a:lnTo>
                    <a:pt x="333" y="33"/>
                  </a:lnTo>
                  <a:lnTo>
                    <a:pt x="407" y="33"/>
                  </a:lnTo>
                  <a:close/>
                  <a:moveTo>
                    <a:pt x="407" y="594"/>
                  </a:moveTo>
                  <a:lnTo>
                    <a:pt x="259" y="281"/>
                  </a:lnTo>
                  <a:lnTo>
                    <a:pt x="407" y="281"/>
                  </a:lnTo>
                  <a:close/>
                  <a:moveTo>
                    <a:pt x="60" y="281"/>
                  </a:moveTo>
                  <a:lnTo>
                    <a:pt x="218" y="281"/>
                  </a:lnTo>
                  <a:lnTo>
                    <a:pt x="375" y="609"/>
                  </a:lnTo>
                  <a:close/>
                  <a:moveTo>
                    <a:pt x="248" y="33"/>
                  </a:moveTo>
                  <a:lnTo>
                    <a:pt x="295" y="33"/>
                  </a:lnTo>
                  <a:lnTo>
                    <a:pt x="218" y="245"/>
                  </a:lnTo>
                  <a:lnTo>
                    <a:pt x="58" y="245"/>
                  </a:lnTo>
                  <a:close/>
                  <a:moveTo>
                    <a:pt x="847" y="258"/>
                  </a:moveTo>
                  <a:cubicBezTo>
                    <a:pt x="847" y="256"/>
                    <a:pt x="845" y="256"/>
                    <a:pt x="845" y="254"/>
                  </a:cubicBezTo>
                  <a:cubicBezTo>
                    <a:pt x="845" y="254"/>
                    <a:pt x="845" y="251"/>
                    <a:pt x="843" y="251"/>
                  </a:cubicBezTo>
                  <a:lnTo>
                    <a:pt x="621" y="4"/>
                  </a:lnTo>
                  <a:cubicBezTo>
                    <a:pt x="619" y="2"/>
                    <a:pt x="612" y="0"/>
                    <a:pt x="608" y="0"/>
                  </a:cubicBezTo>
                  <a:lnTo>
                    <a:pt x="242" y="0"/>
                  </a:lnTo>
                  <a:cubicBezTo>
                    <a:pt x="235" y="0"/>
                    <a:pt x="231" y="2"/>
                    <a:pt x="229" y="4"/>
                  </a:cubicBezTo>
                  <a:lnTo>
                    <a:pt x="5" y="251"/>
                  </a:lnTo>
                  <a:lnTo>
                    <a:pt x="5" y="254"/>
                  </a:lnTo>
                  <a:cubicBezTo>
                    <a:pt x="3" y="256"/>
                    <a:pt x="3" y="256"/>
                    <a:pt x="3" y="258"/>
                  </a:cubicBezTo>
                  <a:cubicBezTo>
                    <a:pt x="3" y="258"/>
                    <a:pt x="3" y="260"/>
                    <a:pt x="0" y="262"/>
                  </a:cubicBezTo>
                  <a:lnTo>
                    <a:pt x="0" y="264"/>
                  </a:lnTo>
                  <a:cubicBezTo>
                    <a:pt x="0" y="266"/>
                    <a:pt x="3" y="268"/>
                    <a:pt x="3" y="271"/>
                  </a:cubicBezTo>
                  <a:lnTo>
                    <a:pt x="5" y="273"/>
                  </a:lnTo>
                  <a:cubicBezTo>
                    <a:pt x="5" y="275"/>
                    <a:pt x="5" y="275"/>
                    <a:pt x="7" y="275"/>
                  </a:cubicBezTo>
                  <a:lnTo>
                    <a:pt x="7" y="277"/>
                  </a:lnTo>
                  <a:lnTo>
                    <a:pt x="411" y="698"/>
                  </a:lnTo>
                  <a:cubicBezTo>
                    <a:pt x="415" y="702"/>
                    <a:pt x="420" y="704"/>
                    <a:pt x="424" y="704"/>
                  </a:cubicBezTo>
                  <a:cubicBezTo>
                    <a:pt x="430" y="704"/>
                    <a:pt x="434" y="702"/>
                    <a:pt x="436" y="698"/>
                  </a:cubicBezTo>
                  <a:lnTo>
                    <a:pt x="843" y="277"/>
                  </a:lnTo>
                  <a:lnTo>
                    <a:pt x="843" y="275"/>
                  </a:lnTo>
                  <a:cubicBezTo>
                    <a:pt x="843" y="275"/>
                    <a:pt x="845" y="275"/>
                    <a:pt x="845" y="273"/>
                  </a:cubicBezTo>
                  <a:cubicBezTo>
                    <a:pt x="845" y="273"/>
                    <a:pt x="845" y="271"/>
                    <a:pt x="847" y="271"/>
                  </a:cubicBezTo>
                  <a:cubicBezTo>
                    <a:pt x="847" y="268"/>
                    <a:pt x="847" y="266"/>
                    <a:pt x="847" y="264"/>
                  </a:cubicBezTo>
                  <a:cubicBezTo>
                    <a:pt x="847" y="262"/>
                    <a:pt x="847" y="262"/>
                    <a:pt x="847" y="262"/>
                  </a:cubicBezTo>
                  <a:cubicBezTo>
                    <a:pt x="847" y="260"/>
                    <a:pt x="847" y="258"/>
                    <a:pt x="847" y="2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81" name="Gruppieren 280">
            <a:extLst>
              <a:ext uri="{FF2B5EF4-FFF2-40B4-BE49-F238E27FC236}">
                <a16:creationId xmlns:a16="http://schemas.microsoft.com/office/drawing/2014/main" id="{F8A0C24E-9CAD-416F-9F8A-6BDB4FCFDF0E}"/>
              </a:ext>
            </a:extLst>
          </p:cNvPr>
          <p:cNvGrpSpPr>
            <a:grpSpLocks noChangeAspect="1"/>
          </p:cNvGrpSpPr>
          <p:nvPr/>
        </p:nvGrpSpPr>
        <p:grpSpPr>
          <a:xfrm>
            <a:off x="1355410" y="4881078"/>
            <a:ext cx="328528" cy="328528"/>
            <a:chOff x="3783873" y="4302153"/>
            <a:chExt cx="328528" cy="328528"/>
          </a:xfrm>
          <a:solidFill>
            <a:srgbClr val="007AB3"/>
          </a:solidFill>
        </p:grpSpPr>
        <p:sp>
          <p:nvSpPr>
            <p:cNvPr id="282" name="Freihandform 1268">
              <a:extLst>
                <a:ext uri="{FF2B5EF4-FFF2-40B4-BE49-F238E27FC236}">
                  <a16:creationId xmlns:a16="http://schemas.microsoft.com/office/drawing/2014/main" id="{7EA7C9C5-8CC5-4C14-82AF-191BE73F8340}"/>
                </a:ext>
              </a:extLst>
            </p:cNvPr>
            <p:cNvSpPr/>
            <p:nvPr/>
          </p:nvSpPr>
          <p:spPr>
            <a:xfrm>
              <a:off x="3783873"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3" name="Freihandform 1269">
              <a:extLst>
                <a:ext uri="{FF2B5EF4-FFF2-40B4-BE49-F238E27FC236}">
                  <a16:creationId xmlns:a16="http://schemas.microsoft.com/office/drawing/2014/main" id="{10735A05-BD80-403D-91B3-54189008969D}"/>
                </a:ext>
              </a:extLst>
            </p:cNvPr>
            <p:cNvSpPr/>
            <p:nvPr/>
          </p:nvSpPr>
          <p:spPr>
            <a:xfrm>
              <a:off x="3878404" y="4367812"/>
              <a:ext cx="139235" cy="147617"/>
            </a:xfrm>
            <a:custGeom>
              <a:avLst/>
              <a:gdLst/>
              <a:ahLst/>
              <a:cxnLst>
                <a:cxn ang="3cd4">
                  <a:pos x="hc" y="t"/>
                </a:cxn>
                <a:cxn ang="cd2">
                  <a:pos x="l" y="vc"/>
                </a:cxn>
                <a:cxn ang="cd4">
                  <a:pos x="hc" y="b"/>
                </a:cxn>
                <a:cxn ang="0">
                  <a:pos x="r" y="vc"/>
                </a:cxn>
              </a:cxnLst>
              <a:rect l="l" t="t" r="r" b="b"/>
              <a:pathLst>
                <a:path w="599" h="635">
                  <a:moveTo>
                    <a:pt x="447" y="520"/>
                  </a:moveTo>
                  <a:cubicBezTo>
                    <a:pt x="445" y="520"/>
                    <a:pt x="443" y="522"/>
                    <a:pt x="443" y="527"/>
                  </a:cubicBezTo>
                  <a:cubicBezTo>
                    <a:pt x="419" y="552"/>
                    <a:pt x="411" y="582"/>
                    <a:pt x="407" y="601"/>
                  </a:cubicBezTo>
                  <a:lnTo>
                    <a:pt x="193" y="601"/>
                  </a:lnTo>
                  <a:cubicBezTo>
                    <a:pt x="189" y="582"/>
                    <a:pt x="180" y="552"/>
                    <a:pt x="157" y="527"/>
                  </a:cubicBezTo>
                  <a:cubicBezTo>
                    <a:pt x="157" y="525"/>
                    <a:pt x="155" y="520"/>
                    <a:pt x="151" y="520"/>
                  </a:cubicBezTo>
                  <a:cubicBezTo>
                    <a:pt x="79" y="470"/>
                    <a:pt x="34" y="389"/>
                    <a:pt x="34" y="300"/>
                  </a:cubicBezTo>
                  <a:cubicBezTo>
                    <a:pt x="34" y="154"/>
                    <a:pt x="153" y="36"/>
                    <a:pt x="299" y="36"/>
                  </a:cubicBezTo>
                  <a:cubicBezTo>
                    <a:pt x="445" y="36"/>
                    <a:pt x="563" y="154"/>
                    <a:pt x="563" y="300"/>
                  </a:cubicBezTo>
                  <a:cubicBezTo>
                    <a:pt x="563" y="389"/>
                    <a:pt x="521" y="470"/>
                    <a:pt x="447" y="520"/>
                  </a:cubicBezTo>
                  <a:close/>
                  <a:moveTo>
                    <a:pt x="299" y="0"/>
                  </a:moveTo>
                  <a:cubicBezTo>
                    <a:pt x="134" y="0"/>
                    <a:pt x="0" y="135"/>
                    <a:pt x="0" y="300"/>
                  </a:cubicBezTo>
                  <a:cubicBezTo>
                    <a:pt x="0" y="398"/>
                    <a:pt x="47" y="489"/>
                    <a:pt x="127" y="546"/>
                  </a:cubicBezTo>
                  <a:cubicBezTo>
                    <a:pt x="157" y="575"/>
                    <a:pt x="159" y="618"/>
                    <a:pt x="159" y="618"/>
                  </a:cubicBezTo>
                  <a:cubicBezTo>
                    <a:pt x="159" y="628"/>
                    <a:pt x="165" y="635"/>
                    <a:pt x="176" y="635"/>
                  </a:cubicBezTo>
                  <a:lnTo>
                    <a:pt x="424" y="635"/>
                  </a:lnTo>
                  <a:cubicBezTo>
                    <a:pt x="432" y="635"/>
                    <a:pt x="441" y="628"/>
                    <a:pt x="441" y="618"/>
                  </a:cubicBezTo>
                  <a:cubicBezTo>
                    <a:pt x="441" y="618"/>
                    <a:pt x="441" y="577"/>
                    <a:pt x="470" y="546"/>
                  </a:cubicBezTo>
                  <a:lnTo>
                    <a:pt x="472" y="546"/>
                  </a:lnTo>
                  <a:cubicBezTo>
                    <a:pt x="551" y="489"/>
                    <a:pt x="599" y="398"/>
                    <a:pt x="599" y="300"/>
                  </a:cubicBezTo>
                  <a:cubicBezTo>
                    <a:pt x="599" y="135"/>
                    <a:pt x="464" y="0"/>
                    <a:pt x="29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4" name="Freihandform 1270">
              <a:extLst>
                <a:ext uri="{FF2B5EF4-FFF2-40B4-BE49-F238E27FC236}">
                  <a16:creationId xmlns:a16="http://schemas.microsoft.com/office/drawing/2014/main" id="{49BF7439-F487-4956-919F-98049E3CDB0F}"/>
                </a:ext>
              </a:extLst>
            </p:cNvPr>
            <p:cNvSpPr/>
            <p:nvPr/>
          </p:nvSpPr>
          <p:spPr>
            <a:xfrm>
              <a:off x="3915424" y="4524044"/>
              <a:ext cx="65426" cy="8149"/>
            </a:xfrm>
            <a:custGeom>
              <a:avLst/>
              <a:gdLst/>
              <a:ahLst/>
              <a:cxnLst>
                <a:cxn ang="3cd4">
                  <a:pos x="hc" y="t"/>
                </a:cxn>
                <a:cxn ang="cd2">
                  <a:pos x="l" y="vc"/>
                </a:cxn>
                <a:cxn ang="cd4">
                  <a:pos x="hc" y="b"/>
                </a:cxn>
                <a:cxn ang="0">
                  <a:pos x="r" y="vc"/>
                </a:cxn>
              </a:cxnLst>
              <a:rect l="l" t="t" r="r" b="b"/>
              <a:pathLst>
                <a:path w="282" h="36">
                  <a:moveTo>
                    <a:pt x="265" y="0"/>
                  </a:moveTo>
                  <a:lnTo>
                    <a:pt x="17" y="0"/>
                  </a:lnTo>
                  <a:cubicBezTo>
                    <a:pt x="6" y="0"/>
                    <a:pt x="0" y="8"/>
                    <a:pt x="0" y="17"/>
                  </a:cubicBezTo>
                  <a:cubicBezTo>
                    <a:pt x="0" y="27"/>
                    <a:pt x="6" y="36"/>
                    <a:pt x="17" y="36"/>
                  </a:cubicBezTo>
                  <a:lnTo>
                    <a:pt x="265" y="36"/>
                  </a:lnTo>
                  <a:cubicBezTo>
                    <a:pt x="273" y="36"/>
                    <a:pt x="282" y="27"/>
                    <a:pt x="282" y="17"/>
                  </a:cubicBezTo>
                  <a:cubicBezTo>
                    <a:pt x="282" y="8"/>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5" name="Freihandform 1271">
              <a:extLst>
                <a:ext uri="{FF2B5EF4-FFF2-40B4-BE49-F238E27FC236}">
                  <a16:creationId xmlns:a16="http://schemas.microsoft.com/office/drawing/2014/main" id="{32833241-71EC-48F0-A7A7-BD1FFCDFD230}"/>
                </a:ext>
              </a:extLst>
            </p:cNvPr>
            <p:cNvSpPr/>
            <p:nvPr/>
          </p:nvSpPr>
          <p:spPr>
            <a:xfrm>
              <a:off x="3915424" y="4540109"/>
              <a:ext cx="65426" cy="8149"/>
            </a:xfrm>
            <a:custGeom>
              <a:avLst/>
              <a:gdLst/>
              <a:ahLst/>
              <a:cxnLst>
                <a:cxn ang="3cd4">
                  <a:pos x="hc" y="t"/>
                </a:cxn>
                <a:cxn ang="cd2">
                  <a:pos x="l" y="vc"/>
                </a:cxn>
                <a:cxn ang="cd4">
                  <a:pos x="hc" y="b"/>
                </a:cxn>
                <a:cxn ang="0">
                  <a:pos x="r" y="vc"/>
                </a:cxn>
              </a:cxnLst>
              <a:rect l="l" t="t" r="r" b="b"/>
              <a:pathLst>
                <a:path w="282" h="36">
                  <a:moveTo>
                    <a:pt x="265" y="0"/>
                  </a:moveTo>
                  <a:lnTo>
                    <a:pt x="17" y="0"/>
                  </a:lnTo>
                  <a:cubicBezTo>
                    <a:pt x="6" y="0"/>
                    <a:pt x="0" y="9"/>
                    <a:pt x="0" y="20"/>
                  </a:cubicBezTo>
                  <a:cubicBezTo>
                    <a:pt x="0" y="28"/>
                    <a:pt x="6" y="36"/>
                    <a:pt x="17" y="36"/>
                  </a:cubicBezTo>
                  <a:lnTo>
                    <a:pt x="265" y="36"/>
                  </a:lnTo>
                  <a:cubicBezTo>
                    <a:pt x="273" y="36"/>
                    <a:pt x="282" y="28"/>
                    <a:pt x="282" y="20"/>
                  </a:cubicBezTo>
                  <a:cubicBezTo>
                    <a:pt x="282" y="9"/>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6" name="Freihandform 1272">
              <a:extLst>
                <a:ext uri="{FF2B5EF4-FFF2-40B4-BE49-F238E27FC236}">
                  <a16:creationId xmlns:a16="http://schemas.microsoft.com/office/drawing/2014/main" id="{475B7B95-4524-422D-98F8-EA9AEB2DAD85}"/>
                </a:ext>
              </a:extLst>
            </p:cNvPr>
            <p:cNvSpPr/>
            <p:nvPr/>
          </p:nvSpPr>
          <p:spPr>
            <a:xfrm>
              <a:off x="3931723" y="4556873"/>
              <a:ext cx="32830" cy="7684"/>
            </a:xfrm>
            <a:custGeom>
              <a:avLst/>
              <a:gdLst/>
              <a:ahLst/>
              <a:cxnLst>
                <a:cxn ang="3cd4">
                  <a:pos x="hc" y="t"/>
                </a:cxn>
                <a:cxn ang="cd2">
                  <a:pos x="l" y="vc"/>
                </a:cxn>
                <a:cxn ang="cd4">
                  <a:pos x="hc" y="b"/>
                </a:cxn>
                <a:cxn ang="0">
                  <a:pos x="r" y="vc"/>
                </a:cxn>
              </a:cxnLst>
              <a:rect l="l" t="t" r="r" b="b"/>
              <a:pathLst>
                <a:path w="142" h="34">
                  <a:moveTo>
                    <a:pt x="123" y="0"/>
                  </a:moveTo>
                  <a:lnTo>
                    <a:pt x="17" y="0"/>
                  </a:lnTo>
                  <a:cubicBezTo>
                    <a:pt x="8" y="0"/>
                    <a:pt x="0" y="7"/>
                    <a:pt x="0" y="17"/>
                  </a:cubicBezTo>
                  <a:cubicBezTo>
                    <a:pt x="0" y="28"/>
                    <a:pt x="8" y="34"/>
                    <a:pt x="17" y="34"/>
                  </a:cubicBezTo>
                  <a:lnTo>
                    <a:pt x="123" y="34"/>
                  </a:lnTo>
                  <a:cubicBezTo>
                    <a:pt x="133" y="34"/>
                    <a:pt x="142" y="28"/>
                    <a:pt x="142" y="17"/>
                  </a:cubicBezTo>
                  <a:cubicBezTo>
                    <a:pt x="142" y="7"/>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287" name="Gruppieren 286">
            <a:extLst>
              <a:ext uri="{FF2B5EF4-FFF2-40B4-BE49-F238E27FC236}">
                <a16:creationId xmlns:a16="http://schemas.microsoft.com/office/drawing/2014/main" id="{F1272729-A2D4-41C1-BE74-4F8BA2547F43}"/>
              </a:ext>
            </a:extLst>
          </p:cNvPr>
          <p:cNvGrpSpPr>
            <a:grpSpLocks noChangeAspect="1"/>
          </p:cNvGrpSpPr>
          <p:nvPr/>
        </p:nvGrpSpPr>
        <p:grpSpPr>
          <a:xfrm>
            <a:off x="1798959" y="4881078"/>
            <a:ext cx="328528" cy="328528"/>
            <a:chOff x="4227422" y="4302153"/>
            <a:chExt cx="328528" cy="328528"/>
          </a:xfrm>
          <a:solidFill>
            <a:srgbClr val="007AB3"/>
          </a:solidFill>
        </p:grpSpPr>
        <p:sp>
          <p:nvSpPr>
            <p:cNvPr id="288" name="Freihandform 1274">
              <a:extLst>
                <a:ext uri="{FF2B5EF4-FFF2-40B4-BE49-F238E27FC236}">
                  <a16:creationId xmlns:a16="http://schemas.microsoft.com/office/drawing/2014/main" id="{5F20E300-0E8A-498F-B445-3B2181D7ABD9}"/>
                </a:ext>
              </a:extLst>
            </p:cNvPr>
            <p:cNvSpPr/>
            <p:nvPr/>
          </p:nvSpPr>
          <p:spPr>
            <a:xfrm>
              <a:off x="422742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89" name="Freihandform 1275">
              <a:extLst>
                <a:ext uri="{FF2B5EF4-FFF2-40B4-BE49-F238E27FC236}">
                  <a16:creationId xmlns:a16="http://schemas.microsoft.com/office/drawing/2014/main" id="{19C1A1CA-B7E0-4882-923B-83794A1B23E0}"/>
                </a:ext>
              </a:extLst>
            </p:cNvPr>
            <p:cNvSpPr/>
            <p:nvPr/>
          </p:nvSpPr>
          <p:spPr>
            <a:xfrm>
              <a:off x="4292848" y="4367812"/>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7" y="36"/>
                    <a:pt x="813" y="209"/>
                    <a:pt x="813" y="423"/>
                  </a:cubicBezTo>
                  <a:cubicBezTo>
                    <a:pt x="813" y="637"/>
                    <a:pt x="637"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0" name="Freihandform 1276">
              <a:extLst>
                <a:ext uri="{FF2B5EF4-FFF2-40B4-BE49-F238E27FC236}">
                  <a16:creationId xmlns:a16="http://schemas.microsoft.com/office/drawing/2014/main" id="{AB4D7F8B-B470-4A24-8912-689B56D72BB4}"/>
                </a:ext>
              </a:extLst>
            </p:cNvPr>
            <p:cNvSpPr/>
            <p:nvPr/>
          </p:nvSpPr>
          <p:spPr>
            <a:xfrm>
              <a:off x="4375271" y="4390397"/>
              <a:ext cx="50059" cy="92435"/>
            </a:xfrm>
            <a:custGeom>
              <a:avLst/>
              <a:gdLst/>
              <a:ahLst/>
              <a:cxnLst>
                <a:cxn ang="3cd4">
                  <a:pos x="hc" y="t"/>
                </a:cxn>
                <a:cxn ang="cd2">
                  <a:pos x="l" y="vc"/>
                </a:cxn>
                <a:cxn ang="cd4">
                  <a:pos x="hc" y="b"/>
                </a:cxn>
                <a:cxn ang="0">
                  <a:pos x="r" y="vc"/>
                </a:cxn>
              </a:cxnLst>
              <a:rect l="l" t="t" r="r" b="b"/>
              <a:pathLst>
                <a:path w="216" h="398">
                  <a:moveTo>
                    <a:pt x="70" y="292"/>
                  </a:moveTo>
                  <a:cubicBezTo>
                    <a:pt x="91" y="292"/>
                    <a:pt x="106" y="307"/>
                    <a:pt x="106" y="326"/>
                  </a:cubicBezTo>
                  <a:cubicBezTo>
                    <a:pt x="106" y="347"/>
                    <a:pt x="91" y="362"/>
                    <a:pt x="70" y="362"/>
                  </a:cubicBezTo>
                  <a:cubicBezTo>
                    <a:pt x="51" y="362"/>
                    <a:pt x="36" y="347"/>
                    <a:pt x="36" y="326"/>
                  </a:cubicBezTo>
                  <a:cubicBezTo>
                    <a:pt x="36" y="307"/>
                    <a:pt x="51" y="292"/>
                    <a:pt x="70" y="292"/>
                  </a:cubicBezTo>
                  <a:close/>
                  <a:moveTo>
                    <a:pt x="70" y="398"/>
                  </a:moveTo>
                  <a:cubicBezTo>
                    <a:pt x="110" y="398"/>
                    <a:pt x="142" y="366"/>
                    <a:pt x="142" y="326"/>
                  </a:cubicBezTo>
                  <a:cubicBezTo>
                    <a:pt x="142" y="303"/>
                    <a:pt x="129" y="282"/>
                    <a:pt x="110" y="269"/>
                  </a:cubicBezTo>
                  <a:lnTo>
                    <a:pt x="216" y="24"/>
                  </a:lnTo>
                  <a:cubicBezTo>
                    <a:pt x="218" y="16"/>
                    <a:pt x="214" y="5"/>
                    <a:pt x="205" y="1"/>
                  </a:cubicBezTo>
                  <a:cubicBezTo>
                    <a:pt x="197" y="-1"/>
                    <a:pt x="186" y="3"/>
                    <a:pt x="182" y="12"/>
                  </a:cubicBezTo>
                  <a:lnTo>
                    <a:pt x="76" y="256"/>
                  </a:lnTo>
                  <a:cubicBezTo>
                    <a:pt x="74" y="256"/>
                    <a:pt x="72" y="256"/>
                    <a:pt x="70" y="256"/>
                  </a:cubicBezTo>
                  <a:cubicBezTo>
                    <a:pt x="32" y="256"/>
                    <a:pt x="0" y="288"/>
                    <a:pt x="0" y="326"/>
                  </a:cubicBezTo>
                  <a:cubicBezTo>
                    <a:pt x="0" y="366"/>
                    <a:pt x="32" y="398"/>
                    <a:pt x="70" y="3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1" name="Freihandform 1277">
              <a:extLst>
                <a:ext uri="{FF2B5EF4-FFF2-40B4-BE49-F238E27FC236}">
                  <a16:creationId xmlns:a16="http://schemas.microsoft.com/office/drawing/2014/main" id="{3C589100-109C-4EC1-9646-2E1C6A869A92}"/>
                </a:ext>
              </a:extLst>
            </p:cNvPr>
            <p:cNvSpPr/>
            <p:nvPr/>
          </p:nvSpPr>
          <p:spPr>
            <a:xfrm>
              <a:off x="4309146" y="4463739"/>
              <a:ext cx="24448" cy="8149"/>
            </a:xfrm>
            <a:custGeom>
              <a:avLst/>
              <a:gdLst/>
              <a:ahLst/>
              <a:cxnLst>
                <a:cxn ang="3cd4">
                  <a:pos x="hc" y="t"/>
                </a:cxn>
                <a:cxn ang="cd2">
                  <a:pos x="l" y="vc"/>
                </a:cxn>
                <a:cxn ang="cd4">
                  <a:pos x="hc" y="b"/>
                </a:cxn>
                <a:cxn ang="0">
                  <a:pos x="r" y="vc"/>
                </a:cxn>
              </a:cxnLst>
              <a:rect l="l" t="t" r="r" b="b"/>
              <a:pathLst>
                <a:path w="106" h="36">
                  <a:moveTo>
                    <a:pt x="106" y="17"/>
                  </a:moveTo>
                  <a:cubicBezTo>
                    <a:pt x="106" y="9"/>
                    <a:pt x="98" y="0"/>
                    <a:pt x="87" y="0"/>
                  </a:cubicBezTo>
                  <a:lnTo>
                    <a:pt x="17" y="0"/>
                  </a:lnTo>
                  <a:cubicBezTo>
                    <a:pt x="7" y="0"/>
                    <a:pt x="0" y="9"/>
                    <a:pt x="0" y="17"/>
                  </a:cubicBezTo>
                  <a:cubicBezTo>
                    <a:pt x="0" y="28"/>
                    <a:pt x="7" y="36"/>
                    <a:pt x="17" y="36"/>
                  </a:cubicBezTo>
                  <a:lnTo>
                    <a:pt x="87" y="36"/>
                  </a:lnTo>
                  <a:cubicBezTo>
                    <a:pt x="98" y="36"/>
                    <a:pt x="106" y="28"/>
                    <a:pt x="106"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2" name="Freihandform 1278">
              <a:extLst>
                <a:ext uri="{FF2B5EF4-FFF2-40B4-BE49-F238E27FC236}">
                  <a16:creationId xmlns:a16="http://schemas.microsoft.com/office/drawing/2014/main" id="{52522962-7C91-444F-A753-9EE75C3DB27D}"/>
                </a:ext>
              </a:extLst>
            </p:cNvPr>
            <p:cNvSpPr/>
            <p:nvPr/>
          </p:nvSpPr>
          <p:spPr>
            <a:xfrm>
              <a:off x="4315433" y="4486091"/>
              <a:ext cx="23051" cy="14203"/>
            </a:xfrm>
            <a:custGeom>
              <a:avLst/>
              <a:gdLst/>
              <a:ahLst/>
              <a:cxnLst>
                <a:cxn ang="3cd4">
                  <a:pos x="hc" y="t"/>
                </a:cxn>
                <a:cxn ang="cd2">
                  <a:pos x="l" y="vc"/>
                </a:cxn>
                <a:cxn ang="cd4">
                  <a:pos x="hc" y="b"/>
                </a:cxn>
                <a:cxn ang="0">
                  <a:pos x="r" y="vc"/>
                </a:cxn>
              </a:cxnLst>
              <a:rect l="l" t="t" r="r" b="b"/>
              <a:pathLst>
                <a:path w="100" h="62">
                  <a:moveTo>
                    <a:pt x="77" y="1"/>
                  </a:moveTo>
                  <a:lnTo>
                    <a:pt x="11" y="28"/>
                  </a:lnTo>
                  <a:cubicBezTo>
                    <a:pt x="3" y="32"/>
                    <a:pt x="-1" y="43"/>
                    <a:pt x="1" y="51"/>
                  </a:cubicBezTo>
                  <a:cubicBezTo>
                    <a:pt x="5" y="58"/>
                    <a:pt x="11" y="62"/>
                    <a:pt x="18" y="62"/>
                  </a:cubicBezTo>
                  <a:cubicBezTo>
                    <a:pt x="20" y="62"/>
                    <a:pt x="22" y="62"/>
                    <a:pt x="24" y="62"/>
                  </a:cubicBezTo>
                  <a:lnTo>
                    <a:pt x="90" y="34"/>
                  </a:lnTo>
                  <a:cubicBezTo>
                    <a:pt x="98" y="30"/>
                    <a:pt x="102" y="20"/>
                    <a:pt x="100" y="11"/>
                  </a:cubicBezTo>
                  <a:cubicBezTo>
                    <a:pt x="96" y="3"/>
                    <a:pt x="85" y="-1"/>
                    <a:pt x="77"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3" name="Freihandform 1279">
              <a:extLst>
                <a:ext uri="{FF2B5EF4-FFF2-40B4-BE49-F238E27FC236}">
                  <a16:creationId xmlns:a16="http://schemas.microsoft.com/office/drawing/2014/main" id="{C4E3A778-7CD0-4F4E-B97C-676F7DA3BE14}"/>
                </a:ext>
              </a:extLst>
            </p:cNvPr>
            <p:cNvSpPr/>
            <p:nvPr/>
          </p:nvSpPr>
          <p:spPr>
            <a:xfrm>
              <a:off x="4444190" y="4486091"/>
              <a:ext cx="23283" cy="14203"/>
            </a:xfrm>
            <a:custGeom>
              <a:avLst/>
              <a:gdLst/>
              <a:ahLst/>
              <a:cxnLst>
                <a:cxn ang="3cd4">
                  <a:pos x="hc" y="t"/>
                </a:cxn>
                <a:cxn ang="cd2">
                  <a:pos x="l" y="vc"/>
                </a:cxn>
                <a:cxn ang="cd4">
                  <a:pos x="hc" y="b"/>
                </a:cxn>
                <a:cxn ang="0">
                  <a:pos x="r" y="vc"/>
                </a:cxn>
              </a:cxnLst>
              <a:rect l="l" t="t" r="r" b="b"/>
              <a:pathLst>
                <a:path w="101" h="62">
                  <a:moveTo>
                    <a:pt x="91" y="28"/>
                  </a:moveTo>
                  <a:lnTo>
                    <a:pt x="26" y="1"/>
                  </a:lnTo>
                  <a:cubicBezTo>
                    <a:pt x="17" y="-1"/>
                    <a:pt x="7" y="3"/>
                    <a:pt x="2" y="11"/>
                  </a:cubicBezTo>
                  <a:cubicBezTo>
                    <a:pt x="-2" y="20"/>
                    <a:pt x="2" y="30"/>
                    <a:pt x="13" y="34"/>
                  </a:cubicBezTo>
                  <a:lnTo>
                    <a:pt x="76" y="62"/>
                  </a:lnTo>
                  <a:cubicBezTo>
                    <a:pt x="78" y="62"/>
                    <a:pt x="83" y="62"/>
                    <a:pt x="85" y="62"/>
                  </a:cubicBezTo>
                  <a:cubicBezTo>
                    <a:pt x="91" y="62"/>
                    <a:pt x="98" y="58"/>
                    <a:pt x="100" y="51"/>
                  </a:cubicBezTo>
                  <a:cubicBezTo>
                    <a:pt x="104" y="43"/>
                    <a:pt x="100" y="32"/>
                    <a:pt x="91" y="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4" name="Freihandform 1280">
              <a:extLst>
                <a:ext uri="{FF2B5EF4-FFF2-40B4-BE49-F238E27FC236}">
                  <a16:creationId xmlns:a16="http://schemas.microsoft.com/office/drawing/2014/main" id="{3C9CACF8-8531-4DD0-867F-EE1B480A29A2}"/>
                </a:ext>
              </a:extLst>
            </p:cNvPr>
            <p:cNvSpPr/>
            <p:nvPr/>
          </p:nvSpPr>
          <p:spPr>
            <a:xfrm>
              <a:off x="4449080" y="4462343"/>
              <a:ext cx="24448" cy="8149"/>
            </a:xfrm>
            <a:custGeom>
              <a:avLst/>
              <a:gdLst/>
              <a:ahLst/>
              <a:cxnLst>
                <a:cxn ang="3cd4">
                  <a:pos x="hc" y="t"/>
                </a:cxn>
                <a:cxn ang="cd2">
                  <a:pos x="l" y="vc"/>
                </a:cxn>
                <a:cxn ang="cd4">
                  <a:pos x="hc" y="b"/>
                </a:cxn>
                <a:cxn ang="0">
                  <a:pos x="r" y="vc"/>
                </a:cxn>
              </a:cxnLst>
              <a:rect l="l" t="t" r="r" b="b"/>
              <a:pathLst>
                <a:path w="106" h="36">
                  <a:moveTo>
                    <a:pt x="0" y="17"/>
                  </a:moveTo>
                  <a:cubicBezTo>
                    <a:pt x="0" y="28"/>
                    <a:pt x="9" y="36"/>
                    <a:pt x="17" y="36"/>
                  </a:cubicBezTo>
                  <a:lnTo>
                    <a:pt x="89" y="36"/>
                  </a:lnTo>
                  <a:cubicBezTo>
                    <a:pt x="98" y="36"/>
                    <a:pt x="106" y="28"/>
                    <a:pt x="106" y="17"/>
                  </a:cubicBezTo>
                  <a:cubicBezTo>
                    <a:pt x="106" y="8"/>
                    <a:pt x="98" y="0"/>
                    <a:pt x="89" y="0"/>
                  </a:cubicBezTo>
                  <a:lnTo>
                    <a:pt x="17" y="0"/>
                  </a:lnTo>
                  <a:cubicBezTo>
                    <a:pt x="9" y="0"/>
                    <a:pt x="0" y="8"/>
                    <a:pt x="0"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5" name="Freihandform 1281">
              <a:extLst>
                <a:ext uri="{FF2B5EF4-FFF2-40B4-BE49-F238E27FC236}">
                  <a16:creationId xmlns:a16="http://schemas.microsoft.com/office/drawing/2014/main" id="{EE259984-5A7B-42B6-AB94-C780C198B2B4}"/>
                </a:ext>
              </a:extLst>
            </p:cNvPr>
            <p:cNvSpPr/>
            <p:nvPr/>
          </p:nvSpPr>
          <p:spPr>
            <a:xfrm>
              <a:off x="4444190" y="4432540"/>
              <a:ext cx="23283" cy="14436"/>
            </a:xfrm>
            <a:custGeom>
              <a:avLst/>
              <a:gdLst/>
              <a:ahLst/>
              <a:cxnLst>
                <a:cxn ang="3cd4">
                  <a:pos x="hc" y="t"/>
                </a:cxn>
                <a:cxn ang="cd2">
                  <a:pos x="l" y="vc"/>
                </a:cxn>
                <a:cxn ang="cd4">
                  <a:pos x="hc" y="b"/>
                </a:cxn>
                <a:cxn ang="0">
                  <a:pos x="r" y="vc"/>
                </a:cxn>
              </a:cxnLst>
              <a:rect l="l" t="t" r="r" b="b"/>
              <a:pathLst>
                <a:path w="101" h="63">
                  <a:moveTo>
                    <a:pt x="2" y="53"/>
                  </a:moveTo>
                  <a:cubicBezTo>
                    <a:pt x="4" y="59"/>
                    <a:pt x="13" y="63"/>
                    <a:pt x="19" y="63"/>
                  </a:cubicBezTo>
                  <a:cubicBezTo>
                    <a:pt x="21" y="63"/>
                    <a:pt x="23" y="63"/>
                    <a:pt x="26" y="61"/>
                  </a:cubicBezTo>
                  <a:lnTo>
                    <a:pt x="91" y="34"/>
                  </a:lnTo>
                  <a:cubicBezTo>
                    <a:pt x="100" y="32"/>
                    <a:pt x="104" y="21"/>
                    <a:pt x="100" y="13"/>
                  </a:cubicBezTo>
                  <a:cubicBezTo>
                    <a:pt x="98" y="2"/>
                    <a:pt x="87" y="-2"/>
                    <a:pt x="76" y="2"/>
                  </a:cubicBezTo>
                  <a:lnTo>
                    <a:pt x="13" y="30"/>
                  </a:lnTo>
                  <a:cubicBezTo>
                    <a:pt x="2" y="34"/>
                    <a:pt x="-2" y="42"/>
                    <a:pt x="2"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6" name="Freihandform 1282">
              <a:extLst>
                <a:ext uri="{FF2B5EF4-FFF2-40B4-BE49-F238E27FC236}">
                  <a16:creationId xmlns:a16="http://schemas.microsoft.com/office/drawing/2014/main" id="{5ED25FEE-F693-45D3-B87B-27DE1FDFE5D1}"/>
                </a:ext>
              </a:extLst>
            </p:cNvPr>
            <p:cNvSpPr/>
            <p:nvPr/>
          </p:nvSpPr>
          <p:spPr>
            <a:xfrm>
              <a:off x="4387146" y="4385973"/>
              <a:ext cx="8149" cy="24448"/>
            </a:xfrm>
            <a:custGeom>
              <a:avLst/>
              <a:gdLst/>
              <a:ahLst/>
              <a:cxnLst>
                <a:cxn ang="3cd4">
                  <a:pos x="hc" y="t"/>
                </a:cxn>
                <a:cxn ang="cd2">
                  <a:pos x="l" y="vc"/>
                </a:cxn>
                <a:cxn ang="cd4">
                  <a:pos x="hc" y="b"/>
                </a:cxn>
                <a:cxn ang="0">
                  <a:pos x="r" y="vc"/>
                </a:cxn>
              </a:cxnLst>
              <a:rect l="l" t="t" r="r" b="b"/>
              <a:pathLst>
                <a:path w="36" h="106">
                  <a:moveTo>
                    <a:pt x="17" y="106"/>
                  </a:moveTo>
                  <a:cubicBezTo>
                    <a:pt x="27" y="106"/>
                    <a:pt x="36" y="97"/>
                    <a:pt x="36" y="87"/>
                  </a:cubicBezTo>
                  <a:lnTo>
                    <a:pt x="36" y="17"/>
                  </a:lnTo>
                  <a:cubicBezTo>
                    <a:pt x="36" y="6"/>
                    <a:pt x="27" y="0"/>
                    <a:pt x="17" y="0"/>
                  </a:cubicBezTo>
                  <a:cubicBezTo>
                    <a:pt x="8" y="0"/>
                    <a:pt x="0" y="6"/>
                    <a:pt x="0" y="17"/>
                  </a:cubicBezTo>
                  <a:lnTo>
                    <a:pt x="0" y="87"/>
                  </a:lnTo>
                  <a:cubicBezTo>
                    <a:pt x="0" y="97"/>
                    <a:pt x="8" y="106"/>
                    <a:pt x="17"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7" name="Freihandform 1283">
              <a:extLst>
                <a:ext uri="{FF2B5EF4-FFF2-40B4-BE49-F238E27FC236}">
                  <a16:creationId xmlns:a16="http://schemas.microsoft.com/office/drawing/2014/main" id="{850C1294-F1AA-4DDE-AA6C-DF4977F188A9}"/>
                </a:ext>
              </a:extLst>
            </p:cNvPr>
            <p:cNvSpPr/>
            <p:nvPr/>
          </p:nvSpPr>
          <p:spPr>
            <a:xfrm>
              <a:off x="4357576" y="4390397"/>
              <a:ext cx="14203" cy="22818"/>
            </a:xfrm>
            <a:custGeom>
              <a:avLst/>
              <a:gdLst/>
              <a:ahLst/>
              <a:cxnLst>
                <a:cxn ang="3cd4">
                  <a:pos x="hc" y="t"/>
                </a:cxn>
                <a:cxn ang="cd2">
                  <a:pos x="l" y="vc"/>
                </a:cxn>
                <a:cxn ang="cd4">
                  <a:pos x="hc" y="b"/>
                </a:cxn>
                <a:cxn ang="0">
                  <a:pos x="r" y="vc"/>
                </a:cxn>
              </a:cxnLst>
              <a:rect l="l" t="t" r="r" b="b"/>
              <a:pathLst>
                <a:path w="62" h="99">
                  <a:moveTo>
                    <a:pt x="29" y="89"/>
                  </a:moveTo>
                  <a:cubicBezTo>
                    <a:pt x="31" y="95"/>
                    <a:pt x="38" y="99"/>
                    <a:pt x="44" y="99"/>
                  </a:cubicBezTo>
                  <a:cubicBezTo>
                    <a:pt x="48" y="99"/>
                    <a:pt x="50" y="99"/>
                    <a:pt x="53" y="99"/>
                  </a:cubicBezTo>
                  <a:cubicBezTo>
                    <a:pt x="61" y="95"/>
                    <a:pt x="65" y="86"/>
                    <a:pt x="61" y="77"/>
                  </a:cubicBezTo>
                  <a:lnTo>
                    <a:pt x="33" y="12"/>
                  </a:lnTo>
                  <a:cubicBezTo>
                    <a:pt x="31" y="3"/>
                    <a:pt x="21" y="-1"/>
                    <a:pt x="12" y="1"/>
                  </a:cubicBezTo>
                  <a:cubicBezTo>
                    <a:pt x="2" y="5"/>
                    <a:pt x="-2" y="16"/>
                    <a:pt x="2" y="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8" name="Freihandform 1284">
              <a:extLst>
                <a:ext uri="{FF2B5EF4-FFF2-40B4-BE49-F238E27FC236}">
                  <a16:creationId xmlns:a16="http://schemas.microsoft.com/office/drawing/2014/main" id="{A5B60038-3222-421A-9DF3-EB041A5C24AB}"/>
                </a:ext>
              </a:extLst>
            </p:cNvPr>
            <p:cNvSpPr/>
            <p:nvPr/>
          </p:nvSpPr>
          <p:spPr>
            <a:xfrm>
              <a:off x="4332197" y="4407161"/>
              <a:ext cx="19558" cy="19558"/>
            </a:xfrm>
            <a:custGeom>
              <a:avLst/>
              <a:gdLst/>
              <a:ahLst/>
              <a:cxnLst>
                <a:cxn ang="3cd4">
                  <a:pos x="hc" y="t"/>
                </a:cxn>
                <a:cxn ang="cd2">
                  <a:pos x="l" y="vc"/>
                </a:cxn>
                <a:cxn ang="cd4">
                  <a:pos x="hc" y="b"/>
                </a:cxn>
                <a:cxn ang="0">
                  <a:pos x="r" y="vc"/>
                </a:cxn>
              </a:cxnLst>
              <a:rect l="l" t="t" r="r" b="b"/>
              <a:pathLst>
                <a:path w="85" h="85">
                  <a:moveTo>
                    <a:pt x="80" y="55"/>
                  </a:moveTo>
                  <a:lnTo>
                    <a:pt x="29" y="4"/>
                  </a:lnTo>
                  <a:cubicBezTo>
                    <a:pt x="23" y="-1"/>
                    <a:pt x="12" y="-1"/>
                    <a:pt x="4" y="4"/>
                  </a:cubicBezTo>
                  <a:cubicBezTo>
                    <a:pt x="-1" y="13"/>
                    <a:pt x="-1" y="23"/>
                    <a:pt x="4" y="30"/>
                  </a:cubicBezTo>
                  <a:lnTo>
                    <a:pt x="55" y="80"/>
                  </a:lnTo>
                  <a:cubicBezTo>
                    <a:pt x="59" y="83"/>
                    <a:pt x="63" y="85"/>
                    <a:pt x="67" y="85"/>
                  </a:cubicBezTo>
                  <a:cubicBezTo>
                    <a:pt x="72" y="85"/>
                    <a:pt x="76" y="83"/>
                    <a:pt x="80" y="80"/>
                  </a:cubicBezTo>
                  <a:cubicBezTo>
                    <a:pt x="86" y="74"/>
                    <a:pt x="86" y="61"/>
                    <a:pt x="80"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299" name="Freihandform 1285">
              <a:extLst>
                <a:ext uri="{FF2B5EF4-FFF2-40B4-BE49-F238E27FC236}">
                  <a16:creationId xmlns:a16="http://schemas.microsoft.com/office/drawing/2014/main" id="{FC9F315E-B5AF-409A-86AA-8768D030D30D}"/>
                </a:ext>
              </a:extLst>
            </p:cNvPr>
            <p:cNvSpPr/>
            <p:nvPr/>
          </p:nvSpPr>
          <p:spPr>
            <a:xfrm>
              <a:off x="4315433" y="4432540"/>
              <a:ext cx="23051" cy="14436"/>
            </a:xfrm>
            <a:custGeom>
              <a:avLst/>
              <a:gdLst/>
              <a:ahLst/>
              <a:cxnLst>
                <a:cxn ang="3cd4">
                  <a:pos x="hc" y="t"/>
                </a:cxn>
                <a:cxn ang="cd2">
                  <a:pos x="l" y="vc"/>
                </a:cxn>
                <a:cxn ang="cd4">
                  <a:pos x="hc" y="b"/>
                </a:cxn>
                <a:cxn ang="0">
                  <a:pos x="r" y="vc"/>
                </a:cxn>
              </a:cxnLst>
              <a:rect l="l" t="t" r="r" b="b"/>
              <a:pathLst>
                <a:path w="100" h="63">
                  <a:moveTo>
                    <a:pt x="90" y="30"/>
                  </a:moveTo>
                  <a:lnTo>
                    <a:pt x="24" y="2"/>
                  </a:lnTo>
                  <a:cubicBezTo>
                    <a:pt x="16" y="-2"/>
                    <a:pt x="5" y="2"/>
                    <a:pt x="1" y="13"/>
                  </a:cubicBezTo>
                  <a:cubicBezTo>
                    <a:pt x="-1" y="21"/>
                    <a:pt x="3" y="32"/>
                    <a:pt x="11" y="34"/>
                  </a:cubicBezTo>
                  <a:lnTo>
                    <a:pt x="77" y="61"/>
                  </a:lnTo>
                  <a:cubicBezTo>
                    <a:pt x="79" y="63"/>
                    <a:pt x="81" y="63"/>
                    <a:pt x="83" y="63"/>
                  </a:cubicBezTo>
                  <a:cubicBezTo>
                    <a:pt x="90" y="63"/>
                    <a:pt x="96" y="59"/>
                    <a:pt x="100" y="53"/>
                  </a:cubicBezTo>
                  <a:cubicBezTo>
                    <a:pt x="102" y="42"/>
                    <a:pt x="98" y="34"/>
                    <a:pt x="90" y="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0" name="Freihandform 1286">
              <a:extLst>
                <a:ext uri="{FF2B5EF4-FFF2-40B4-BE49-F238E27FC236}">
                  <a16:creationId xmlns:a16="http://schemas.microsoft.com/office/drawing/2014/main" id="{E5BDED92-B5CA-42A8-BC08-66837EFED956}"/>
                </a:ext>
              </a:extLst>
            </p:cNvPr>
            <p:cNvSpPr/>
            <p:nvPr/>
          </p:nvSpPr>
          <p:spPr>
            <a:xfrm>
              <a:off x="4350590" y="4499363"/>
              <a:ext cx="81958" cy="32830"/>
            </a:xfrm>
            <a:custGeom>
              <a:avLst/>
              <a:gdLst/>
              <a:ahLst/>
              <a:cxnLst>
                <a:cxn ang="3cd4">
                  <a:pos x="hc" y="t"/>
                </a:cxn>
                <a:cxn ang="cd2">
                  <a:pos x="l" y="vc"/>
                </a:cxn>
                <a:cxn ang="cd4">
                  <a:pos x="hc" y="b"/>
                </a:cxn>
                <a:cxn ang="0">
                  <a:pos x="r" y="vc"/>
                </a:cxn>
              </a:cxnLst>
              <a:rect l="l" t="t" r="r" b="b"/>
              <a:pathLst>
                <a:path w="353" h="142">
                  <a:moveTo>
                    <a:pt x="317" y="106"/>
                  </a:moveTo>
                  <a:lnTo>
                    <a:pt x="36" y="106"/>
                  </a:lnTo>
                  <a:lnTo>
                    <a:pt x="36" y="36"/>
                  </a:lnTo>
                  <a:lnTo>
                    <a:pt x="317" y="36"/>
                  </a:lnTo>
                  <a:close/>
                  <a:moveTo>
                    <a:pt x="334" y="0"/>
                  </a:moveTo>
                  <a:lnTo>
                    <a:pt x="17" y="0"/>
                  </a:lnTo>
                  <a:cubicBezTo>
                    <a:pt x="8" y="0"/>
                    <a:pt x="0" y="8"/>
                    <a:pt x="0" y="17"/>
                  </a:cubicBezTo>
                  <a:lnTo>
                    <a:pt x="0" y="123"/>
                  </a:lnTo>
                  <a:cubicBezTo>
                    <a:pt x="0" y="133"/>
                    <a:pt x="8" y="142"/>
                    <a:pt x="17" y="142"/>
                  </a:cubicBezTo>
                  <a:lnTo>
                    <a:pt x="334" y="142"/>
                  </a:lnTo>
                  <a:cubicBezTo>
                    <a:pt x="345" y="142"/>
                    <a:pt x="353" y="133"/>
                    <a:pt x="353" y="123"/>
                  </a:cubicBezTo>
                  <a:lnTo>
                    <a:pt x="353" y="17"/>
                  </a:ln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1" name="Freihandform 1287">
              <a:extLst>
                <a:ext uri="{FF2B5EF4-FFF2-40B4-BE49-F238E27FC236}">
                  <a16:creationId xmlns:a16="http://schemas.microsoft.com/office/drawing/2014/main" id="{CE959A57-8455-4F14-859E-55856B3053BC}"/>
                </a:ext>
              </a:extLst>
            </p:cNvPr>
            <p:cNvSpPr/>
            <p:nvPr/>
          </p:nvSpPr>
          <p:spPr>
            <a:xfrm>
              <a:off x="4431151" y="4407627"/>
              <a:ext cx="19558" cy="20024"/>
            </a:xfrm>
            <a:custGeom>
              <a:avLst/>
              <a:gdLst/>
              <a:ahLst/>
              <a:cxnLst>
                <a:cxn ang="3cd4">
                  <a:pos x="hc" y="t"/>
                </a:cxn>
                <a:cxn ang="cd2">
                  <a:pos x="l" y="vc"/>
                </a:cxn>
                <a:cxn ang="cd4">
                  <a:pos x="hc" y="b"/>
                </a:cxn>
                <a:cxn ang="0">
                  <a:pos x="r" y="vc"/>
                </a:cxn>
              </a:cxnLst>
              <a:rect l="l" t="t" r="r" b="b"/>
              <a:pathLst>
                <a:path w="85" h="87">
                  <a:moveTo>
                    <a:pt x="78" y="6"/>
                  </a:moveTo>
                  <a:cubicBezTo>
                    <a:pt x="72" y="-2"/>
                    <a:pt x="62" y="-2"/>
                    <a:pt x="53" y="6"/>
                  </a:cubicBezTo>
                  <a:lnTo>
                    <a:pt x="4" y="55"/>
                  </a:lnTo>
                  <a:cubicBezTo>
                    <a:pt x="-1" y="64"/>
                    <a:pt x="-1" y="74"/>
                    <a:pt x="4" y="81"/>
                  </a:cubicBezTo>
                  <a:cubicBezTo>
                    <a:pt x="9" y="85"/>
                    <a:pt x="13" y="87"/>
                    <a:pt x="17" y="87"/>
                  </a:cubicBezTo>
                  <a:cubicBezTo>
                    <a:pt x="21" y="87"/>
                    <a:pt x="26" y="85"/>
                    <a:pt x="30" y="81"/>
                  </a:cubicBezTo>
                  <a:lnTo>
                    <a:pt x="78" y="32"/>
                  </a:lnTo>
                  <a:cubicBezTo>
                    <a:pt x="87" y="23"/>
                    <a:pt x="87" y="13"/>
                    <a:pt x="78"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2" name="Gruppieren 301">
            <a:extLst>
              <a:ext uri="{FF2B5EF4-FFF2-40B4-BE49-F238E27FC236}">
                <a16:creationId xmlns:a16="http://schemas.microsoft.com/office/drawing/2014/main" id="{029FBF3A-696C-441F-B795-CC8B4C8D369E}"/>
              </a:ext>
            </a:extLst>
          </p:cNvPr>
          <p:cNvGrpSpPr>
            <a:grpSpLocks noChangeAspect="1"/>
          </p:cNvGrpSpPr>
          <p:nvPr/>
        </p:nvGrpSpPr>
        <p:grpSpPr>
          <a:xfrm>
            <a:off x="2242507" y="4881078"/>
            <a:ext cx="328528" cy="328528"/>
            <a:chOff x="4670970" y="4302153"/>
            <a:chExt cx="328528" cy="328528"/>
          </a:xfrm>
          <a:solidFill>
            <a:srgbClr val="007AB3"/>
          </a:solidFill>
        </p:grpSpPr>
        <p:sp>
          <p:nvSpPr>
            <p:cNvPr id="303" name="Freihandform 1289">
              <a:extLst>
                <a:ext uri="{FF2B5EF4-FFF2-40B4-BE49-F238E27FC236}">
                  <a16:creationId xmlns:a16="http://schemas.microsoft.com/office/drawing/2014/main" id="{4D5EA58D-4793-4148-88DE-684E42C87885}"/>
                </a:ext>
              </a:extLst>
            </p:cNvPr>
            <p:cNvSpPr/>
            <p:nvPr/>
          </p:nvSpPr>
          <p:spPr>
            <a:xfrm>
              <a:off x="4670970"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4" name="Freihandform 1290">
              <a:extLst>
                <a:ext uri="{FF2B5EF4-FFF2-40B4-BE49-F238E27FC236}">
                  <a16:creationId xmlns:a16="http://schemas.microsoft.com/office/drawing/2014/main" id="{658BC288-138C-4E6E-9F49-4F3828936E6A}"/>
                </a:ext>
              </a:extLst>
            </p:cNvPr>
            <p:cNvSpPr/>
            <p:nvPr/>
          </p:nvSpPr>
          <p:spPr>
            <a:xfrm>
              <a:off x="4736397" y="4367812"/>
              <a:ext cx="196977" cy="196745"/>
            </a:xfrm>
            <a:custGeom>
              <a:avLst/>
              <a:gdLst/>
              <a:ahLst/>
              <a:cxnLst>
                <a:cxn ang="3cd4">
                  <a:pos x="hc" y="t"/>
                </a:cxn>
                <a:cxn ang="cd2">
                  <a:pos x="l" y="vc"/>
                </a:cxn>
                <a:cxn ang="cd4">
                  <a:pos x="hc" y="b"/>
                </a:cxn>
                <a:cxn ang="0">
                  <a:pos x="r" y="vc"/>
                </a:cxn>
              </a:cxnLst>
              <a:rect l="l" t="t" r="r" b="b"/>
              <a:pathLst>
                <a:path w="847" h="846">
                  <a:moveTo>
                    <a:pt x="811" y="406"/>
                  </a:moveTo>
                  <a:lnTo>
                    <a:pt x="650" y="406"/>
                  </a:lnTo>
                  <a:cubicBezTo>
                    <a:pt x="648" y="357"/>
                    <a:pt x="642" y="313"/>
                    <a:pt x="629" y="273"/>
                  </a:cubicBezTo>
                  <a:cubicBezTo>
                    <a:pt x="686" y="247"/>
                    <a:pt x="720" y="216"/>
                    <a:pt x="737" y="194"/>
                  </a:cubicBezTo>
                  <a:cubicBezTo>
                    <a:pt x="781" y="256"/>
                    <a:pt x="809" y="330"/>
                    <a:pt x="811" y="406"/>
                  </a:cubicBezTo>
                  <a:close/>
                  <a:moveTo>
                    <a:pt x="737" y="654"/>
                  </a:moveTo>
                  <a:cubicBezTo>
                    <a:pt x="720" y="633"/>
                    <a:pt x="686" y="601"/>
                    <a:pt x="629" y="575"/>
                  </a:cubicBezTo>
                  <a:cubicBezTo>
                    <a:pt x="642" y="535"/>
                    <a:pt x="648" y="491"/>
                    <a:pt x="650" y="442"/>
                  </a:cubicBezTo>
                  <a:lnTo>
                    <a:pt x="811" y="442"/>
                  </a:lnTo>
                  <a:cubicBezTo>
                    <a:pt x="809" y="518"/>
                    <a:pt x="781" y="592"/>
                    <a:pt x="737" y="654"/>
                  </a:cubicBezTo>
                  <a:close/>
                  <a:moveTo>
                    <a:pt x="699" y="698"/>
                  </a:moveTo>
                  <a:cubicBezTo>
                    <a:pt x="644" y="753"/>
                    <a:pt x="576" y="789"/>
                    <a:pt x="500" y="804"/>
                  </a:cubicBezTo>
                  <a:cubicBezTo>
                    <a:pt x="536" y="766"/>
                    <a:pt x="587" y="700"/>
                    <a:pt x="618" y="609"/>
                  </a:cubicBezTo>
                  <a:cubicBezTo>
                    <a:pt x="673" y="633"/>
                    <a:pt x="703" y="664"/>
                    <a:pt x="714" y="681"/>
                  </a:cubicBezTo>
                  <a:cubicBezTo>
                    <a:pt x="709" y="688"/>
                    <a:pt x="705" y="692"/>
                    <a:pt x="699" y="698"/>
                  </a:cubicBezTo>
                  <a:close/>
                  <a:moveTo>
                    <a:pt x="443" y="810"/>
                  </a:moveTo>
                  <a:lnTo>
                    <a:pt x="443" y="573"/>
                  </a:lnTo>
                  <a:cubicBezTo>
                    <a:pt x="500" y="573"/>
                    <a:pt x="549" y="584"/>
                    <a:pt x="587" y="597"/>
                  </a:cubicBezTo>
                  <a:cubicBezTo>
                    <a:pt x="542" y="721"/>
                    <a:pt x="462" y="795"/>
                    <a:pt x="443" y="810"/>
                  </a:cubicBezTo>
                  <a:close/>
                  <a:moveTo>
                    <a:pt x="443" y="442"/>
                  </a:moveTo>
                  <a:lnTo>
                    <a:pt x="614" y="442"/>
                  </a:lnTo>
                  <a:cubicBezTo>
                    <a:pt x="612" y="484"/>
                    <a:pt x="606" y="525"/>
                    <a:pt x="597" y="563"/>
                  </a:cubicBezTo>
                  <a:cubicBezTo>
                    <a:pt x="555" y="548"/>
                    <a:pt x="504" y="539"/>
                    <a:pt x="443" y="537"/>
                  </a:cubicBezTo>
                  <a:close/>
                  <a:moveTo>
                    <a:pt x="443" y="311"/>
                  </a:moveTo>
                  <a:cubicBezTo>
                    <a:pt x="504" y="309"/>
                    <a:pt x="555" y="298"/>
                    <a:pt x="597" y="285"/>
                  </a:cubicBezTo>
                  <a:cubicBezTo>
                    <a:pt x="606" y="321"/>
                    <a:pt x="612" y="362"/>
                    <a:pt x="614" y="406"/>
                  </a:cubicBezTo>
                  <a:lnTo>
                    <a:pt x="443" y="406"/>
                  </a:lnTo>
                  <a:close/>
                  <a:moveTo>
                    <a:pt x="443" y="36"/>
                  </a:moveTo>
                  <a:cubicBezTo>
                    <a:pt x="462" y="53"/>
                    <a:pt x="542" y="127"/>
                    <a:pt x="587" y="252"/>
                  </a:cubicBezTo>
                  <a:cubicBezTo>
                    <a:pt x="549" y="264"/>
                    <a:pt x="500" y="273"/>
                    <a:pt x="443" y="275"/>
                  </a:cubicBezTo>
                  <a:close/>
                  <a:moveTo>
                    <a:pt x="699" y="150"/>
                  </a:moveTo>
                  <a:cubicBezTo>
                    <a:pt x="705" y="154"/>
                    <a:pt x="709" y="160"/>
                    <a:pt x="714" y="167"/>
                  </a:cubicBezTo>
                  <a:cubicBezTo>
                    <a:pt x="703" y="182"/>
                    <a:pt x="673" y="213"/>
                    <a:pt x="618" y="239"/>
                  </a:cubicBezTo>
                  <a:cubicBezTo>
                    <a:pt x="587" y="146"/>
                    <a:pt x="536" y="80"/>
                    <a:pt x="500" y="44"/>
                  </a:cubicBezTo>
                  <a:cubicBezTo>
                    <a:pt x="576" y="59"/>
                    <a:pt x="644" y="95"/>
                    <a:pt x="699" y="150"/>
                  </a:cubicBezTo>
                  <a:close/>
                  <a:moveTo>
                    <a:pt x="407" y="275"/>
                  </a:moveTo>
                  <a:cubicBezTo>
                    <a:pt x="347" y="273"/>
                    <a:pt x="301" y="264"/>
                    <a:pt x="263" y="252"/>
                  </a:cubicBezTo>
                  <a:cubicBezTo>
                    <a:pt x="307" y="127"/>
                    <a:pt x="388" y="53"/>
                    <a:pt x="405" y="36"/>
                  </a:cubicBezTo>
                  <a:cubicBezTo>
                    <a:pt x="407" y="36"/>
                    <a:pt x="407" y="36"/>
                    <a:pt x="407" y="36"/>
                  </a:cubicBezTo>
                  <a:close/>
                  <a:moveTo>
                    <a:pt x="407" y="406"/>
                  </a:moveTo>
                  <a:lnTo>
                    <a:pt x="233" y="406"/>
                  </a:lnTo>
                  <a:cubicBezTo>
                    <a:pt x="235" y="362"/>
                    <a:pt x="242" y="321"/>
                    <a:pt x="252" y="285"/>
                  </a:cubicBezTo>
                  <a:cubicBezTo>
                    <a:pt x="292" y="298"/>
                    <a:pt x="343" y="309"/>
                    <a:pt x="407" y="311"/>
                  </a:cubicBezTo>
                  <a:close/>
                  <a:moveTo>
                    <a:pt x="407" y="537"/>
                  </a:moveTo>
                  <a:cubicBezTo>
                    <a:pt x="343" y="539"/>
                    <a:pt x="292" y="548"/>
                    <a:pt x="252" y="563"/>
                  </a:cubicBezTo>
                  <a:cubicBezTo>
                    <a:pt x="242" y="525"/>
                    <a:pt x="235" y="484"/>
                    <a:pt x="233" y="442"/>
                  </a:cubicBezTo>
                  <a:lnTo>
                    <a:pt x="407" y="442"/>
                  </a:lnTo>
                  <a:close/>
                  <a:moveTo>
                    <a:pt x="407" y="810"/>
                  </a:moveTo>
                  <a:lnTo>
                    <a:pt x="405" y="810"/>
                  </a:lnTo>
                  <a:cubicBezTo>
                    <a:pt x="388" y="795"/>
                    <a:pt x="307" y="721"/>
                    <a:pt x="263" y="597"/>
                  </a:cubicBezTo>
                  <a:cubicBezTo>
                    <a:pt x="301" y="584"/>
                    <a:pt x="347" y="573"/>
                    <a:pt x="407" y="573"/>
                  </a:cubicBezTo>
                  <a:close/>
                  <a:moveTo>
                    <a:pt x="151" y="698"/>
                  </a:moveTo>
                  <a:cubicBezTo>
                    <a:pt x="144" y="692"/>
                    <a:pt x="140" y="688"/>
                    <a:pt x="134" y="681"/>
                  </a:cubicBezTo>
                  <a:cubicBezTo>
                    <a:pt x="146" y="664"/>
                    <a:pt x="176" y="635"/>
                    <a:pt x="229" y="609"/>
                  </a:cubicBezTo>
                  <a:cubicBezTo>
                    <a:pt x="263" y="700"/>
                    <a:pt x="314" y="766"/>
                    <a:pt x="347" y="804"/>
                  </a:cubicBezTo>
                  <a:cubicBezTo>
                    <a:pt x="273" y="789"/>
                    <a:pt x="206" y="753"/>
                    <a:pt x="151" y="698"/>
                  </a:cubicBezTo>
                  <a:close/>
                  <a:moveTo>
                    <a:pt x="112" y="654"/>
                  </a:moveTo>
                  <a:cubicBezTo>
                    <a:pt x="66" y="592"/>
                    <a:pt x="41" y="518"/>
                    <a:pt x="36" y="442"/>
                  </a:cubicBezTo>
                  <a:lnTo>
                    <a:pt x="199" y="442"/>
                  </a:lnTo>
                  <a:cubicBezTo>
                    <a:pt x="199" y="491"/>
                    <a:pt x="208" y="535"/>
                    <a:pt x="218" y="575"/>
                  </a:cubicBezTo>
                  <a:cubicBezTo>
                    <a:pt x="163" y="601"/>
                    <a:pt x="129" y="633"/>
                    <a:pt x="112" y="654"/>
                  </a:cubicBezTo>
                  <a:close/>
                  <a:moveTo>
                    <a:pt x="112" y="194"/>
                  </a:moveTo>
                  <a:cubicBezTo>
                    <a:pt x="129" y="216"/>
                    <a:pt x="163" y="247"/>
                    <a:pt x="218" y="273"/>
                  </a:cubicBezTo>
                  <a:cubicBezTo>
                    <a:pt x="208" y="313"/>
                    <a:pt x="199" y="357"/>
                    <a:pt x="199" y="406"/>
                  </a:cubicBezTo>
                  <a:lnTo>
                    <a:pt x="36" y="406"/>
                  </a:lnTo>
                  <a:cubicBezTo>
                    <a:pt x="41" y="330"/>
                    <a:pt x="66" y="256"/>
                    <a:pt x="112" y="194"/>
                  </a:cubicBezTo>
                  <a:close/>
                  <a:moveTo>
                    <a:pt x="151" y="150"/>
                  </a:moveTo>
                  <a:cubicBezTo>
                    <a:pt x="206" y="95"/>
                    <a:pt x="273" y="59"/>
                    <a:pt x="347" y="44"/>
                  </a:cubicBezTo>
                  <a:cubicBezTo>
                    <a:pt x="314" y="80"/>
                    <a:pt x="263" y="146"/>
                    <a:pt x="229" y="239"/>
                  </a:cubicBezTo>
                  <a:cubicBezTo>
                    <a:pt x="174" y="213"/>
                    <a:pt x="146" y="184"/>
                    <a:pt x="134" y="167"/>
                  </a:cubicBezTo>
                  <a:cubicBezTo>
                    <a:pt x="140" y="160"/>
                    <a:pt x="144" y="154"/>
                    <a:pt x="151" y="150"/>
                  </a:cubicBezTo>
                  <a:close/>
                  <a:moveTo>
                    <a:pt x="424" y="0"/>
                  </a:moveTo>
                  <a:cubicBezTo>
                    <a:pt x="311" y="0"/>
                    <a:pt x="206" y="44"/>
                    <a:pt x="125" y="125"/>
                  </a:cubicBezTo>
                  <a:cubicBezTo>
                    <a:pt x="45" y="205"/>
                    <a:pt x="0" y="311"/>
                    <a:pt x="0" y="423"/>
                  </a:cubicBezTo>
                  <a:cubicBezTo>
                    <a:pt x="0" y="537"/>
                    <a:pt x="45" y="643"/>
                    <a:pt x="125" y="724"/>
                  </a:cubicBezTo>
                  <a:cubicBezTo>
                    <a:pt x="206" y="804"/>
                    <a:pt x="311" y="846"/>
                    <a:pt x="424" y="846"/>
                  </a:cubicBezTo>
                  <a:cubicBezTo>
                    <a:pt x="538" y="846"/>
                    <a:pt x="644" y="804"/>
                    <a:pt x="724" y="724"/>
                  </a:cubicBezTo>
                  <a:cubicBezTo>
                    <a:pt x="805" y="643"/>
                    <a:pt x="847" y="537"/>
                    <a:pt x="847" y="423"/>
                  </a:cubicBezTo>
                  <a:cubicBezTo>
                    <a:pt x="847" y="311"/>
                    <a:pt x="805" y="205"/>
                    <a:pt x="724" y="125"/>
                  </a:cubicBezTo>
                  <a:cubicBezTo>
                    <a:pt x="644" y="44"/>
                    <a:pt x="538"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5" name="Gruppieren 304">
            <a:extLst>
              <a:ext uri="{FF2B5EF4-FFF2-40B4-BE49-F238E27FC236}">
                <a16:creationId xmlns:a16="http://schemas.microsoft.com/office/drawing/2014/main" id="{171CA2CF-732E-4C02-AD31-5089B8F77B1D}"/>
              </a:ext>
            </a:extLst>
          </p:cNvPr>
          <p:cNvGrpSpPr>
            <a:grpSpLocks noChangeAspect="1"/>
          </p:cNvGrpSpPr>
          <p:nvPr/>
        </p:nvGrpSpPr>
        <p:grpSpPr>
          <a:xfrm>
            <a:off x="3129372" y="4881078"/>
            <a:ext cx="328296" cy="328528"/>
            <a:chOff x="5557835" y="4302153"/>
            <a:chExt cx="328296" cy="328528"/>
          </a:xfrm>
          <a:solidFill>
            <a:srgbClr val="007AB3"/>
          </a:solidFill>
        </p:grpSpPr>
        <p:sp>
          <p:nvSpPr>
            <p:cNvPr id="306" name="Freihandform 1292">
              <a:extLst>
                <a:ext uri="{FF2B5EF4-FFF2-40B4-BE49-F238E27FC236}">
                  <a16:creationId xmlns:a16="http://schemas.microsoft.com/office/drawing/2014/main" id="{253B2655-941F-4715-BC54-B65940E77745}"/>
                </a:ext>
              </a:extLst>
            </p:cNvPr>
            <p:cNvSpPr/>
            <p:nvPr/>
          </p:nvSpPr>
          <p:spPr>
            <a:xfrm>
              <a:off x="5557835" y="430215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07" name="Freihandform 1293">
              <a:extLst>
                <a:ext uri="{FF2B5EF4-FFF2-40B4-BE49-F238E27FC236}">
                  <a16:creationId xmlns:a16="http://schemas.microsoft.com/office/drawing/2014/main" id="{5F3DAAC1-7854-4F12-8D48-6CFCD19247FC}"/>
                </a:ext>
              </a:extLst>
            </p:cNvPr>
            <p:cNvSpPr/>
            <p:nvPr/>
          </p:nvSpPr>
          <p:spPr>
            <a:xfrm>
              <a:off x="5623261" y="4367812"/>
              <a:ext cx="196977" cy="196745"/>
            </a:xfrm>
            <a:custGeom>
              <a:avLst/>
              <a:gdLst/>
              <a:ahLst/>
              <a:cxnLst>
                <a:cxn ang="3cd4">
                  <a:pos x="hc" y="t"/>
                </a:cxn>
                <a:cxn ang="cd2">
                  <a:pos x="l" y="vc"/>
                </a:cxn>
                <a:cxn ang="cd4">
                  <a:pos x="hc" y="b"/>
                </a:cxn>
                <a:cxn ang="0">
                  <a:pos x="r" y="vc"/>
                </a:cxn>
              </a:cxnLst>
              <a:rect l="l" t="t" r="r" b="b"/>
              <a:pathLst>
                <a:path w="847" h="846">
                  <a:moveTo>
                    <a:pt x="845" y="398"/>
                  </a:moveTo>
                  <a:cubicBezTo>
                    <a:pt x="845" y="395"/>
                    <a:pt x="843" y="395"/>
                    <a:pt x="843" y="393"/>
                  </a:cubicBezTo>
                  <a:lnTo>
                    <a:pt x="840" y="393"/>
                  </a:lnTo>
                  <a:lnTo>
                    <a:pt x="701" y="268"/>
                  </a:lnTo>
                  <a:cubicBezTo>
                    <a:pt x="692" y="262"/>
                    <a:pt x="682" y="264"/>
                    <a:pt x="675" y="271"/>
                  </a:cubicBezTo>
                  <a:cubicBezTo>
                    <a:pt x="669" y="279"/>
                    <a:pt x="669" y="290"/>
                    <a:pt x="678" y="296"/>
                  </a:cubicBezTo>
                  <a:lnTo>
                    <a:pt x="783" y="389"/>
                  </a:lnTo>
                  <a:lnTo>
                    <a:pt x="618" y="389"/>
                  </a:lnTo>
                  <a:cubicBezTo>
                    <a:pt x="544" y="389"/>
                    <a:pt x="481" y="427"/>
                    <a:pt x="443" y="484"/>
                  </a:cubicBezTo>
                  <a:lnTo>
                    <a:pt x="443" y="65"/>
                  </a:lnTo>
                  <a:lnTo>
                    <a:pt x="534" y="171"/>
                  </a:lnTo>
                  <a:cubicBezTo>
                    <a:pt x="538" y="175"/>
                    <a:pt x="542" y="177"/>
                    <a:pt x="548" y="177"/>
                  </a:cubicBezTo>
                  <a:cubicBezTo>
                    <a:pt x="553" y="177"/>
                    <a:pt x="557" y="175"/>
                    <a:pt x="559" y="173"/>
                  </a:cubicBezTo>
                  <a:cubicBezTo>
                    <a:pt x="567" y="167"/>
                    <a:pt x="567" y="154"/>
                    <a:pt x="561" y="148"/>
                  </a:cubicBezTo>
                  <a:lnTo>
                    <a:pt x="438" y="6"/>
                  </a:lnTo>
                  <a:lnTo>
                    <a:pt x="436" y="6"/>
                  </a:lnTo>
                  <a:cubicBezTo>
                    <a:pt x="434" y="2"/>
                    <a:pt x="430" y="0"/>
                    <a:pt x="424" y="0"/>
                  </a:cubicBezTo>
                  <a:cubicBezTo>
                    <a:pt x="419" y="0"/>
                    <a:pt x="415" y="2"/>
                    <a:pt x="411" y="6"/>
                  </a:cubicBezTo>
                  <a:lnTo>
                    <a:pt x="288" y="148"/>
                  </a:lnTo>
                  <a:cubicBezTo>
                    <a:pt x="282" y="154"/>
                    <a:pt x="282" y="167"/>
                    <a:pt x="290" y="173"/>
                  </a:cubicBezTo>
                  <a:cubicBezTo>
                    <a:pt x="297" y="180"/>
                    <a:pt x="307" y="177"/>
                    <a:pt x="313" y="171"/>
                  </a:cubicBezTo>
                  <a:lnTo>
                    <a:pt x="407" y="65"/>
                  </a:lnTo>
                  <a:lnTo>
                    <a:pt x="407" y="484"/>
                  </a:lnTo>
                  <a:cubicBezTo>
                    <a:pt x="368" y="427"/>
                    <a:pt x="303" y="389"/>
                    <a:pt x="231" y="389"/>
                  </a:cubicBezTo>
                  <a:lnTo>
                    <a:pt x="66" y="389"/>
                  </a:lnTo>
                  <a:lnTo>
                    <a:pt x="172" y="296"/>
                  </a:lnTo>
                  <a:cubicBezTo>
                    <a:pt x="178" y="290"/>
                    <a:pt x="180" y="279"/>
                    <a:pt x="174" y="271"/>
                  </a:cubicBezTo>
                  <a:cubicBezTo>
                    <a:pt x="167" y="264"/>
                    <a:pt x="155" y="262"/>
                    <a:pt x="148" y="268"/>
                  </a:cubicBezTo>
                  <a:lnTo>
                    <a:pt x="7" y="393"/>
                  </a:lnTo>
                  <a:cubicBezTo>
                    <a:pt x="4" y="395"/>
                    <a:pt x="4" y="395"/>
                    <a:pt x="4" y="398"/>
                  </a:cubicBezTo>
                  <a:cubicBezTo>
                    <a:pt x="2" y="398"/>
                    <a:pt x="2" y="398"/>
                    <a:pt x="2" y="400"/>
                  </a:cubicBezTo>
                  <a:cubicBezTo>
                    <a:pt x="2" y="402"/>
                    <a:pt x="0" y="404"/>
                    <a:pt x="0" y="406"/>
                  </a:cubicBezTo>
                  <a:cubicBezTo>
                    <a:pt x="0" y="408"/>
                    <a:pt x="2" y="410"/>
                    <a:pt x="2" y="412"/>
                  </a:cubicBezTo>
                  <a:cubicBezTo>
                    <a:pt x="2" y="414"/>
                    <a:pt x="2" y="414"/>
                    <a:pt x="4" y="414"/>
                  </a:cubicBezTo>
                  <a:cubicBezTo>
                    <a:pt x="4" y="417"/>
                    <a:pt x="4" y="417"/>
                    <a:pt x="7" y="419"/>
                  </a:cubicBezTo>
                  <a:lnTo>
                    <a:pt x="148" y="544"/>
                  </a:lnTo>
                  <a:cubicBezTo>
                    <a:pt x="150" y="546"/>
                    <a:pt x="155" y="548"/>
                    <a:pt x="159" y="548"/>
                  </a:cubicBezTo>
                  <a:cubicBezTo>
                    <a:pt x="165" y="548"/>
                    <a:pt x="170" y="546"/>
                    <a:pt x="174" y="541"/>
                  </a:cubicBezTo>
                  <a:cubicBezTo>
                    <a:pt x="180" y="533"/>
                    <a:pt x="178" y="522"/>
                    <a:pt x="172" y="516"/>
                  </a:cubicBezTo>
                  <a:lnTo>
                    <a:pt x="66" y="423"/>
                  </a:lnTo>
                  <a:lnTo>
                    <a:pt x="231" y="423"/>
                  </a:lnTo>
                  <a:cubicBezTo>
                    <a:pt x="328" y="423"/>
                    <a:pt x="407" y="503"/>
                    <a:pt x="407" y="601"/>
                  </a:cubicBezTo>
                  <a:lnTo>
                    <a:pt x="407" y="829"/>
                  </a:lnTo>
                  <a:cubicBezTo>
                    <a:pt x="407" y="840"/>
                    <a:pt x="415" y="846"/>
                    <a:pt x="424" y="846"/>
                  </a:cubicBezTo>
                  <a:cubicBezTo>
                    <a:pt x="434" y="846"/>
                    <a:pt x="443" y="840"/>
                    <a:pt x="443" y="829"/>
                  </a:cubicBezTo>
                  <a:lnTo>
                    <a:pt x="443" y="601"/>
                  </a:lnTo>
                  <a:cubicBezTo>
                    <a:pt x="443" y="503"/>
                    <a:pt x="521" y="423"/>
                    <a:pt x="618" y="423"/>
                  </a:cubicBezTo>
                  <a:lnTo>
                    <a:pt x="783" y="423"/>
                  </a:lnTo>
                  <a:lnTo>
                    <a:pt x="678" y="516"/>
                  </a:lnTo>
                  <a:cubicBezTo>
                    <a:pt x="669" y="522"/>
                    <a:pt x="669" y="533"/>
                    <a:pt x="675" y="541"/>
                  </a:cubicBezTo>
                  <a:cubicBezTo>
                    <a:pt x="680" y="546"/>
                    <a:pt x="684" y="548"/>
                    <a:pt x="688" y="548"/>
                  </a:cubicBezTo>
                  <a:cubicBezTo>
                    <a:pt x="692" y="548"/>
                    <a:pt x="697" y="546"/>
                    <a:pt x="701" y="544"/>
                  </a:cubicBezTo>
                  <a:lnTo>
                    <a:pt x="840" y="419"/>
                  </a:lnTo>
                  <a:cubicBezTo>
                    <a:pt x="843" y="419"/>
                    <a:pt x="843" y="419"/>
                    <a:pt x="843" y="419"/>
                  </a:cubicBezTo>
                  <a:cubicBezTo>
                    <a:pt x="843" y="417"/>
                    <a:pt x="845" y="417"/>
                    <a:pt x="845" y="414"/>
                  </a:cubicBezTo>
                  <a:lnTo>
                    <a:pt x="847" y="412"/>
                  </a:lnTo>
                  <a:cubicBezTo>
                    <a:pt x="847" y="410"/>
                    <a:pt x="847" y="408"/>
                    <a:pt x="847" y="406"/>
                  </a:cubicBezTo>
                  <a:cubicBezTo>
                    <a:pt x="847" y="404"/>
                    <a:pt x="847" y="402"/>
                    <a:pt x="847" y="400"/>
                  </a:cubicBezTo>
                  <a:cubicBezTo>
                    <a:pt x="845" y="398"/>
                    <a:pt x="845" y="398"/>
                    <a:pt x="845" y="3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08" name="Gruppieren 307">
            <a:extLst>
              <a:ext uri="{FF2B5EF4-FFF2-40B4-BE49-F238E27FC236}">
                <a16:creationId xmlns:a16="http://schemas.microsoft.com/office/drawing/2014/main" id="{0D53E6F7-0A4A-471D-9702-EF2AD10D44BD}"/>
              </a:ext>
            </a:extLst>
          </p:cNvPr>
          <p:cNvGrpSpPr>
            <a:grpSpLocks noChangeAspect="1"/>
          </p:cNvGrpSpPr>
          <p:nvPr/>
        </p:nvGrpSpPr>
        <p:grpSpPr>
          <a:xfrm>
            <a:off x="3572920" y="4881078"/>
            <a:ext cx="328296" cy="328528"/>
            <a:chOff x="6001383" y="4302153"/>
            <a:chExt cx="328296" cy="328528"/>
          </a:xfrm>
          <a:solidFill>
            <a:srgbClr val="007AB3"/>
          </a:solidFill>
        </p:grpSpPr>
        <p:sp>
          <p:nvSpPr>
            <p:cNvPr id="309" name="Freihandform 1295">
              <a:extLst>
                <a:ext uri="{FF2B5EF4-FFF2-40B4-BE49-F238E27FC236}">
                  <a16:creationId xmlns:a16="http://schemas.microsoft.com/office/drawing/2014/main" id="{86FD6709-D4E2-4326-8F60-8688EAF4D594}"/>
                </a:ext>
              </a:extLst>
            </p:cNvPr>
            <p:cNvSpPr/>
            <p:nvPr/>
          </p:nvSpPr>
          <p:spPr>
            <a:xfrm>
              <a:off x="6001383"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0" name="Freihandform 1296">
              <a:extLst>
                <a:ext uri="{FF2B5EF4-FFF2-40B4-BE49-F238E27FC236}">
                  <a16:creationId xmlns:a16="http://schemas.microsoft.com/office/drawing/2014/main" id="{7BB1EC2E-8B58-4808-B1D7-DCC492B91CB4}"/>
                </a:ext>
              </a:extLst>
            </p:cNvPr>
            <p:cNvSpPr/>
            <p:nvPr/>
          </p:nvSpPr>
          <p:spPr>
            <a:xfrm>
              <a:off x="6082875" y="4367812"/>
              <a:ext cx="172530" cy="196745"/>
            </a:xfrm>
            <a:custGeom>
              <a:avLst/>
              <a:gdLst/>
              <a:ahLst/>
              <a:cxnLst>
                <a:cxn ang="3cd4">
                  <a:pos x="hc" y="t"/>
                </a:cxn>
                <a:cxn ang="cd2">
                  <a:pos x="l" y="vc"/>
                </a:cxn>
                <a:cxn ang="cd4">
                  <a:pos x="hc" y="b"/>
                </a:cxn>
                <a:cxn ang="0">
                  <a:pos x="r" y="vc"/>
                </a:cxn>
              </a:cxnLst>
              <a:rect l="l" t="t" r="r" b="b"/>
              <a:pathLst>
                <a:path w="742" h="846">
                  <a:moveTo>
                    <a:pt x="678" y="207"/>
                  </a:moveTo>
                  <a:lnTo>
                    <a:pt x="439" y="260"/>
                  </a:lnTo>
                  <a:cubicBezTo>
                    <a:pt x="431" y="262"/>
                    <a:pt x="426" y="271"/>
                    <a:pt x="426" y="279"/>
                  </a:cubicBezTo>
                  <a:lnTo>
                    <a:pt x="426" y="368"/>
                  </a:lnTo>
                  <a:cubicBezTo>
                    <a:pt x="426" y="374"/>
                    <a:pt x="431" y="381"/>
                    <a:pt x="437" y="383"/>
                  </a:cubicBezTo>
                  <a:lnTo>
                    <a:pt x="642" y="465"/>
                  </a:lnTo>
                  <a:lnTo>
                    <a:pt x="670" y="501"/>
                  </a:lnTo>
                  <a:lnTo>
                    <a:pt x="628" y="516"/>
                  </a:lnTo>
                  <a:lnTo>
                    <a:pt x="450" y="444"/>
                  </a:lnTo>
                  <a:cubicBezTo>
                    <a:pt x="445" y="442"/>
                    <a:pt x="439" y="444"/>
                    <a:pt x="433" y="446"/>
                  </a:cubicBezTo>
                  <a:cubicBezTo>
                    <a:pt x="429" y="450"/>
                    <a:pt x="426" y="455"/>
                    <a:pt x="426" y="461"/>
                  </a:cubicBezTo>
                  <a:lnTo>
                    <a:pt x="426" y="812"/>
                  </a:lnTo>
                  <a:lnTo>
                    <a:pt x="285" y="812"/>
                  </a:lnTo>
                  <a:lnTo>
                    <a:pt x="285" y="522"/>
                  </a:lnTo>
                  <a:cubicBezTo>
                    <a:pt x="285" y="512"/>
                    <a:pt x="278" y="506"/>
                    <a:pt x="270" y="503"/>
                  </a:cubicBezTo>
                  <a:lnTo>
                    <a:pt x="122" y="480"/>
                  </a:lnTo>
                  <a:lnTo>
                    <a:pt x="96" y="446"/>
                  </a:lnTo>
                  <a:lnTo>
                    <a:pt x="132" y="417"/>
                  </a:lnTo>
                  <a:lnTo>
                    <a:pt x="263" y="440"/>
                  </a:lnTo>
                  <a:cubicBezTo>
                    <a:pt x="270" y="442"/>
                    <a:pt x="274" y="440"/>
                    <a:pt x="278" y="438"/>
                  </a:cubicBezTo>
                  <a:cubicBezTo>
                    <a:pt x="283" y="434"/>
                    <a:pt x="285" y="429"/>
                    <a:pt x="285" y="423"/>
                  </a:cubicBezTo>
                  <a:lnTo>
                    <a:pt x="285" y="292"/>
                  </a:lnTo>
                  <a:cubicBezTo>
                    <a:pt x="285" y="285"/>
                    <a:pt x="280" y="279"/>
                    <a:pt x="274" y="277"/>
                  </a:cubicBezTo>
                  <a:lnTo>
                    <a:pt x="73" y="192"/>
                  </a:lnTo>
                  <a:lnTo>
                    <a:pt x="48" y="156"/>
                  </a:lnTo>
                  <a:lnTo>
                    <a:pt x="88" y="141"/>
                  </a:lnTo>
                  <a:lnTo>
                    <a:pt x="261" y="209"/>
                  </a:lnTo>
                  <a:cubicBezTo>
                    <a:pt x="266" y="213"/>
                    <a:pt x="272" y="211"/>
                    <a:pt x="276" y="209"/>
                  </a:cubicBezTo>
                  <a:cubicBezTo>
                    <a:pt x="283" y="205"/>
                    <a:pt x="285" y="201"/>
                    <a:pt x="285" y="194"/>
                  </a:cubicBezTo>
                  <a:lnTo>
                    <a:pt x="285" y="36"/>
                  </a:lnTo>
                  <a:lnTo>
                    <a:pt x="426" y="36"/>
                  </a:lnTo>
                  <a:lnTo>
                    <a:pt x="426" y="167"/>
                  </a:lnTo>
                  <a:cubicBezTo>
                    <a:pt x="426" y="171"/>
                    <a:pt x="429" y="175"/>
                    <a:pt x="433" y="180"/>
                  </a:cubicBezTo>
                  <a:cubicBezTo>
                    <a:pt x="437" y="184"/>
                    <a:pt x="441" y="184"/>
                    <a:pt x="445" y="184"/>
                  </a:cubicBezTo>
                  <a:lnTo>
                    <a:pt x="661" y="144"/>
                  </a:lnTo>
                  <a:lnTo>
                    <a:pt x="702" y="171"/>
                  </a:lnTo>
                  <a:close/>
                  <a:moveTo>
                    <a:pt x="676" y="112"/>
                  </a:moveTo>
                  <a:cubicBezTo>
                    <a:pt x="672" y="108"/>
                    <a:pt x="668" y="108"/>
                    <a:pt x="663" y="108"/>
                  </a:cubicBezTo>
                  <a:lnTo>
                    <a:pt x="460" y="146"/>
                  </a:lnTo>
                  <a:lnTo>
                    <a:pt x="460" y="19"/>
                  </a:lnTo>
                  <a:cubicBezTo>
                    <a:pt x="460" y="8"/>
                    <a:pt x="454" y="0"/>
                    <a:pt x="443" y="0"/>
                  </a:cubicBezTo>
                  <a:lnTo>
                    <a:pt x="268" y="0"/>
                  </a:lnTo>
                  <a:cubicBezTo>
                    <a:pt x="257" y="0"/>
                    <a:pt x="249" y="8"/>
                    <a:pt x="249" y="19"/>
                  </a:cubicBezTo>
                  <a:lnTo>
                    <a:pt x="249" y="167"/>
                  </a:lnTo>
                  <a:lnTo>
                    <a:pt x="94" y="105"/>
                  </a:lnTo>
                  <a:cubicBezTo>
                    <a:pt x="90" y="105"/>
                    <a:pt x="86" y="105"/>
                    <a:pt x="81" y="105"/>
                  </a:cubicBezTo>
                  <a:lnTo>
                    <a:pt x="12" y="133"/>
                  </a:lnTo>
                  <a:cubicBezTo>
                    <a:pt x="7" y="135"/>
                    <a:pt x="3" y="139"/>
                    <a:pt x="1" y="144"/>
                  </a:cubicBezTo>
                  <a:cubicBezTo>
                    <a:pt x="-1" y="150"/>
                    <a:pt x="1" y="154"/>
                    <a:pt x="5" y="160"/>
                  </a:cubicBezTo>
                  <a:lnTo>
                    <a:pt x="48" y="218"/>
                  </a:lnTo>
                  <a:cubicBezTo>
                    <a:pt x="50" y="220"/>
                    <a:pt x="52" y="222"/>
                    <a:pt x="56" y="222"/>
                  </a:cubicBezTo>
                  <a:lnTo>
                    <a:pt x="249" y="304"/>
                  </a:lnTo>
                  <a:lnTo>
                    <a:pt x="249" y="402"/>
                  </a:lnTo>
                  <a:lnTo>
                    <a:pt x="130" y="381"/>
                  </a:lnTo>
                  <a:cubicBezTo>
                    <a:pt x="126" y="381"/>
                    <a:pt x="122" y="383"/>
                    <a:pt x="117" y="385"/>
                  </a:cubicBezTo>
                  <a:lnTo>
                    <a:pt x="60" y="429"/>
                  </a:lnTo>
                  <a:cubicBezTo>
                    <a:pt x="54" y="436"/>
                    <a:pt x="52" y="446"/>
                    <a:pt x="58" y="453"/>
                  </a:cubicBezTo>
                  <a:lnTo>
                    <a:pt x="98" y="508"/>
                  </a:lnTo>
                  <a:cubicBezTo>
                    <a:pt x="100" y="512"/>
                    <a:pt x="105" y="514"/>
                    <a:pt x="109" y="514"/>
                  </a:cubicBezTo>
                  <a:lnTo>
                    <a:pt x="249" y="537"/>
                  </a:lnTo>
                  <a:lnTo>
                    <a:pt x="249" y="829"/>
                  </a:lnTo>
                  <a:cubicBezTo>
                    <a:pt x="249" y="840"/>
                    <a:pt x="257" y="846"/>
                    <a:pt x="268" y="846"/>
                  </a:cubicBezTo>
                  <a:lnTo>
                    <a:pt x="443" y="846"/>
                  </a:lnTo>
                  <a:cubicBezTo>
                    <a:pt x="454" y="846"/>
                    <a:pt x="460" y="840"/>
                    <a:pt x="460" y="829"/>
                  </a:cubicBezTo>
                  <a:lnTo>
                    <a:pt x="460" y="486"/>
                  </a:lnTo>
                  <a:lnTo>
                    <a:pt x="621" y="552"/>
                  </a:lnTo>
                  <a:cubicBezTo>
                    <a:pt x="625" y="552"/>
                    <a:pt x="630" y="552"/>
                    <a:pt x="634" y="552"/>
                  </a:cubicBezTo>
                  <a:lnTo>
                    <a:pt x="704" y="525"/>
                  </a:lnTo>
                  <a:cubicBezTo>
                    <a:pt x="710" y="522"/>
                    <a:pt x="714" y="518"/>
                    <a:pt x="714" y="514"/>
                  </a:cubicBezTo>
                  <a:cubicBezTo>
                    <a:pt x="716" y="508"/>
                    <a:pt x="716" y="503"/>
                    <a:pt x="712" y="499"/>
                  </a:cubicBezTo>
                  <a:lnTo>
                    <a:pt x="668" y="440"/>
                  </a:lnTo>
                  <a:cubicBezTo>
                    <a:pt x="666" y="438"/>
                    <a:pt x="663" y="436"/>
                    <a:pt x="661" y="436"/>
                  </a:cubicBezTo>
                  <a:lnTo>
                    <a:pt x="460" y="355"/>
                  </a:lnTo>
                  <a:lnTo>
                    <a:pt x="460" y="292"/>
                  </a:lnTo>
                  <a:lnTo>
                    <a:pt x="693" y="241"/>
                  </a:lnTo>
                  <a:cubicBezTo>
                    <a:pt x="697" y="239"/>
                    <a:pt x="702" y="237"/>
                    <a:pt x="706" y="232"/>
                  </a:cubicBezTo>
                  <a:lnTo>
                    <a:pt x="740" y="175"/>
                  </a:lnTo>
                  <a:cubicBezTo>
                    <a:pt x="744" y="169"/>
                    <a:pt x="742" y="158"/>
                    <a:pt x="735" y="15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1" name="Gruppieren 310">
            <a:extLst>
              <a:ext uri="{FF2B5EF4-FFF2-40B4-BE49-F238E27FC236}">
                <a16:creationId xmlns:a16="http://schemas.microsoft.com/office/drawing/2014/main" id="{C00BACD3-6FA8-48E6-93BC-995E95013B68}"/>
              </a:ext>
            </a:extLst>
          </p:cNvPr>
          <p:cNvGrpSpPr>
            <a:grpSpLocks noChangeAspect="1"/>
          </p:cNvGrpSpPr>
          <p:nvPr/>
        </p:nvGrpSpPr>
        <p:grpSpPr>
          <a:xfrm>
            <a:off x="4016469" y="4881078"/>
            <a:ext cx="328296" cy="328528"/>
            <a:chOff x="6444932" y="4302153"/>
            <a:chExt cx="328296" cy="328528"/>
          </a:xfrm>
          <a:solidFill>
            <a:srgbClr val="007AB3"/>
          </a:solidFill>
        </p:grpSpPr>
        <p:sp>
          <p:nvSpPr>
            <p:cNvPr id="312" name="Freihandform 1298">
              <a:extLst>
                <a:ext uri="{FF2B5EF4-FFF2-40B4-BE49-F238E27FC236}">
                  <a16:creationId xmlns:a16="http://schemas.microsoft.com/office/drawing/2014/main" id="{0963A9AF-D0CC-4675-9631-F39BA537A8A9}"/>
                </a:ext>
              </a:extLst>
            </p:cNvPr>
            <p:cNvSpPr/>
            <p:nvPr/>
          </p:nvSpPr>
          <p:spPr>
            <a:xfrm>
              <a:off x="6444932"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3" name="Freihandform 1299">
              <a:extLst>
                <a:ext uri="{FF2B5EF4-FFF2-40B4-BE49-F238E27FC236}">
                  <a16:creationId xmlns:a16="http://schemas.microsoft.com/office/drawing/2014/main" id="{EAFCB325-0E0A-4F92-BEEC-082F70CC4CA3}"/>
                </a:ext>
              </a:extLst>
            </p:cNvPr>
            <p:cNvSpPr/>
            <p:nvPr/>
          </p:nvSpPr>
          <p:spPr>
            <a:xfrm>
              <a:off x="6510590" y="4367812"/>
              <a:ext cx="196977" cy="196745"/>
            </a:xfrm>
            <a:custGeom>
              <a:avLst/>
              <a:gdLst/>
              <a:ahLst/>
              <a:cxnLst>
                <a:cxn ang="3cd4">
                  <a:pos x="hc" y="t"/>
                </a:cxn>
                <a:cxn ang="cd2">
                  <a:pos x="l" y="vc"/>
                </a:cxn>
                <a:cxn ang="cd4">
                  <a:pos x="hc" y="b"/>
                </a:cxn>
                <a:cxn ang="0">
                  <a:pos x="r" y="vc"/>
                </a:cxn>
              </a:cxnLst>
              <a:rect l="l" t="t" r="r" b="b"/>
              <a:pathLst>
                <a:path w="847" h="846">
                  <a:moveTo>
                    <a:pt x="422" y="812"/>
                  </a:moveTo>
                  <a:cubicBezTo>
                    <a:pt x="253" y="812"/>
                    <a:pt x="103" y="713"/>
                    <a:pt x="44" y="565"/>
                  </a:cubicBezTo>
                  <a:lnTo>
                    <a:pt x="803" y="565"/>
                  </a:lnTo>
                  <a:cubicBezTo>
                    <a:pt x="742" y="713"/>
                    <a:pt x="594" y="812"/>
                    <a:pt x="422" y="812"/>
                  </a:cubicBezTo>
                  <a:close/>
                  <a:moveTo>
                    <a:pt x="128" y="423"/>
                  </a:moveTo>
                  <a:lnTo>
                    <a:pt x="458" y="63"/>
                  </a:lnTo>
                  <a:lnTo>
                    <a:pt x="458" y="423"/>
                  </a:lnTo>
                  <a:close/>
                  <a:moveTo>
                    <a:pt x="494" y="135"/>
                  </a:moveTo>
                  <a:lnTo>
                    <a:pt x="691" y="459"/>
                  </a:lnTo>
                  <a:lnTo>
                    <a:pt x="494" y="459"/>
                  </a:lnTo>
                  <a:close/>
                  <a:moveTo>
                    <a:pt x="829" y="529"/>
                  </a:moveTo>
                  <a:lnTo>
                    <a:pt x="494" y="529"/>
                  </a:lnTo>
                  <a:lnTo>
                    <a:pt x="494" y="495"/>
                  </a:lnTo>
                  <a:lnTo>
                    <a:pt x="723" y="495"/>
                  </a:lnTo>
                  <a:cubicBezTo>
                    <a:pt x="729" y="495"/>
                    <a:pt x="736" y="491"/>
                    <a:pt x="738" y="484"/>
                  </a:cubicBezTo>
                  <a:cubicBezTo>
                    <a:pt x="742" y="480"/>
                    <a:pt x="742" y="474"/>
                    <a:pt x="738" y="467"/>
                  </a:cubicBezTo>
                  <a:lnTo>
                    <a:pt x="497" y="72"/>
                  </a:lnTo>
                  <a:cubicBezTo>
                    <a:pt x="497" y="69"/>
                    <a:pt x="494" y="69"/>
                    <a:pt x="494" y="67"/>
                  </a:cubicBezTo>
                  <a:lnTo>
                    <a:pt x="494" y="19"/>
                  </a:lnTo>
                  <a:lnTo>
                    <a:pt x="494" y="17"/>
                  </a:lnTo>
                  <a:lnTo>
                    <a:pt x="492" y="14"/>
                  </a:lnTo>
                  <a:cubicBezTo>
                    <a:pt x="492" y="12"/>
                    <a:pt x="492" y="12"/>
                    <a:pt x="492" y="10"/>
                  </a:cubicBezTo>
                  <a:lnTo>
                    <a:pt x="490" y="8"/>
                  </a:lnTo>
                  <a:cubicBezTo>
                    <a:pt x="490" y="8"/>
                    <a:pt x="490" y="6"/>
                    <a:pt x="488" y="6"/>
                  </a:cubicBezTo>
                  <a:cubicBezTo>
                    <a:pt x="488" y="4"/>
                    <a:pt x="486" y="4"/>
                    <a:pt x="486" y="4"/>
                  </a:cubicBezTo>
                  <a:cubicBezTo>
                    <a:pt x="484" y="4"/>
                    <a:pt x="484" y="2"/>
                    <a:pt x="482" y="2"/>
                  </a:cubicBezTo>
                  <a:cubicBezTo>
                    <a:pt x="482" y="2"/>
                    <a:pt x="480" y="2"/>
                    <a:pt x="477" y="2"/>
                  </a:cubicBezTo>
                  <a:cubicBezTo>
                    <a:pt x="477" y="2"/>
                    <a:pt x="477" y="0"/>
                    <a:pt x="475" y="0"/>
                  </a:cubicBezTo>
                  <a:cubicBezTo>
                    <a:pt x="475" y="0"/>
                    <a:pt x="473" y="2"/>
                    <a:pt x="471" y="2"/>
                  </a:cubicBezTo>
                  <a:lnTo>
                    <a:pt x="469" y="2"/>
                  </a:lnTo>
                  <a:cubicBezTo>
                    <a:pt x="469" y="2"/>
                    <a:pt x="467" y="2"/>
                    <a:pt x="467" y="4"/>
                  </a:cubicBezTo>
                  <a:cubicBezTo>
                    <a:pt x="465" y="4"/>
                    <a:pt x="465" y="4"/>
                    <a:pt x="463" y="6"/>
                  </a:cubicBezTo>
                  <a:lnTo>
                    <a:pt x="75" y="429"/>
                  </a:lnTo>
                  <a:cubicBezTo>
                    <a:pt x="71" y="434"/>
                    <a:pt x="69" y="442"/>
                    <a:pt x="71" y="448"/>
                  </a:cubicBezTo>
                  <a:cubicBezTo>
                    <a:pt x="75" y="455"/>
                    <a:pt x="82" y="459"/>
                    <a:pt x="88" y="459"/>
                  </a:cubicBezTo>
                  <a:lnTo>
                    <a:pt x="458" y="459"/>
                  </a:lnTo>
                  <a:lnTo>
                    <a:pt x="458" y="529"/>
                  </a:lnTo>
                  <a:lnTo>
                    <a:pt x="18" y="529"/>
                  </a:lnTo>
                  <a:cubicBezTo>
                    <a:pt x="12" y="529"/>
                    <a:pt x="5" y="533"/>
                    <a:pt x="3" y="537"/>
                  </a:cubicBezTo>
                  <a:cubicBezTo>
                    <a:pt x="-1" y="541"/>
                    <a:pt x="-1" y="548"/>
                    <a:pt x="1" y="552"/>
                  </a:cubicBezTo>
                  <a:cubicBezTo>
                    <a:pt x="60" y="728"/>
                    <a:pt x="230" y="846"/>
                    <a:pt x="422" y="846"/>
                  </a:cubicBezTo>
                  <a:cubicBezTo>
                    <a:pt x="617" y="846"/>
                    <a:pt x="786" y="728"/>
                    <a:pt x="846" y="552"/>
                  </a:cubicBezTo>
                  <a:cubicBezTo>
                    <a:pt x="848" y="548"/>
                    <a:pt x="846" y="541"/>
                    <a:pt x="844" y="537"/>
                  </a:cubicBezTo>
                  <a:cubicBezTo>
                    <a:pt x="839" y="533"/>
                    <a:pt x="835" y="529"/>
                    <a:pt x="829" y="5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4" name="Gruppieren 313">
            <a:extLst>
              <a:ext uri="{FF2B5EF4-FFF2-40B4-BE49-F238E27FC236}">
                <a16:creationId xmlns:a16="http://schemas.microsoft.com/office/drawing/2014/main" id="{D6D8374F-9CCA-4CDE-AE5C-839AFE243EA4}"/>
              </a:ext>
            </a:extLst>
          </p:cNvPr>
          <p:cNvGrpSpPr>
            <a:grpSpLocks noChangeAspect="1"/>
          </p:cNvGrpSpPr>
          <p:nvPr/>
        </p:nvGrpSpPr>
        <p:grpSpPr>
          <a:xfrm>
            <a:off x="4460017" y="4881078"/>
            <a:ext cx="328296" cy="328528"/>
            <a:chOff x="6888480" y="4302153"/>
            <a:chExt cx="328296" cy="328528"/>
          </a:xfrm>
          <a:solidFill>
            <a:srgbClr val="007AB3"/>
          </a:solidFill>
        </p:grpSpPr>
        <p:sp>
          <p:nvSpPr>
            <p:cNvPr id="315" name="Freihandform 1301">
              <a:extLst>
                <a:ext uri="{FF2B5EF4-FFF2-40B4-BE49-F238E27FC236}">
                  <a16:creationId xmlns:a16="http://schemas.microsoft.com/office/drawing/2014/main" id="{62E6C804-9010-4918-9907-731A966D7AF7}"/>
                </a:ext>
              </a:extLst>
            </p:cNvPr>
            <p:cNvSpPr/>
            <p:nvPr/>
          </p:nvSpPr>
          <p:spPr>
            <a:xfrm>
              <a:off x="6888480"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6" name="Freihandform 1302">
              <a:extLst>
                <a:ext uri="{FF2B5EF4-FFF2-40B4-BE49-F238E27FC236}">
                  <a16:creationId xmlns:a16="http://schemas.microsoft.com/office/drawing/2014/main" id="{D489C145-A133-4D70-A0A3-34BDD9F7297A}"/>
                </a:ext>
              </a:extLst>
            </p:cNvPr>
            <p:cNvSpPr/>
            <p:nvPr/>
          </p:nvSpPr>
          <p:spPr>
            <a:xfrm>
              <a:off x="6962289" y="4376194"/>
              <a:ext cx="163915" cy="180446"/>
            </a:xfrm>
            <a:custGeom>
              <a:avLst/>
              <a:gdLst/>
              <a:ahLst/>
              <a:cxnLst>
                <a:cxn ang="3cd4">
                  <a:pos x="hc" y="t"/>
                </a:cxn>
                <a:cxn ang="cd2">
                  <a:pos x="l" y="vc"/>
                </a:cxn>
                <a:cxn ang="cd4">
                  <a:pos x="hc" y="b"/>
                </a:cxn>
                <a:cxn ang="0">
                  <a:pos x="r" y="vc"/>
                </a:cxn>
              </a:cxnLst>
              <a:rect l="l" t="t" r="r" b="b"/>
              <a:pathLst>
                <a:path w="705" h="776">
                  <a:moveTo>
                    <a:pt x="618" y="740"/>
                  </a:moveTo>
                  <a:cubicBezTo>
                    <a:pt x="588" y="740"/>
                    <a:pt x="565" y="717"/>
                    <a:pt x="565" y="688"/>
                  </a:cubicBezTo>
                  <a:cubicBezTo>
                    <a:pt x="565" y="658"/>
                    <a:pt x="588" y="635"/>
                    <a:pt x="618" y="635"/>
                  </a:cubicBezTo>
                  <a:cubicBezTo>
                    <a:pt x="646" y="635"/>
                    <a:pt x="671" y="658"/>
                    <a:pt x="671" y="688"/>
                  </a:cubicBezTo>
                  <a:cubicBezTo>
                    <a:pt x="671" y="717"/>
                    <a:pt x="646" y="740"/>
                    <a:pt x="618" y="740"/>
                  </a:cubicBezTo>
                  <a:close/>
                  <a:moveTo>
                    <a:pt x="440" y="459"/>
                  </a:moveTo>
                  <a:cubicBezTo>
                    <a:pt x="423" y="414"/>
                    <a:pt x="392" y="378"/>
                    <a:pt x="351" y="353"/>
                  </a:cubicBezTo>
                  <a:lnTo>
                    <a:pt x="546" y="353"/>
                  </a:lnTo>
                  <a:cubicBezTo>
                    <a:pt x="576" y="353"/>
                    <a:pt x="599" y="376"/>
                    <a:pt x="599" y="406"/>
                  </a:cubicBezTo>
                  <a:lnTo>
                    <a:pt x="599" y="459"/>
                  </a:lnTo>
                  <a:close/>
                  <a:moveTo>
                    <a:pt x="271" y="529"/>
                  </a:moveTo>
                  <a:lnTo>
                    <a:pt x="379" y="423"/>
                  </a:lnTo>
                  <a:cubicBezTo>
                    <a:pt x="402" y="453"/>
                    <a:pt x="419" y="489"/>
                    <a:pt x="423" y="529"/>
                  </a:cubicBezTo>
                  <a:close/>
                  <a:moveTo>
                    <a:pt x="379" y="671"/>
                  </a:moveTo>
                  <a:lnTo>
                    <a:pt x="271" y="565"/>
                  </a:lnTo>
                  <a:lnTo>
                    <a:pt x="423" y="565"/>
                  </a:lnTo>
                  <a:cubicBezTo>
                    <a:pt x="419" y="605"/>
                    <a:pt x="402" y="641"/>
                    <a:pt x="379" y="671"/>
                  </a:cubicBezTo>
                  <a:close/>
                  <a:moveTo>
                    <a:pt x="248" y="740"/>
                  </a:moveTo>
                  <a:lnTo>
                    <a:pt x="248" y="588"/>
                  </a:lnTo>
                  <a:lnTo>
                    <a:pt x="354" y="696"/>
                  </a:lnTo>
                  <a:cubicBezTo>
                    <a:pt x="324" y="719"/>
                    <a:pt x="288" y="736"/>
                    <a:pt x="248" y="740"/>
                  </a:cubicBezTo>
                  <a:close/>
                  <a:moveTo>
                    <a:pt x="248" y="353"/>
                  </a:moveTo>
                  <a:cubicBezTo>
                    <a:pt x="288" y="357"/>
                    <a:pt x="324" y="372"/>
                    <a:pt x="354" y="398"/>
                  </a:cubicBezTo>
                  <a:lnTo>
                    <a:pt x="248" y="503"/>
                  </a:lnTo>
                  <a:close/>
                  <a:moveTo>
                    <a:pt x="212" y="503"/>
                  </a:moveTo>
                  <a:lnTo>
                    <a:pt x="106" y="398"/>
                  </a:lnTo>
                  <a:cubicBezTo>
                    <a:pt x="135" y="372"/>
                    <a:pt x="171" y="357"/>
                    <a:pt x="212" y="353"/>
                  </a:cubicBezTo>
                  <a:close/>
                  <a:moveTo>
                    <a:pt x="212" y="740"/>
                  </a:moveTo>
                  <a:cubicBezTo>
                    <a:pt x="171" y="736"/>
                    <a:pt x="135" y="719"/>
                    <a:pt x="106" y="696"/>
                  </a:cubicBezTo>
                  <a:lnTo>
                    <a:pt x="212" y="588"/>
                  </a:lnTo>
                  <a:close/>
                  <a:moveTo>
                    <a:pt x="36" y="565"/>
                  </a:moveTo>
                  <a:lnTo>
                    <a:pt x="186" y="565"/>
                  </a:lnTo>
                  <a:lnTo>
                    <a:pt x="80" y="671"/>
                  </a:lnTo>
                  <a:cubicBezTo>
                    <a:pt x="55" y="641"/>
                    <a:pt x="40" y="605"/>
                    <a:pt x="36" y="565"/>
                  </a:cubicBezTo>
                  <a:close/>
                  <a:moveTo>
                    <a:pt x="80" y="423"/>
                  </a:moveTo>
                  <a:lnTo>
                    <a:pt x="186" y="529"/>
                  </a:lnTo>
                  <a:lnTo>
                    <a:pt x="36" y="529"/>
                  </a:lnTo>
                  <a:cubicBezTo>
                    <a:pt x="40" y="489"/>
                    <a:pt x="55" y="453"/>
                    <a:pt x="80" y="423"/>
                  </a:cubicBezTo>
                  <a:close/>
                  <a:moveTo>
                    <a:pt x="248" y="175"/>
                  </a:moveTo>
                  <a:lnTo>
                    <a:pt x="440" y="175"/>
                  </a:lnTo>
                  <a:cubicBezTo>
                    <a:pt x="464" y="175"/>
                    <a:pt x="476" y="186"/>
                    <a:pt x="476" y="194"/>
                  </a:cubicBezTo>
                  <a:cubicBezTo>
                    <a:pt x="476" y="203"/>
                    <a:pt x="464" y="211"/>
                    <a:pt x="440" y="211"/>
                  </a:cubicBezTo>
                  <a:lnTo>
                    <a:pt x="248" y="211"/>
                  </a:lnTo>
                  <a:close/>
                  <a:moveTo>
                    <a:pt x="635" y="601"/>
                  </a:moveTo>
                  <a:lnTo>
                    <a:pt x="635" y="406"/>
                  </a:lnTo>
                  <a:cubicBezTo>
                    <a:pt x="635" y="357"/>
                    <a:pt x="595" y="317"/>
                    <a:pt x="546" y="317"/>
                  </a:cubicBezTo>
                  <a:lnTo>
                    <a:pt x="301" y="317"/>
                  </a:lnTo>
                  <a:cubicBezTo>
                    <a:pt x="271" y="317"/>
                    <a:pt x="248" y="294"/>
                    <a:pt x="248" y="264"/>
                  </a:cubicBezTo>
                  <a:lnTo>
                    <a:pt x="248" y="247"/>
                  </a:lnTo>
                  <a:lnTo>
                    <a:pt x="440" y="247"/>
                  </a:lnTo>
                  <a:cubicBezTo>
                    <a:pt x="487" y="247"/>
                    <a:pt x="512" y="220"/>
                    <a:pt x="512" y="194"/>
                  </a:cubicBezTo>
                  <a:cubicBezTo>
                    <a:pt x="512" y="167"/>
                    <a:pt x="487" y="141"/>
                    <a:pt x="440" y="141"/>
                  </a:cubicBezTo>
                  <a:lnTo>
                    <a:pt x="248" y="141"/>
                  </a:lnTo>
                  <a:lnTo>
                    <a:pt x="248" y="89"/>
                  </a:lnTo>
                  <a:cubicBezTo>
                    <a:pt x="248" y="40"/>
                    <a:pt x="207" y="0"/>
                    <a:pt x="159" y="0"/>
                  </a:cubicBezTo>
                  <a:lnTo>
                    <a:pt x="89" y="0"/>
                  </a:lnTo>
                  <a:cubicBezTo>
                    <a:pt x="78" y="0"/>
                    <a:pt x="70" y="8"/>
                    <a:pt x="70" y="17"/>
                  </a:cubicBezTo>
                  <a:cubicBezTo>
                    <a:pt x="70" y="27"/>
                    <a:pt x="78" y="36"/>
                    <a:pt x="89" y="36"/>
                  </a:cubicBezTo>
                  <a:lnTo>
                    <a:pt x="159" y="36"/>
                  </a:lnTo>
                  <a:cubicBezTo>
                    <a:pt x="188" y="36"/>
                    <a:pt x="212" y="59"/>
                    <a:pt x="212" y="89"/>
                  </a:cubicBezTo>
                  <a:lnTo>
                    <a:pt x="212" y="264"/>
                  </a:lnTo>
                  <a:cubicBezTo>
                    <a:pt x="212" y="283"/>
                    <a:pt x="218" y="302"/>
                    <a:pt x="231" y="317"/>
                  </a:cubicBezTo>
                  <a:cubicBezTo>
                    <a:pt x="229" y="317"/>
                    <a:pt x="229" y="317"/>
                    <a:pt x="229" y="317"/>
                  </a:cubicBezTo>
                  <a:cubicBezTo>
                    <a:pt x="104" y="317"/>
                    <a:pt x="0" y="421"/>
                    <a:pt x="0" y="546"/>
                  </a:cubicBezTo>
                  <a:cubicBezTo>
                    <a:pt x="0" y="673"/>
                    <a:pt x="104" y="776"/>
                    <a:pt x="229" y="776"/>
                  </a:cubicBezTo>
                  <a:cubicBezTo>
                    <a:pt x="356" y="776"/>
                    <a:pt x="459" y="673"/>
                    <a:pt x="459" y="546"/>
                  </a:cubicBezTo>
                  <a:cubicBezTo>
                    <a:pt x="459" y="529"/>
                    <a:pt x="457" y="510"/>
                    <a:pt x="453" y="493"/>
                  </a:cubicBezTo>
                  <a:lnTo>
                    <a:pt x="599" y="493"/>
                  </a:lnTo>
                  <a:lnTo>
                    <a:pt x="599" y="601"/>
                  </a:lnTo>
                  <a:cubicBezTo>
                    <a:pt x="559" y="609"/>
                    <a:pt x="529" y="645"/>
                    <a:pt x="529" y="688"/>
                  </a:cubicBezTo>
                  <a:cubicBezTo>
                    <a:pt x="529" y="736"/>
                    <a:pt x="569" y="776"/>
                    <a:pt x="618" y="776"/>
                  </a:cubicBezTo>
                  <a:cubicBezTo>
                    <a:pt x="667" y="776"/>
                    <a:pt x="705" y="736"/>
                    <a:pt x="705" y="688"/>
                  </a:cubicBezTo>
                  <a:cubicBezTo>
                    <a:pt x="705" y="645"/>
                    <a:pt x="675" y="609"/>
                    <a:pt x="635"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17" name="Freihandform 1303">
              <a:extLst>
                <a:ext uri="{FF2B5EF4-FFF2-40B4-BE49-F238E27FC236}">
                  <a16:creationId xmlns:a16="http://schemas.microsoft.com/office/drawing/2014/main" id="{30A2E355-1F15-4DEC-8E81-B2BA2B4E3767}"/>
                </a:ext>
              </a:extLst>
            </p:cNvPr>
            <p:cNvSpPr/>
            <p:nvPr/>
          </p:nvSpPr>
          <p:spPr>
            <a:xfrm>
              <a:off x="7101755" y="4532426"/>
              <a:ext cx="8149" cy="7451"/>
            </a:xfrm>
            <a:custGeom>
              <a:avLst/>
              <a:gdLst/>
              <a:ahLst/>
              <a:cxnLst>
                <a:cxn ang="3cd4">
                  <a:pos x="hc" y="t"/>
                </a:cxn>
                <a:cxn ang="cd2">
                  <a:pos x="l" y="vc"/>
                </a:cxn>
                <a:cxn ang="cd4">
                  <a:pos x="hc" y="b"/>
                </a:cxn>
                <a:cxn ang="0">
                  <a:pos x="r" y="vc"/>
                </a:cxn>
              </a:cxnLst>
              <a:rect l="l" t="t" r="r" b="b"/>
              <a:pathLst>
                <a:path w="36" h="33">
                  <a:moveTo>
                    <a:pt x="19" y="0"/>
                  </a:moveTo>
                  <a:cubicBezTo>
                    <a:pt x="8" y="0"/>
                    <a:pt x="0" y="6"/>
                    <a:pt x="0" y="17"/>
                  </a:cubicBezTo>
                  <a:cubicBezTo>
                    <a:pt x="0" y="27"/>
                    <a:pt x="8" y="33"/>
                    <a:pt x="19" y="33"/>
                  </a:cubicBezTo>
                  <a:cubicBezTo>
                    <a:pt x="28" y="33"/>
                    <a:pt x="36" y="27"/>
                    <a:pt x="36" y="17"/>
                  </a:cubicBezTo>
                  <a:cubicBezTo>
                    <a:pt x="36" y="6"/>
                    <a:pt x="28" y="0"/>
                    <a:pt x="1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18" name="Gruppieren 317">
            <a:extLst>
              <a:ext uri="{FF2B5EF4-FFF2-40B4-BE49-F238E27FC236}">
                <a16:creationId xmlns:a16="http://schemas.microsoft.com/office/drawing/2014/main" id="{7B4F2E25-5DFA-45ED-92E1-BC38547C5F90}"/>
              </a:ext>
            </a:extLst>
          </p:cNvPr>
          <p:cNvGrpSpPr>
            <a:grpSpLocks noChangeAspect="1"/>
          </p:cNvGrpSpPr>
          <p:nvPr/>
        </p:nvGrpSpPr>
        <p:grpSpPr>
          <a:xfrm>
            <a:off x="911862" y="5324627"/>
            <a:ext cx="328528" cy="328528"/>
            <a:chOff x="3340325" y="4745702"/>
            <a:chExt cx="328528" cy="328528"/>
          </a:xfrm>
          <a:solidFill>
            <a:srgbClr val="007AB3"/>
          </a:solidFill>
        </p:grpSpPr>
        <p:sp>
          <p:nvSpPr>
            <p:cNvPr id="319" name="Freihandform 1305">
              <a:extLst>
                <a:ext uri="{FF2B5EF4-FFF2-40B4-BE49-F238E27FC236}">
                  <a16:creationId xmlns:a16="http://schemas.microsoft.com/office/drawing/2014/main" id="{C0DAD7D8-93E2-4096-B370-D8CF3F30E162}"/>
                </a:ext>
              </a:extLst>
            </p:cNvPr>
            <p:cNvSpPr/>
            <p:nvPr/>
          </p:nvSpPr>
          <p:spPr>
            <a:xfrm>
              <a:off x="3340325"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0" name="Freihandform 1306">
              <a:extLst>
                <a:ext uri="{FF2B5EF4-FFF2-40B4-BE49-F238E27FC236}">
                  <a16:creationId xmlns:a16="http://schemas.microsoft.com/office/drawing/2014/main" id="{128D8BFD-B3EE-42E0-8988-40727E07C10A}"/>
                </a:ext>
              </a:extLst>
            </p:cNvPr>
            <p:cNvSpPr/>
            <p:nvPr/>
          </p:nvSpPr>
          <p:spPr>
            <a:xfrm>
              <a:off x="3405751" y="4918697"/>
              <a:ext cx="90572" cy="89408"/>
            </a:xfrm>
            <a:custGeom>
              <a:avLst/>
              <a:gdLst/>
              <a:ahLst/>
              <a:cxnLst>
                <a:cxn ang="3cd4">
                  <a:pos x="hc" y="t"/>
                </a:cxn>
                <a:cxn ang="cd2">
                  <a:pos x="l" y="vc"/>
                </a:cxn>
                <a:cxn ang="cd4">
                  <a:pos x="hc" y="b"/>
                </a:cxn>
                <a:cxn ang="0">
                  <a:pos x="r" y="vc"/>
                </a:cxn>
              </a:cxnLst>
              <a:rect l="l" t="t" r="r" b="b"/>
              <a:pathLst>
                <a:path w="390" h="385">
                  <a:moveTo>
                    <a:pt x="229" y="212"/>
                  </a:moveTo>
                  <a:cubicBezTo>
                    <a:pt x="223" y="214"/>
                    <a:pt x="216" y="218"/>
                    <a:pt x="216" y="224"/>
                  </a:cubicBezTo>
                  <a:lnTo>
                    <a:pt x="195" y="301"/>
                  </a:lnTo>
                  <a:lnTo>
                    <a:pt x="174" y="224"/>
                  </a:lnTo>
                  <a:cubicBezTo>
                    <a:pt x="174" y="218"/>
                    <a:pt x="168" y="214"/>
                    <a:pt x="163" y="212"/>
                  </a:cubicBezTo>
                  <a:lnTo>
                    <a:pt x="87" y="193"/>
                  </a:lnTo>
                  <a:lnTo>
                    <a:pt x="163" y="172"/>
                  </a:lnTo>
                  <a:cubicBezTo>
                    <a:pt x="168" y="169"/>
                    <a:pt x="174" y="165"/>
                    <a:pt x="174" y="159"/>
                  </a:cubicBezTo>
                  <a:lnTo>
                    <a:pt x="195" y="83"/>
                  </a:lnTo>
                  <a:lnTo>
                    <a:pt x="216" y="159"/>
                  </a:lnTo>
                  <a:cubicBezTo>
                    <a:pt x="216" y="165"/>
                    <a:pt x="223" y="169"/>
                    <a:pt x="229" y="172"/>
                  </a:cubicBezTo>
                  <a:lnTo>
                    <a:pt x="303" y="193"/>
                  </a:lnTo>
                  <a:close/>
                  <a:moveTo>
                    <a:pt x="377" y="176"/>
                  </a:moveTo>
                  <a:lnTo>
                    <a:pt x="246" y="140"/>
                  </a:lnTo>
                  <a:lnTo>
                    <a:pt x="212" y="11"/>
                  </a:lnTo>
                  <a:cubicBezTo>
                    <a:pt x="208" y="-4"/>
                    <a:pt x="182" y="-4"/>
                    <a:pt x="178" y="11"/>
                  </a:cubicBezTo>
                  <a:lnTo>
                    <a:pt x="144" y="140"/>
                  </a:lnTo>
                  <a:lnTo>
                    <a:pt x="13" y="176"/>
                  </a:lnTo>
                  <a:cubicBezTo>
                    <a:pt x="7" y="178"/>
                    <a:pt x="0" y="184"/>
                    <a:pt x="0" y="193"/>
                  </a:cubicBezTo>
                  <a:cubicBezTo>
                    <a:pt x="0" y="199"/>
                    <a:pt x="7" y="208"/>
                    <a:pt x="13" y="210"/>
                  </a:cubicBezTo>
                  <a:lnTo>
                    <a:pt x="144" y="243"/>
                  </a:lnTo>
                  <a:lnTo>
                    <a:pt x="178" y="373"/>
                  </a:lnTo>
                  <a:cubicBezTo>
                    <a:pt x="180" y="381"/>
                    <a:pt x="187" y="385"/>
                    <a:pt x="195" y="385"/>
                  </a:cubicBezTo>
                  <a:cubicBezTo>
                    <a:pt x="204" y="385"/>
                    <a:pt x="210" y="381"/>
                    <a:pt x="212" y="373"/>
                  </a:cubicBezTo>
                  <a:lnTo>
                    <a:pt x="246" y="243"/>
                  </a:lnTo>
                  <a:lnTo>
                    <a:pt x="377" y="210"/>
                  </a:lnTo>
                  <a:cubicBezTo>
                    <a:pt x="384" y="208"/>
                    <a:pt x="390" y="199"/>
                    <a:pt x="390" y="193"/>
                  </a:cubicBezTo>
                  <a:cubicBezTo>
                    <a:pt x="390" y="184"/>
                    <a:pt x="384" y="178"/>
                    <a:pt x="377"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1" name="Freihandform 1307">
              <a:extLst>
                <a:ext uri="{FF2B5EF4-FFF2-40B4-BE49-F238E27FC236}">
                  <a16:creationId xmlns:a16="http://schemas.microsoft.com/office/drawing/2014/main" id="{C731372F-3B8C-4D8D-9D87-03EAA48CCAC0}"/>
                </a:ext>
              </a:extLst>
            </p:cNvPr>
            <p:cNvSpPr/>
            <p:nvPr/>
          </p:nvSpPr>
          <p:spPr>
            <a:xfrm>
              <a:off x="3455112" y="4811826"/>
              <a:ext cx="90572" cy="89874"/>
            </a:xfrm>
            <a:custGeom>
              <a:avLst/>
              <a:gdLst/>
              <a:ahLst/>
              <a:cxnLst>
                <a:cxn ang="3cd4">
                  <a:pos x="hc" y="t"/>
                </a:cxn>
                <a:cxn ang="cd2">
                  <a:pos x="l" y="vc"/>
                </a:cxn>
                <a:cxn ang="cd4">
                  <a:pos x="hc" y="b"/>
                </a:cxn>
                <a:cxn ang="0">
                  <a:pos x="r" y="vc"/>
                </a:cxn>
              </a:cxnLst>
              <a:rect l="l" t="t" r="r" b="b"/>
              <a:pathLst>
                <a:path w="390" h="387">
                  <a:moveTo>
                    <a:pt x="227" y="214"/>
                  </a:moveTo>
                  <a:cubicBezTo>
                    <a:pt x="222" y="214"/>
                    <a:pt x="216" y="220"/>
                    <a:pt x="216" y="224"/>
                  </a:cubicBezTo>
                  <a:lnTo>
                    <a:pt x="195" y="300"/>
                  </a:lnTo>
                  <a:lnTo>
                    <a:pt x="174" y="224"/>
                  </a:lnTo>
                  <a:cubicBezTo>
                    <a:pt x="174" y="220"/>
                    <a:pt x="167" y="214"/>
                    <a:pt x="161" y="214"/>
                  </a:cubicBezTo>
                  <a:lnTo>
                    <a:pt x="87" y="192"/>
                  </a:lnTo>
                  <a:lnTo>
                    <a:pt x="161" y="171"/>
                  </a:lnTo>
                  <a:cubicBezTo>
                    <a:pt x="167" y="171"/>
                    <a:pt x="174" y="165"/>
                    <a:pt x="174" y="159"/>
                  </a:cubicBezTo>
                  <a:lnTo>
                    <a:pt x="195" y="84"/>
                  </a:lnTo>
                  <a:lnTo>
                    <a:pt x="216" y="159"/>
                  </a:lnTo>
                  <a:cubicBezTo>
                    <a:pt x="216" y="165"/>
                    <a:pt x="222" y="171"/>
                    <a:pt x="227" y="171"/>
                  </a:cubicBezTo>
                  <a:lnTo>
                    <a:pt x="303" y="192"/>
                  </a:lnTo>
                  <a:close/>
                  <a:moveTo>
                    <a:pt x="390" y="192"/>
                  </a:moveTo>
                  <a:cubicBezTo>
                    <a:pt x="390" y="184"/>
                    <a:pt x="383" y="178"/>
                    <a:pt x="377" y="175"/>
                  </a:cubicBezTo>
                  <a:lnTo>
                    <a:pt x="246" y="142"/>
                  </a:lnTo>
                  <a:lnTo>
                    <a:pt x="212" y="12"/>
                  </a:lnTo>
                  <a:cubicBezTo>
                    <a:pt x="208" y="-4"/>
                    <a:pt x="182" y="-4"/>
                    <a:pt x="178" y="12"/>
                  </a:cubicBezTo>
                  <a:lnTo>
                    <a:pt x="142" y="142"/>
                  </a:lnTo>
                  <a:lnTo>
                    <a:pt x="13" y="175"/>
                  </a:lnTo>
                  <a:cubicBezTo>
                    <a:pt x="6" y="178"/>
                    <a:pt x="0" y="184"/>
                    <a:pt x="0" y="192"/>
                  </a:cubicBezTo>
                  <a:cubicBezTo>
                    <a:pt x="0" y="201"/>
                    <a:pt x="6" y="207"/>
                    <a:pt x="13" y="209"/>
                  </a:cubicBezTo>
                  <a:lnTo>
                    <a:pt x="142" y="243"/>
                  </a:lnTo>
                  <a:lnTo>
                    <a:pt x="178" y="372"/>
                  </a:lnTo>
                  <a:cubicBezTo>
                    <a:pt x="180" y="381"/>
                    <a:pt x="186" y="387"/>
                    <a:pt x="195" y="387"/>
                  </a:cubicBezTo>
                  <a:cubicBezTo>
                    <a:pt x="203" y="387"/>
                    <a:pt x="210" y="381"/>
                    <a:pt x="212" y="372"/>
                  </a:cubicBezTo>
                  <a:lnTo>
                    <a:pt x="246" y="243"/>
                  </a:lnTo>
                  <a:lnTo>
                    <a:pt x="377" y="209"/>
                  </a:lnTo>
                  <a:cubicBezTo>
                    <a:pt x="383" y="207"/>
                    <a:pt x="390" y="201"/>
                    <a:pt x="390" y="19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2" name="Freihandform 1308">
              <a:extLst>
                <a:ext uri="{FF2B5EF4-FFF2-40B4-BE49-F238E27FC236}">
                  <a16:creationId xmlns:a16="http://schemas.microsoft.com/office/drawing/2014/main" id="{76A84164-AD00-4865-A35D-1058B666AECC}"/>
                </a:ext>
              </a:extLst>
            </p:cNvPr>
            <p:cNvSpPr/>
            <p:nvPr/>
          </p:nvSpPr>
          <p:spPr>
            <a:xfrm>
              <a:off x="3512854" y="4891223"/>
              <a:ext cx="89874" cy="89874"/>
            </a:xfrm>
            <a:custGeom>
              <a:avLst/>
              <a:gdLst/>
              <a:ahLst/>
              <a:cxnLst>
                <a:cxn ang="3cd4">
                  <a:pos x="hc" y="t"/>
                </a:cxn>
                <a:cxn ang="cd2">
                  <a:pos x="l" y="vc"/>
                </a:cxn>
                <a:cxn ang="cd4">
                  <a:pos x="hc" y="b"/>
                </a:cxn>
                <a:cxn ang="0">
                  <a:pos x="r" y="vc"/>
                </a:cxn>
              </a:cxnLst>
              <a:rect l="l" t="t" r="r" b="b"/>
              <a:pathLst>
                <a:path w="387" h="387">
                  <a:moveTo>
                    <a:pt x="226" y="213"/>
                  </a:moveTo>
                  <a:cubicBezTo>
                    <a:pt x="220" y="215"/>
                    <a:pt x="216" y="220"/>
                    <a:pt x="214" y="226"/>
                  </a:cubicBezTo>
                  <a:lnTo>
                    <a:pt x="194" y="302"/>
                  </a:lnTo>
                  <a:lnTo>
                    <a:pt x="173" y="226"/>
                  </a:lnTo>
                  <a:cubicBezTo>
                    <a:pt x="171" y="220"/>
                    <a:pt x="167" y="215"/>
                    <a:pt x="161" y="213"/>
                  </a:cubicBezTo>
                  <a:lnTo>
                    <a:pt x="84" y="194"/>
                  </a:lnTo>
                  <a:lnTo>
                    <a:pt x="161" y="173"/>
                  </a:lnTo>
                  <a:cubicBezTo>
                    <a:pt x="167" y="171"/>
                    <a:pt x="171" y="167"/>
                    <a:pt x="173" y="160"/>
                  </a:cubicBezTo>
                  <a:lnTo>
                    <a:pt x="194" y="84"/>
                  </a:lnTo>
                  <a:lnTo>
                    <a:pt x="214" y="160"/>
                  </a:lnTo>
                  <a:cubicBezTo>
                    <a:pt x="216" y="167"/>
                    <a:pt x="220" y="171"/>
                    <a:pt x="226" y="173"/>
                  </a:cubicBezTo>
                  <a:lnTo>
                    <a:pt x="302" y="194"/>
                  </a:lnTo>
                  <a:close/>
                  <a:moveTo>
                    <a:pt x="374" y="177"/>
                  </a:moveTo>
                  <a:lnTo>
                    <a:pt x="245" y="141"/>
                  </a:lnTo>
                  <a:lnTo>
                    <a:pt x="211" y="12"/>
                  </a:lnTo>
                  <a:cubicBezTo>
                    <a:pt x="209" y="4"/>
                    <a:pt x="201" y="0"/>
                    <a:pt x="194" y="0"/>
                  </a:cubicBezTo>
                  <a:cubicBezTo>
                    <a:pt x="186" y="0"/>
                    <a:pt x="180" y="4"/>
                    <a:pt x="178" y="12"/>
                  </a:cubicBezTo>
                  <a:lnTo>
                    <a:pt x="142" y="141"/>
                  </a:lnTo>
                  <a:lnTo>
                    <a:pt x="12" y="177"/>
                  </a:lnTo>
                  <a:cubicBezTo>
                    <a:pt x="6" y="179"/>
                    <a:pt x="0" y="186"/>
                    <a:pt x="0" y="194"/>
                  </a:cubicBezTo>
                  <a:cubicBezTo>
                    <a:pt x="0" y="201"/>
                    <a:pt x="6" y="209"/>
                    <a:pt x="12" y="211"/>
                  </a:cubicBezTo>
                  <a:lnTo>
                    <a:pt x="142" y="245"/>
                  </a:lnTo>
                  <a:lnTo>
                    <a:pt x="178" y="374"/>
                  </a:lnTo>
                  <a:cubicBezTo>
                    <a:pt x="180" y="383"/>
                    <a:pt x="186" y="387"/>
                    <a:pt x="194" y="387"/>
                  </a:cubicBezTo>
                  <a:cubicBezTo>
                    <a:pt x="201" y="387"/>
                    <a:pt x="209" y="383"/>
                    <a:pt x="211" y="374"/>
                  </a:cubicBezTo>
                  <a:lnTo>
                    <a:pt x="245" y="245"/>
                  </a:lnTo>
                  <a:lnTo>
                    <a:pt x="374" y="211"/>
                  </a:lnTo>
                  <a:cubicBezTo>
                    <a:pt x="383" y="209"/>
                    <a:pt x="387" y="201"/>
                    <a:pt x="387" y="194"/>
                  </a:cubicBezTo>
                  <a:cubicBezTo>
                    <a:pt x="387" y="186"/>
                    <a:pt x="383" y="179"/>
                    <a:pt x="374" y="1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23" name="Gruppieren 322">
            <a:extLst>
              <a:ext uri="{FF2B5EF4-FFF2-40B4-BE49-F238E27FC236}">
                <a16:creationId xmlns:a16="http://schemas.microsoft.com/office/drawing/2014/main" id="{EA5E9AD2-6AC5-4BDC-8BBF-CD14728EBA39}"/>
              </a:ext>
            </a:extLst>
          </p:cNvPr>
          <p:cNvGrpSpPr>
            <a:grpSpLocks noChangeAspect="1"/>
          </p:cNvGrpSpPr>
          <p:nvPr/>
        </p:nvGrpSpPr>
        <p:grpSpPr>
          <a:xfrm>
            <a:off x="468313" y="5324627"/>
            <a:ext cx="328528" cy="328528"/>
            <a:chOff x="2896776" y="4745702"/>
            <a:chExt cx="328528" cy="328528"/>
          </a:xfrm>
          <a:solidFill>
            <a:srgbClr val="007AB3"/>
          </a:solidFill>
        </p:grpSpPr>
        <p:sp>
          <p:nvSpPr>
            <p:cNvPr id="324" name="Freihandform 1310">
              <a:extLst>
                <a:ext uri="{FF2B5EF4-FFF2-40B4-BE49-F238E27FC236}">
                  <a16:creationId xmlns:a16="http://schemas.microsoft.com/office/drawing/2014/main" id="{F4A09A3A-0584-416F-9BEA-DC8452889778}"/>
                </a:ext>
              </a:extLst>
            </p:cNvPr>
            <p:cNvSpPr/>
            <p:nvPr/>
          </p:nvSpPr>
          <p:spPr>
            <a:xfrm>
              <a:off x="2896776"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5" name="Freihandform 1311">
              <a:extLst>
                <a:ext uri="{FF2B5EF4-FFF2-40B4-BE49-F238E27FC236}">
                  <a16:creationId xmlns:a16="http://schemas.microsoft.com/office/drawing/2014/main" id="{D85E1853-3EBB-4406-BF1C-D4DE95E6583D}"/>
                </a:ext>
              </a:extLst>
            </p:cNvPr>
            <p:cNvSpPr/>
            <p:nvPr/>
          </p:nvSpPr>
          <p:spPr>
            <a:xfrm>
              <a:off x="2966626" y="4811361"/>
              <a:ext cx="188828" cy="188828"/>
            </a:xfrm>
            <a:custGeom>
              <a:avLst/>
              <a:gdLst/>
              <a:ahLst/>
              <a:cxnLst>
                <a:cxn ang="3cd4">
                  <a:pos x="hc" y="t"/>
                </a:cxn>
                <a:cxn ang="cd2">
                  <a:pos x="l" y="vc"/>
                </a:cxn>
                <a:cxn ang="cd4">
                  <a:pos x="hc" y="b"/>
                </a:cxn>
                <a:cxn ang="0">
                  <a:pos x="r" y="vc"/>
                </a:cxn>
              </a:cxnLst>
              <a:rect l="l" t="t" r="r" b="b"/>
              <a:pathLst>
                <a:path w="812" h="812">
                  <a:moveTo>
                    <a:pt x="585" y="501"/>
                  </a:moveTo>
                  <a:cubicBezTo>
                    <a:pt x="583" y="506"/>
                    <a:pt x="581" y="510"/>
                    <a:pt x="581" y="516"/>
                  </a:cubicBezTo>
                  <a:lnTo>
                    <a:pt x="619" y="762"/>
                  </a:lnTo>
                  <a:lnTo>
                    <a:pt x="411" y="645"/>
                  </a:lnTo>
                  <a:cubicBezTo>
                    <a:pt x="409" y="643"/>
                    <a:pt x="407" y="643"/>
                    <a:pt x="403" y="643"/>
                  </a:cubicBezTo>
                  <a:cubicBezTo>
                    <a:pt x="401" y="643"/>
                    <a:pt x="398" y="643"/>
                    <a:pt x="394" y="645"/>
                  </a:cubicBezTo>
                  <a:lnTo>
                    <a:pt x="187" y="757"/>
                  </a:lnTo>
                  <a:lnTo>
                    <a:pt x="227" y="514"/>
                  </a:lnTo>
                  <a:cubicBezTo>
                    <a:pt x="229" y="508"/>
                    <a:pt x="227" y="503"/>
                    <a:pt x="223" y="499"/>
                  </a:cubicBezTo>
                  <a:lnTo>
                    <a:pt x="53" y="323"/>
                  </a:lnTo>
                  <a:lnTo>
                    <a:pt x="288" y="290"/>
                  </a:lnTo>
                  <a:cubicBezTo>
                    <a:pt x="295" y="290"/>
                    <a:pt x="299" y="285"/>
                    <a:pt x="301" y="279"/>
                  </a:cubicBezTo>
                  <a:lnTo>
                    <a:pt x="407" y="59"/>
                  </a:lnTo>
                  <a:lnTo>
                    <a:pt x="511" y="281"/>
                  </a:lnTo>
                  <a:cubicBezTo>
                    <a:pt x="513" y="288"/>
                    <a:pt x="517" y="290"/>
                    <a:pt x="523" y="292"/>
                  </a:cubicBezTo>
                  <a:lnTo>
                    <a:pt x="756" y="328"/>
                  </a:lnTo>
                  <a:close/>
                  <a:moveTo>
                    <a:pt x="796" y="298"/>
                  </a:moveTo>
                  <a:lnTo>
                    <a:pt x="538" y="258"/>
                  </a:lnTo>
                  <a:lnTo>
                    <a:pt x="424" y="10"/>
                  </a:lnTo>
                  <a:cubicBezTo>
                    <a:pt x="420" y="4"/>
                    <a:pt x="415" y="0"/>
                    <a:pt x="407" y="0"/>
                  </a:cubicBezTo>
                  <a:cubicBezTo>
                    <a:pt x="401" y="0"/>
                    <a:pt x="394" y="4"/>
                    <a:pt x="392" y="10"/>
                  </a:cubicBezTo>
                  <a:lnTo>
                    <a:pt x="274" y="256"/>
                  </a:lnTo>
                  <a:lnTo>
                    <a:pt x="15" y="294"/>
                  </a:lnTo>
                  <a:cubicBezTo>
                    <a:pt x="9" y="294"/>
                    <a:pt x="3" y="298"/>
                    <a:pt x="1" y="304"/>
                  </a:cubicBezTo>
                  <a:cubicBezTo>
                    <a:pt x="-2" y="311"/>
                    <a:pt x="1" y="319"/>
                    <a:pt x="5" y="323"/>
                  </a:cubicBezTo>
                  <a:lnTo>
                    <a:pt x="191" y="516"/>
                  </a:lnTo>
                  <a:lnTo>
                    <a:pt x="144" y="787"/>
                  </a:lnTo>
                  <a:cubicBezTo>
                    <a:pt x="144" y="793"/>
                    <a:pt x="147" y="802"/>
                    <a:pt x="153" y="806"/>
                  </a:cubicBezTo>
                  <a:cubicBezTo>
                    <a:pt x="157" y="808"/>
                    <a:pt x="166" y="810"/>
                    <a:pt x="172" y="806"/>
                  </a:cubicBezTo>
                  <a:lnTo>
                    <a:pt x="403" y="681"/>
                  </a:lnTo>
                  <a:lnTo>
                    <a:pt x="633" y="810"/>
                  </a:lnTo>
                  <a:cubicBezTo>
                    <a:pt x="636" y="810"/>
                    <a:pt x="640" y="812"/>
                    <a:pt x="642" y="812"/>
                  </a:cubicBezTo>
                  <a:cubicBezTo>
                    <a:pt x="646" y="812"/>
                    <a:pt x="650" y="810"/>
                    <a:pt x="652" y="808"/>
                  </a:cubicBezTo>
                  <a:cubicBezTo>
                    <a:pt x="659" y="804"/>
                    <a:pt x="661" y="798"/>
                    <a:pt x="659" y="791"/>
                  </a:cubicBezTo>
                  <a:lnTo>
                    <a:pt x="616" y="520"/>
                  </a:lnTo>
                  <a:lnTo>
                    <a:pt x="807" y="330"/>
                  </a:lnTo>
                  <a:cubicBezTo>
                    <a:pt x="811" y="323"/>
                    <a:pt x="813" y="317"/>
                    <a:pt x="811" y="311"/>
                  </a:cubicBezTo>
                  <a:cubicBezTo>
                    <a:pt x="809" y="304"/>
                    <a:pt x="803" y="300"/>
                    <a:pt x="796" y="29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26" name="Gruppieren 325">
            <a:extLst>
              <a:ext uri="{FF2B5EF4-FFF2-40B4-BE49-F238E27FC236}">
                <a16:creationId xmlns:a16="http://schemas.microsoft.com/office/drawing/2014/main" id="{C9281083-FB87-41F5-A393-4D87DD41D479}"/>
              </a:ext>
            </a:extLst>
          </p:cNvPr>
          <p:cNvGrpSpPr>
            <a:grpSpLocks noChangeAspect="1"/>
          </p:cNvGrpSpPr>
          <p:nvPr/>
        </p:nvGrpSpPr>
        <p:grpSpPr>
          <a:xfrm>
            <a:off x="1355410" y="5324627"/>
            <a:ext cx="328528" cy="328528"/>
            <a:chOff x="3783873" y="4745702"/>
            <a:chExt cx="328528" cy="328528"/>
          </a:xfrm>
          <a:solidFill>
            <a:srgbClr val="007AB3"/>
          </a:solidFill>
        </p:grpSpPr>
        <p:sp>
          <p:nvSpPr>
            <p:cNvPr id="327" name="Freihandform 1313">
              <a:extLst>
                <a:ext uri="{FF2B5EF4-FFF2-40B4-BE49-F238E27FC236}">
                  <a16:creationId xmlns:a16="http://schemas.microsoft.com/office/drawing/2014/main" id="{EB509FBF-F38C-44EC-8D9F-BCB478ADAAEE}"/>
                </a:ext>
              </a:extLst>
            </p:cNvPr>
            <p:cNvSpPr/>
            <p:nvPr/>
          </p:nvSpPr>
          <p:spPr>
            <a:xfrm>
              <a:off x="3783873"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8" name="Freihandform 1314">
              <a:extLst>
                <a:ext uri="{FF2B5EF4-FFF2-40B4-BE49-F238E27FC236}">
                  <a16:creationId xmlns:a16="http://schemas.microsoft.com/office/drawing/2014/main" id="{29E1902B-D145-4045-B4AE-D79F72F96DF4}"/>
                </a:ext>
              </a:extLst>
            </p:cNvPr>
            <p:cNvSpPr/>
            <p:nvPr/>
          </p:nvSpPr>
          <p:spPr>
            <a:xfrm>
              <a:off x="3873980" y="4835808"/>
              <a:ext cx="147617" cy="147617"/>
            </a:xfrm>
            <a:custGeom>
              <a:avLst/>
              <a:gdLst/>
              <a:ahLst/>
              <a:cxnLst>
                <a:cxn ang="3cd4">
                  <a:pos x="hc" y="t"/>
                </a:cxn>
                <a:cxn ang="cd2">
                  <a:pos x="l" y="vc"/>
                </a:cxn>
                <a:cxn ang="cd4">
                  <a:pos x="hc" y="b"/>
                </a:cxn>
                <a:cxn ang="0">
                  <a:pos x="r" y="vc"/>
                </a:cxn>
              </a:cxnLst>
              <a:rect l="l" t="t" r="r" b="b"/>
              <a:pathLst>
                <a:path w="635" h="635">
                  <a:moveTo>
                    <a:pt x="601" y="142"/>
                  </a:moveTo>
                  <a:lnTo>
                    <a:pt x="36" y="142"/>
                  </a:lnTo>
                  <a:lnTo>
                    <a:pt x="36" y="36"/>
                  </a:lnTo>
                  <a:lnTo>
                    <a:pt x="601" y="36"/>
                  </a:lnTo>
                  <a:close/>
                  <a:moveTo>
                    <a:pt x="601" y="602"/>
                  </a:moveTo>
                  <a:lnTo>
                    <a:pt x="36" y="602"/>
                  </a:lnTo>
                  <a:lnTo>
                    <a:pt x="36" y="178"/>
                  </a:lnTo>
                  <a:lnTo>
                    <a:pt x="601" y="178"/>
                  </a:lnTo>
                  <a:close/>
                  <a:moveTo>
                    <a:pt x="618" y="0"/>
                  </a:moveTo>
                  <a:lnTo>
                    <a:pt x="19" y="0"/>
                  </a:lnTo>
                  <a:cubicBezTo>
                    <a:pt x="9" y="0"/>
                    <a:pt x="0" y="9"/>
                    <a:pt x="0" y="20"/>
                  </a:cubicBezTo>
                  <a:lnTo>
                    <a:pt x="0" y="619"/>
                  </a:lnTo>
                  <a:cubicBezTo>
                    <a:pt x="0" y="629"/>
                    <a:pt x="9" y="635"/>
                    <a:pt x="19" y="635"/>
                  </a:cubicBezTo>
                  <a:lnTo>
                    <a:pt x="618" y="635"/>
                  </a:lnTo>
                  <a:cubicBezTo>
                    <a:pt x="629" y="635"/>
                    <a:pt x="635" y="629"/>
                    <a:pt x="635" y="619"/>
                  </a:cubicBezTo>
                  <a:lnTo>
                    <a:pt x="635" y="20"/>
                  </a:lnTo>
                  <a:cubicBezTo>
                    <a:pt x="635" y="9"/>
                    <a:pt x="629" y="0"/>
                    <a:pt x="6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29" name="Freihandform 1315">
              <a:extLst>
                <a:ext uri="{FF2B5EF4-FFF2-40B4-BE49-F238E27FC236}">
                  <a16:creationId xmlns:a16="http://schemas.microsoft.com/office/drawing/2014/main" id="{7FC16742-5501-4C16-B9B2-D858BA1EE5E4}"/>
                </a:ext>
              </a:extLst>
            </p:cNvPr>
            <p:cNvSpPr/>
            <p:nvPr/>
          </p:nvSpPr>
          <p:spPr>
            <a:xfrm>
              <a:off x="3898660" y="4893550"/>
              <a:ext cx="98256" cy="65426"/>
            </a:xfrm>
            <a:custGeom>
              <a:avLst/>
              <a:gdLst/>
              <a:ahLst/>
              <a:cxnLst>
                <a:cxn ang="3cd4">
                  <a:pos x="hc" y="t"/>
                </a:cxn>
                <a:cxn ang="cd2">
                  <a:pos x="l" y="vc"/>
                </a:cxn>
                <a:cxn ang="cd4">
                  <a:pos x="hc" y="b"/>
                </a:cxn>
                <a:cxn ang="0">
                  <a:pos x="r" y="vc"/>
                </a:cxn>
              </a:cxnLst>
              <a:rect l="l" t="t" r="r" b="b"/>
              <a:pathLst>
                <a:path w="423" h="282">
                  <a:moveTo>
                    <a:pt x="36" y="36"/>
                  </a:moveTo>
                  <a:lnTo>
                    <a:pt x="390" y="36"/>
                  </a:lnTo>
                  <a:lnTo>
                    <a:pt x="390" y="248"/>
                  </a:lnTo>
                  <a:lnTo>
                    <a:pt x="36" y="248"/>
                  </a:lnTo>
                  <a:close/>
                  <a:moveTo>
                    <a:pt x="19" y="282"/>
                  </a:moveTo>
                  <a:lnTo>
                    <a:pt x="406" y="282"/>
                  </a:lnTo>
                  <a:cubicBezTo>
                    <a:pt x="417" y="282"/>
                    <a:pt x="423" y="275"/>
                    <a:pt x="423" y="265"/>
                  </a:cubicBezTo>
                  <a:lnTo>
                    <a:pt x="423" y="17"/>
                  </a:lnTo>
                  <a:cubicBezTo>
                    <a:pt x="423" y="9"/>
                    <a:pt x="417" y="0"/>
                    <a:pt x="406" y="0"/>
                  </a:cubicBezTo>
                  <a:lnTo>
                    <a:pt x="19" y="0"/>
                  </a:lnTo>
                  <a:cubicBezTo>
                    <a:pt x="9" y="0"/>
                    <a:pt x="0" y="9"/>
                    <a:pt x="0" y="17"/>
                  </a:cubicBezTo>
                  <a:lnTo>
                    <a:pt x="0" y="265"/>
                  </a:lnTo>
                  <a:cubicBezTo>
                    <a:pt x="0" y="275"/>
                    <a:pt x="9" y="282"/>
                    <a:pt x="19"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0" name="Freihandform 1316">
              <a:extLst>
                <a:ext uri="{FF2B5EF4-FFF2-40B4-BE49-F238E27FC236}">
                  <a16:creationId xmlns:a16="http://schemas.microsoft.com/office/drawing/2014/main" id="{B290E5E4-23D8-4B59-BF5C-007DA7446908}"/>
                </a:ext>
              </a:extLst>
            </p:cNvPr>
            <p:cNvSpPr/>
            <p:nvPr/>
          </p:nvSpPr>
          <p:spPr>
            <a:xfrm>
              <a:off x="3890743" y="4852572"/>
              <a:ext cx="32364" cy="7684"/>
            </a:xfrm>
            <a:custGeom>
              <a:avLst/>
              <a:gdLst/>
              <a:ahLst/>
              <a:cxnLst>
                <a:cxn ang="3cd4">
                  <a:pos x="hc" y="t"/>
                </a:cxn>
                <a:cxn ang="cd2">
                  <a:pos x="l" y="vc"/>
                </a:cxn>
                <a:cxn ang="cd4">
                  <a:pos x="hc" y="b"/>
                </a:cxn>
                <a:cxn ang="0">
                  <a:pos x="r" y="vc"/>
                </a:cxn>
              </a:cxnLst>
              <a:rect l="l" t="t" r="r" b="b"/>
              <a:pathLst>
                <a:path w="140" h="34">
                  <a:moveTo>
                    <a:pt x="17" y="34"/>
                  </a:moveTo>
                  <a:lnTo>
                    <a:pt x="123" y="34"/>
                  </a:lnTo>
                  <a:cubicBezTo>
                    <a:pt x="134" y="34"/>
                    <a:pt x="140" y="28"/>
                    <a:pt x="140" y="17"/>
                  </a:cubicBezTo>
                  <a:cubicBezTo>
                    <a:pt x="140" y="7"/>
                    <a:pt x="134" y="0"/>
                    <a:pt x="123" y="0"/>
                  </a:cubicBezTo>
                  <a:lnTo>
                    <a:pt x="17" y="0"/>
                  </a:lnTo>
                  <a:cubicBezTo>
                    <a:pt x="7" y="0"/>
                    <a:pt x="0" y="7"/>
                    <a:pt x="0" y="17"/>
                  </a:cubicBezTo>
                  <a:cubicBezTo>
                    <a:pt x="0" y="28"/>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1" name="Freihandform 1317">
              <a:extLst>
                <a:ext uri="{FF2B5EF4-FFF2-40B4-BE49-F238E27FC236}">
                  <a16:creationId xmlns:a16="http://schemas.microsoft.com/office/drawing/2014/main" id="{2F01FB34-E237-46AE-AD64-D29EA5811B85}"/>
                </a:ext>
              </a:extLst>
            </p:cNvPr>
            <p:cNvSpPr/>
            <p:nvPr/>
          </p:nvSpPr>
          <p:spPr>
            <a:xfrm>
              <a:off x="3981083" y="4852572"/>
              <a:ext cx="8149" cy="7684"/>
            </a:xfrm>
            <a:custGeom>
              <a:avLst/>
              <a:gdLst/>
              <a:ahLst/>
              <a:cxnLst>
                <a:cxn ang="3cd4">
                  <a:pos x="hc" y="t"/>
                </a:cxn>
                <a:cxn ang="cd2">
                  <a:pos x="l" y="vc"/>
                </a:cxn>
                <a:cxn ang="cd4">
                  <a:pos x="hc" y="b"/>
                </a:cxn>
                <a:cxn ang="0">
                  <a:pos x="r" y="vc"/>
                </a:cxn>
              </a:cxnLst>
              <a:rect l="l" t="t" r="r" b="b"/>
              <a:pathLst>
                <a:path w="36" h="34">
                  <a:moveTo>
                    <a:pt x="16" y="34"/>
                  </a:moveTo>
                  <a:cubicBezTo>
                    <a:pt x="27" y="34"/>
                    <a:pt x="36" y="28"/>
                    <a:pt x="36" y="17"/>
                  </a:cubicBezTo>
                  <a:cubicBezTo>
                    <a:pt x="36" y="7"/>
                    <a:pt x="27" y="0"/>
                    <a:pt x="16" y="0"/>
                  </a:cubicBezTo>
                  <a:cubicBezTo>
                    <a:pt x="8" y="0"/>
                    <a:pt x="0" y="7"/>
                    <a:pt x="0" y="17"/>
                  </a:cubicBezTo>
                  <a:cubicBezTo>
                    <a:pt x="0" y="28"/>
                    <a:pt x="8" y="34"/>
                    <a:pt x="16"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2" name="Freihandform 1318">
              <a:extLst>
                <a:ext uri="{FF2B5EF4-FFF2-40B4-BE49-F238E27FC236}">
                  <a16:creationId xmlns:a16="http://schemas.microsoft.com/office/drawing/2014/main" id="{1C6E7C9F-6C58-4E50-BC79-8808FCFF40B5}"/>
                </a:ext>
              </a:extLst>
            </p:cNvPr>
            <p:cNvSpPr/>
            <p:nvPr/>
          </p:nvSpPr>
          <p:spPr>
            <a:xfrm>
              <a:off x="3997149" y="4852572"/>
              <a:ext cx="8149" cy="7684"/>
            </a:xfrm>
            <a:custGeom>
              <a:avLst/>
              <a:gdLst/>
              <a:ahLst/>
              <a:cxnLst>
                <a:cxn ang="3cd4">
                  <a:pos x="hc" y="t"/>
                </a:cxn>
                <a:cxn ang="cd2">
                  <a:pos x="l" y="vc"/>
                </a:cxn>
                <a:cxn ang="cd4">
                  <a:pos x="hc" y="b"/>
                </a:cxn>
                <a:cxn ang="0">
                  <a:pos x="r" y="vc"/>
                </a:cxn>
              </a:cxnLst>
              <a:rect l="l" t="t" r="r" b="b"/>
              <a:pathLst>
                <a:path w="36" h="34">
                  <a:moveTo>
                    <a:pt x="19" y="34"/>
                  </a:moveTo>
                  <a:cubicBezTo>
                    <a:pt x="28" y="34"/>
                    <a:pt x="36" y="28"/>
                    <a:pt x="36" y="17"/>
                  </a:cubicBezTo>
                  <a:cubicBezTo>
                    <a:pt x="36" y="7"/>
                    <a:pt x="28" y="0"/>
                    <a:pt x="19" y="0"/>
                  </a:cubicBezTo>
                  <a:cubicBezTo>
                    <a:pt x="9" y="0"/>
                    <a:pt x="0" y="7"/>
                    <a:pt x="0" y="17"/>
                  </a:cubicBezTo>
                  <a:cubicBezTo>
                    <a:pt x="0" y="28"/>
                    <a:pt x="9"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33" name="Gruppieren 332">
            <a:extLst>
              <a:ext uri="{FF2B5EF4-FFF2-40B4-BE49-F238E27FC236}">
                <a16:creationId xmlns:a16="http://schemas.microsoft.com/office/drawing/2014/main" id="{D460436B-7F35-49C0-8E26-6CD86BD19599}"/>
              </a:ext>
            </a:extLst>
          </p:cNvPr>
          <p:cNvGrpSpPr>
            <a:grpSpLocks noChangeAspect="1"/>
          </p:cNvGrpSpPr>
          <p:nvPr/>
        </p:nvGrpSpPr>
        <p:grpSpPr>
          <a:xfrm>
            <a:off x="1798959" y="5324627"/>
            <a:ext cx="328528" cy="328528"/>
            <a:chOff x="4227422" y="4745702"/>
            <a:chExt cx="328528" cy="328528"/>
          </a:xfrm>
          <a:solidFill>
            <a:srgbClr val="007AB3"/>
          </a:solidFill>
        </p:grpSpPr>
        <p:sp>
          <p:nvSpPr>
            <p:cNvPr id="334" name="Freihandform 1320">
              <a:extLst>
                <a:ext uri="{FF2B5EF4-FFF2-40B4-BE49-F238E27FC236}">
                  <a16:creationId xmlns:a16="http://schemas.microsoft.com/office/drawing/2014/main" id="{DD2C131D-C09B-4D1C-9996-177EAEC6C839}"/>
                </a:ext>
              </a:extLst>
            </p:cNvPr>
            <p:cNvSpPr/>
            <p:nvPr/>
          </p:nvSpPr>
          <p:spPr>
            <a:xfrm>
              <a:off x="4227422"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5" name="Freihandform 1321">
              <a:extLst>
                <a:ext uri="{FF2B5EF4-FFF2-40B4-BE49-F238E27FC236}">
                  <a16:creationId xmlns:a16="http://schemas.microsoft.com/office/drawing/2014/main" id="{B76B87C3-03BB-486D-9ADB-8C4685920E43}"/>
                </a:ext>
              </a:extLst>
            </p:cNvPr>
            <p:cNvSpPr/>
            <p:nvPr/>
          </p:nvSpPr>
          <p:spPr>
            <a:xfrm>
              <a:off x="4315666" y="4829987"/>
              <a:ext cx="155999" cy="155533"/>
            </a:xfrm>
            <a:custGeom>
              <a:avLst/>
              <a:gdLst/>
              <a:ahLst/>
              <a:cxnLst>
                <a:cxn ang="3cd4">
                  <a:pos x="hc" y="t"/>
                </a:cxn>
                <a:cxn ang="cd2">
                  <a:pos x="l" y="vc"/>
                </a:cxn>
                <a:cxn ang="cd4">
                  <a:pos x="hc" y="b"/>
                </a:cxn>
                <a:cxn ang="0">
                  <a:pos x="r" y="vc"/>
                </a:cxn>
              </a:cxnLst>
              <a:rect l="l" t="t" r="r" b="b"/>
              <a:pathLst>
                <a:path w="671" h="669">
                  <a:moveTo>
                    <a:pt x="609" y="76"/>
                  </a:moveTo>
                  <a:lnTo>
                    <a:pt x="592" y="59"/>
                  </a:lnTo>
                  <a:lnTo>
                    <a:pt x="609" y="42"/>
                  </a:lnTo>
                  <a:lnTo>
                    <a:pt x="628" y="59"/>
                  </a:lnTo>
                  <a:close/>
                  <a:moveTo>
                    <a:pt x="207" y="521"/>
                  </a:moveTo>
                  <a:lnTo>
                    <a:pt x="178" y="491"/>
                  </a:lnTo>
                  <a:lnTo>
                    <a:pt x="148" y="462"/>
                  </a:lnTo>
                  <a:lnTo>
                    <a:pt x="546" y="64"/>
                  </a:lnTo>
                  <a:lnTo>
                    <a:pt x="556" y="72"/>
                  </a:lnTo>
                  <a:lnTo>
                    <a:pt x="599" y="114"/>
                  </a:lnTo>
                  <a:lnTo>
                    <a:pt x="607" y="123"/>
                  </a:lnTo>
                  <a:close/>
                  <a:moveTo>
                    <a:pt x="63" y="608"/>
                  </a:moveTo>
                  <a:lnTo>
                    <a:pt x="127" y="491"/>
                  </a:lnTo>
                  <a:lnTo>
                    <a:pt x="154" y="517"/>
                  </a:lnTo>
                  <a:lnTo>
                    <a:pt x="180" y="542"/>
                  </a:lnTo>
                  <a:close/>
                  <a:moveTo>
                    <a:pt x="622" y="4"/>
                  </a:moveTo>
                  <a:cubicBezTo>
                    <a:pt x="616" y="-1"/>
                    <a:pt x="605" y="-1"/>
                    <a:pt x="599" y="4"/>
                  </a:cubicBezTo>
                  <a:lnTo>
                    <a:pt x="567" y="34"/>
                  </a:lnTo>
                  <a:lnTo>
                    <a:pt x="559" y="25"/>
                  </a:lnTo>
                  <a:cubicBezTo>
                    <a:pt x="552" y="19"/>
                    <a:pt x="542" y="19"/>
                    <a:pt x="535" y="25"/>
                  </a:cubicBezTo>
                  <a:lnTo>
                    <a:pt x="112" y="449"/>
                  </a:lnTo>
                  <a:cubicBezTo>
                    <a:pt x="110" y="451"/>
                    <a:pt x="110" y="451"/>
                    <a:pt x="110" y="451"/>
                  </a:cubicBezTo>
                  <a:cubicBezTo>
                    <a:pt x="110" y="453"/>
                    <a:pt x="108" y="453"/>
                    <a:pt x="108" y="453"/>
                  </a:cubicBezTo>
                  <a:lnTo>
                    <a:pt x="2" y="644"/>
                  </a:lnTo>
                  <a:cubicBezTo>
                    <a:pt x="-2" y="650"/>
                    <a:pt x="0" y="658"/>
                    <a:pt x="6" y="665"/>
                  </a:cubicBezTo>
                  <a:cubicBezTo>
                    <a:pt x="8" y="669"/>
                    <a:pt x="12" y="669"/>
                    <a:pt x="17" y="669"/>
                  </a:cubicBezTo>
                  <a:cubicBezTo>
                    <a:pt x="21" y="669"/>
                    <a:pt x="23" y="669"/>
                    <a:pt x="27" y="667"/>
                  </a:cubicBezTo>
                  <a:lnTo>
                    <a:pt x="218" y="561"/>
                  </a:lnTo>
                  <a:cubicBezTo>
                    <a:pt x="220" y="561"/>
                    <a:pt x="220" y="559"/>
                    <a:pt x="220" y="559"/>
                  </a:cubicBezTo>
                  <a:lnTo>
                    <a:pt x="586" y="193"/>
                  </a:lnTo>
                  <a:lnTo>
                    <a:pt x="603" y="218"/>
                  </a:lnTo>
                  <a:lnTo>
                    <a:pt x="451" y="364"/>
                  </a:lnTo>
                  <a:cubicBezTo>
                    <a:pt x="442" y="370"/>
                    <a:pt x="442" y="383"/>
                    <a:pt x="448" y="390"/>
                  </a:cubicBezTo>
                  <a:cubicBezTo>
                    <a:pt x="453" y="394"/>
                    <a:pt x="457" y="394"/>
                    <a:pt x="461" y="394"/>
                  </a:cubicBezTo>
                  <a:cubicBezTo>
                    <a:pt x="467" y="394"/>
                    <a:pt x="472" y="394"/>
                    <a:pt x="474" y="390"/>
                  </a:cubicBezTo>
                  <a:lnTo>
                    <a:pt x="639" y="233"/>
                  </a:lnTo>
                  <a:cubicBezTo>
                    <a:pt x="645" y="227"/>
                    <a:pt x="645" y="218"/>
                    <a:pt x="641" y="210"/>
                  </a:cubicBezTo>
                  <a:lnTo>
                    <a:pt x="611" y="167"/>
                  </a:lnTo>
                  <a:lnTo>
                    <a:pt x="643" y="136"/>
                  </a:lnTo>
                  <a:cubicBezTo>
                    <a:pt x="652" y="129"/>
                    <a:pt x="652" y="119"/>
                    <a:pt x="643" y="110"/>
                  </a:cubicBezTo>
                  <a:lnTo>
                    <a:pt x="635" y="102"/>
                  </a:lnTo>
                  <a:lnTo>
                    <a:pt x="664" y="72"/>
                  </a:lnTo>
                  <a:cubicBezTo>
                    <a:pt x="673" y="66"/>
                    <a:pt x="673" y="55"/>
                    <a:pt x="664" y="4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36" name="Gruppieren 335">
            <a:extLst>
              <a:ext uri="{FF2B5EF4-FFF2-40B4-BE49-F238E27FC236}">
                <a16:creationId xmlns:a16="http://schemas.microsoft.com/office/drawing/2014/main" id="{4EC2D8AA-9377-4A32-A64A-64AD36EE0735}"/>
              </a:ext>
            </a:extLst>
          </p:cNvPr>
          <p:cNvGrpSpPr>
            <a:grpSpLocks noChangeAspect="1"/>
          </p:cNvGrpSpPr>
          <p:nvPr/>
        </p:nvGrpSpPr>
        <p:grpSpPr>
          <a:xfrm>
            <a:off x="2242507" y="5324627"/>
            <a:ext cx="328528" cy="328528"/>
            <a:chOff x="4670970" y="4745702"/>
            <a:chExt cx="328528" cy="328528"/>
          </a:xfrm>
          <a:solidFill>
            <a:srgbClr val="007AB3"/>
          </a:solidFill>
        </p:grpSpPr>
        <p:sp>
          <p:nvSpPr>
            <p:cNvPr id="337" name="Freihandform 1323">
              <a:extLst>
                <a:ext uri="{FF2B5EF4-FFF2-40B4-BE49-F238E27FC236}">
                  <a16:creationId xmlns:a16="http://schemas.microsoft.com/office/drawing/2014/main" id="{F440F8DD-BF25-4D85-986C-BF0BCB703F1F}"/>
                </a:ext>
              </a:extLst>
            </p:cNvPr>
            <p:cNvSpPr/>
            <p:nvPr/>
          </p:nvSpPr>
          <p:spPr>
            <a:xfrm>
              <a:off x="4670970"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8" name="Freihandform 1324">
              <a:extLst>
                <a:ext uri="{FF2B5EF4-FFF2-40B4-BE49-F238E27FC236}">
                  <a16:creationId xmlns:a16="http://schemas.microsoft.com/office/drawing/2014/main" id="{EC388AC0-8D28-4EAE-A733-16E254447088}"/>
                </a:ext>
              </a:extLst>
            </p:cNvPr>
            <p:cNvSpPr/>
            <p:nvPr/>
          </p:nvSpPr>
          <p:spPr>
            <a:xfrm>
              <a:off x="4769459" y="4811361"/>
              <a:ext cx="131318" cy="188828"/>
            </a:xfrm>
            <a:custGeom>
              <a:avLst/>
              <a:gdLst/>
              <a:ahLst/>
              <a:cxnLst>
                <a:cxn ang="3cd4">
                  <a:pos x="hc" y="t"/>
                </a:cxn>
                <a:cxn ang="cd2">
                  <a:pos x="l" y="vc"/>
                </a:cxn>
                <a:cxn ang="cd4">
                  <a:pos x="hc" y="b"/>
                </a:cxn>
                <a:cxn ang="0">
                  <a:pos x="r" y="vc"/>
                </a:cxn>
              </a:cxnLst>
              <a:rect l="l" t="t" r="r" b="b"/>
              <a:pathLst>
                <a:path w="565" h="812">
                  <a:moveTo>
                    <a:pt x="529" y="776"/>
                  </a:moveTo>
                  <a:lnTo>
                    <a:pt x="36" y="776"/>
                  </a:lnTo>
                  <a:lnTo>
                    <a:pt x="36" y="141"/>
                  </a:lnTo>
                  <a:lnTo>
                    <a:pt x="106" y="141"/>
                  </a:lnTo>
                  <a:lnTo>
                    <a:pt x="106" y="158"/>
                  </a:lnTo>
                  <a:cubicBezTo>
                    <a:pt x="106" y="169"/>
                    <a:pt x="114" y="177"/>
                    <a:pt x="123" y="177"/>
                  </a:cubicBezTo>
                  <a:lnTo>
                    <a:pt x="440" y="177"/>
                  </a:lnTo>
                  <a:cubicBezTo>
                    <a:pt x="451" y="177"/>
                    <a:pt x="459" y="169"/>
                    <a:pt x="459" y="158"/>
                  </a:cubicBezTo>
                  <a:lnTo>
                    <a:pt x="459" y="141"/>
                  </a:lnTo>
                  <a:lnTo>
                    <a:pt x="529" y="141"/>
                  </a:lnTo>
                  <a:close/>
                  <a:moveTo>
                    <a:pt x="142" y="105"/>
                  </a:moveTo>
                  <a:lnTo>
                    <a:pt x="229" y="105"/>
                  </a:lnTo>
                  <a:cubicBezTo>
                    <a:pt x="235" y="105"/>
                    <a:pt x="241" y="103"/>
                    <a:pt x="246" y="97"/>
                  </a:cubicBezTo>
                  <a:lnTo>
                    <a:pt x="275" y="36"/>
                  </a:lnTo>
                  <a:lnTo>
                    <a:pt x="290" y="36"/>
                  </a:lnTo>
                  <a:lnTo>
                    <a:pt x="320" y="97"/>
                  </a:lnTo>
                  <a:cubicBezTo>
                    <a:pt x="322" y="103"/>
                    <a:pt x="328" y="105"/>
                    <a:pt x="335" y="105"/>
                  </a:cubicBezTo>
                  <a:lnTo>
                    <a:pt x="423" y="105"/>
                  </a:lnTo>
                  <a:lnTo>
                    <a:pt x="423" y="141"/>
                  </a:lnTo>
                  <a:lnTo>
                    <a:pt x="142" y="141"/>
                  </a:lnTo>
                  <a:close/>
                  <a:moveTo>
                    <a:pt x="546" y="105"/>
                  </a:moveTo>
                  <a:lnTo>
                    <a:pt x="459" y="105"/>
                  </a:lnTo>
                  <a:lnTo>
                    <a:pt x="459" y="89"/>
                  </a:lnTo>
                  <a:cubicBezTo>
                    <a:pt x="459" y="78"/>
                    <a:pt x="451" y="72"/>
                    <a:pt x="440" y="72"/>
                  </a:cubicBezTo>
                  <a:lnTo>
                    <a:pt x="345" y="72"/>
                  </a:lnTo>
                  <a:lnTo>
                    <a:pt x="315" y="10"/>
                  </a:lnTo>
                  <a:cubicBezTo>
                    <a:pt x="313" y="4"/>
                    <a:pt x="307" y="0"/>
                    <a:pt x="301" y="0"/>
                  </a:cubicBezTo>
                  <a:lnTo>
                    <a:pt x="265" y="0"/>
                  </a:lnTo>
                  <a:cubicBezTo>
                    <a:pt x="258" y="0"/>
                    <a:pt x="252" y="4"/>
                    <a:pt x="250" y="10"/>
                  </a:cubicBezTo>
                  <a:lnTo>
                    <a:pt x="218" y="72"/>
                  </a:lnTo>
                  <a:lnTo>
                    <a:pt x="123" y="72"/>
                  </a:lnTo>
                  <a:cubicBezTo>
                    <a:pt x="114" y="72"/>
                    <a:pt x="106" y="78"/>
                    <a:pt x="106" y="89"/>
                  </a:cubicBezTo>
                  <a:lnTo>
                    <a:pt x="106" y="105"/>
                  </a:lnTo>
                  <a:lnTo>
                    <a:pt x="17" y="105"/>
                  </a:lnTo>
                  <a:cubicBezTo>
                    <a:pt x="9" y="105"/>
                    <a:pt x="0" y="114"/>
                    <a:pt x="0" y="125"/>
                  </a:cubicBezTo>
                  <a:lnTo>
                    <a:pt x="0" y="793"/>
                  </a:lnTo>
                  <a:cubicBezTo>
                    <a:pt x="0" y="804"/>
                    <a:pt x="9" y="812"/>
                    <a:pt x="17" y="812"/>
                  </a:cubicBezTo>
                  <a:lnTo>
                    <a:pt x="546" y="812"/>
                  </a:lnTo>
                  <a:cubicBezTo>
                    <a:pt x="557" y="812"/>
                    <a:pt x="565" y="804"/>
                    <a:pt x="565" y="793"/>
                  </a:cubicBezTo>
                  <a:lnTo>
                    <a:pt x="565" y="125"/>
                  </a:lnTo>
                  <a:cubicBezTo>
                    <a:pt x="565" y="114"/>
                    <a:pt x="557" y="105"/>
                    <a:pt x="546"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39" name="Freihandform 1325">
              <a:extLst>
                <a:ext uri="{FF2B5EF4-FFF2-40B4-BE49-F238E27FC236}">
                  <a16:creationId xmlns:a16="http://schemas.microsoft.com/office/drawing/2014/main" id="{621F3E82-215F-4BA0-8F92-7365A96720B3}"/>
                </a:ext>
              </a:extLst>
            </p:cNvPr>
            <p:cNvSpPr/>
            <p:nvPr/>
          </p:nvSpPr>
          <p:spPr>
            <a:xfrm>
              <a:off x="4794139" y="4868871"/>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9"/>
                    <a:pt x="0" y="17"/>
                  </a:cubicBezTo>
                  <a:cubicBezTo>
                    <a:pt x="0" y="28"/>
                    <a:pt x="8" y="36"/>
                    <a:pt x="17" y="36"/>
                  </a:cubicBezTo>
                  <a:lnTo>
                    <a:pt x="334" y="36"/>
                  </a:lnTo>
                  <a:cubicBezTo>
                    <a:pt x="345" y="36"/>
                    <a:pt x="353" y="28"/>
                    <a:pt x="353" y="17"/>
                  </a:cubicBezTo>
                  <a:cubicBezTo>
                    <a:pt x="353" y="9"/>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0" name="Freihandform 1326">
              <a:extLst>
                <a:ext uri="{FF2B5EF4-FFF2-40B4-BE49-F238E27FC236}">
                  <a16:creationId xmlns:a16="http://schemas.microsoft.com/office/drawing/2014/main" id="{B357E874-1D41-4090-A030-2DBF34C09F01}"/>
                </a:ext>
              </a:extLst>
            </p:cNvPr>
            <p:cNvSpPr/>
            <p:nvPr/>
          </p:nvSpPr>
          <p:spPr>
            <a:xfrm>
              <a:off x="4794139" y="4893550"/>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9"/>
                    <a:pt x="0" y="17"/>
                  </a:cubicBezTo>
                  <a:cubicBezTo>
                    <a:pt x="0" y="28"/>
                    <a:pt x="8" y="36"/>
                    <a:pt x="17" y="36"/>
                  </a:cubicBezTo>
                  <a:lnTo>
                    <a:pt x="334" y="36"/>
                  </a:lnTo>
                  <a:cubicBezTo>
                    <a:pt x="345" y="36"/>
                    <a:pt x="353" y="28"/>
                    <a:pt x="353" y="17"/>
                  </a:cubicBezTo>
                  <a:cubicBezTo>
                    <a:pt x="353" y="9"/>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1" name="Freihandform 1327">
              <a:extLst>
                <a:ext uri="{FF2B5EF4-FFF2-40B4-BE49-F238E27FC236}">
                  <a16:creationId xmlns:a16="http://schemas.microsoft.com/office/drawing/2014/main" id="{5A10B95C-3935-494F-BCAF-59389497384B}"/>
                </a:ext>
              </a:extLst>
            </p:cNvPr>
            <p:cNvSpPr/>
            <p:nvPr/>
          </p:nvSpPr>
          <p:spPr>
            <a:xfrm>
              <a:off x="4794139" y="4918231"/>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8"/>
                    <a:pt x="0" y="17"/>
                  </a:cubicBezTo>
                  <a:cubicBezTo>
                    <a:pt x="0" y="27"/>
                    <a:pt x="8" y="36"/>
                    <a:pt x="17" y="36"/>
                  </a:cubicBezTo>
                  <a:lnTo>
                    <a:pt x="334" y="36"/>
                  </a:lnTo>
                  <a:cubicBezTo>
                    <a:pt x="345" y="36"/>
                    <a:pt x="353" y="27"/>
                    <a:pt x="353" y="17"/>
                  </a:cubicBez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2" name="Freihandform 1328">
              <a:extLst>
                <a:ext uri="{FF2B5EF4-FFF2-40B4-BE49-F238E27FC236}">
                  <a16:creationId xmlns:a16="http://schemas.microsoft.com/office/drawing/2014/main" id="{E9AA6137-D32E-49EE-8686-6FACD5544A7D}"/>
                </a:ext>
              </a:extLst>
            </p:cNvPr>
            <p:cNvSpPr/>
            <p:nvPr/>
          </p:nvSpPr>
          <p:spPr>
            <a:xfrm>
              <a:off x="4794139" y="4942912"/>
              <a:ext cx="81958" cy="8149"/>
            </a:xfrm>
            <a:custGeom>
              <a:avLst/>
              <a:gdLst/>
              <a:ahLst/>
              <a:cxnLst>
                <a:cxn ang="3cd4">
                  <a:pos x="hc" y="t"/>
                </a:cxn>
                <a:cxn ang="cd2">
                  <a:pos x="l" y="vc"/>
                </a:cxn>
                <a:cxn ang="cd4">
                  <a:pos x="hc" y="b"/>
                </a:cxn>
                <a:cxn ang="0">
                  <a:pos x="r" y="vc"/>
                </a:cxn>
              </a:cxnLst>
              <a:rect l="l" t="t" r="r" b="b"/>
              <a:pathLst>
                <a:path w="353" h="36">
                  <a:moveTo>
                    <a:pt x="334" y="0"/>
                  </a:moveTo>
                  <a:lnTo>
                    <a:pt x="17" y="0"/>
                  </a:lnTo>
                  <a:cubicBezTo>
                    <a:pt x="8" y="0"/>
                    <a:pt x="0" y="8"/>
                    <a:pt x="0" y="17"/>
                  </a:cubicBezTo>
                  <a:cubicBezTo>
                    <a:pt x="0" y="27"/>
                    <a:pt x="8" y="36"/>
                    <a:pt x="17" y="36"/>
                  </a:cubicBezTo>
                  <a:lnTo>
                    <a:pt x="334" y="36"/>
                  </a:lnTo>
                  <a:cubicBezTo>
                    <a:pt x="345" y="36"/>
                    <a:pt x="353" y="27"/>
                    <a:pt x="353" y="17"/>
                  </a:cubicBezTo>
                  <a:cubicBezTo>
                    <a:pt x="353" y="8"/>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43" name="Gruppieren 342">
            <a:extLst>
              <a:ext uri="{FF2B5EF4-FFF2-40B4-BE49-F238E27FC236}">
                <a16:creationId xmlns:a16="http://schemas.microsoft.com/office/drawing/2014/main" id="{F3178450-5C6D-4203-A783-6CDC9EA3E0F3}"/>
              </a:ext>
            </a:extLst>
          </p:cNvPr>
          <p:cNvGrpSpPr>
            <a:grpSpLocks noChangeAspect="1"/>
          </p:cNvGrpSpPr>
          <p:nvPr/>
        </p:nvGrpSpPr>
        <p:grpSpPr>
          <a:xfrm>
            <a:off x="2685823" y="5324627"/>
            <a:ext cx="328528" cy="328528"/>
            <a:chOff x="5114286" y="4745702"/>
            <a:chExt cx="328528" cy="328528"/>
          </a:xfrm>
          <a:solidFill>
            <a:srgbClr val="007AB3"/>
          </a:solidFill>
        </p:grpSpPr>
        <p:sp>
          <p:nvSpPr>
            <p:cNvPr id="344" name="Freihandform 1330">
              <a:extLst>
                <a:ext uri="{FF2B5EF4-FFF2-40B4-BE49-F238E27FC236}">
                  <a16:creationId xmlns:a16="http://schemas.microsoft.com/office/drawing/2014/main" id="{4E4569A9-0238-4A59-AE50-E0FAD88A2E6B}"/>
                </a:ext>
              </a:extLst>
            </p:cNvPr>
            <p:cNvSpPr/>
            <p:nvPr/>
          </p:nvSpPr>
          <p:spPr>
            <a:xfrm>
              <a:off x="5114286" y="474570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5" name="Freihandform 1331">
              <a:extLst>
                <a:ext uri="{FF2B5EF4-FFF2-40B4-BE49-F238E27FC236}">
                  <a16:creationId xmlns:a16="http://schemas.microsoft.com/office/drawing/2014/main" id="{4DA2DCA6-497C-4316-9F60-71DCB262DDCE}"/>
                </a:ext>
              </a:extLst>
            </p:cNvPr>
            <p:cNvSpPr/>
            <p:nvPr/>
          </p:nvSpPr>
          <p:spPr>
            <a:xfrm>
              <a:off x="5179712" y="4835808"/>
              <a:ext cx="196977" cy="155999"/>
            </a:xfrm>
            <a:custGeom>
              <a:avLst/>
              <a:gdLst/>
              <a:ahLst/>
              <a:cxnLst>
                <a:cxn ang="3cd4">
                  <a:pos x="hc" y="t"/>
                </a:cxn>
                <a:cxn ang="cd2">
                  <a:pos x="l" y="vc"/>
                </a:cxn>
                <a:cxn ang="cd4">
                  <a:pos x="hc" y="b"/>
                </a:cxn>
                <a:cxn ang="0">
                  <a:pos x="r" y="vc"/>
                </a:cxn>
              </a:cxnLst>
              <a:rect l="l" t="t" r="r" b="b"/>
              <a:pathLst>
                <a:path w="847" h="671">
                  <a:moveTo>
                    <a:pt x="671" y="460"/>
                  </a:moveTo>
                  <a:lnTo>
                    <a:pt x="671" y="432"/>
                  </a:lnTo>
                  <a:lnTo>
                    <a:pt x="739" y="460"/>
                  </a:lnTo>
                  <a:close/>
                  <a:moveTo>
                    <a:pt x="635" y="460"/>
                  </a:moveTo>
                  <a:lnTo>
                    <a:pt x="460" y="460"/>
                  </a:lnTo>
                  <a:cubicBezTo>
                    <a:pt x="457" y="460"/>
                    <a:pt x="457" y="460"/>
                    <a:pt x="455" y="460"/>
                  </a:cubicBezTo>
                  <a:cubicBezTo>
                    <a:pt x="441" y="379"/>
                    <a:pt x="369" y="318"/>
                    <a:pt x="284" y="318"/>
                  </a:cubicBezTo>
                  <a:cubicBezTo>
                    <a:pt x="197" y="318"/>
                    <a:pt x="127" y="379"/>
                    <a:pt x="110" y="460"/>
                  </a:cubicBezTo>
                  <a:cubicBezTo>
                    <a:pt x="108" y="460"/>
                    <a:pt x="108" y="460"/>
                    <a:pt x="106" y="460"/>
                  </a:cubicBezTo>
                  <a:lnTo>
                    <a:pt x="36" y="460"/>
                  </a:lnTo>
                  <a:lnTo>
                    <a:pt x="36" y="36"/>
                  </a:lnTo>
                  <a:lnTo>
                    <a:pt x="635" y="36"/>
                  </a:lnTo>
                  <a:close/>
                  <a:moveTo>
                    <a:pt x="284" y="635"/>
                  </a:moveTo>
                  <a:cubicBezTo>
                    <a:pt x="206" y="635"/>
                    <a:pt x="142" y="572"/>
                    <a:pt x="142" y="496"/>
                  </a:cubicBezTo>
                  <a:cubicBezTo>
                    <a:pt x="142" y="417"/>
                    <a:pt x="206" y="354"/>
                    <a:pt x="284" y="354"/>
                  </a:cubicBezTo>
                  <a:cubicBezTo>
                    <a:pt x="360" y="354"/>
                    <a:pt x="424" y="417"/>
                    <a:pt x="424" y="496"/>
                  </a:cubicBezTo>
                  <a:cubicBezTo>
                    <a:pt x="424" y="572"/>
                    <a:pt x="360" y="635"/>
                    <a:pt x="284" y="635"/>
                  </a:cubicBezTo>
                  <a:close/>
                  <a:moveTo>
                    <a:pt x="830" y="354"/>
                  </a:moveTo>
                  <a:cubicBezTo>
                    <a:pt x="819" y="354"/>
                    <a:pt x="813" y="362"/>
                    <a:pt x="813" y="371"/>
                  </a:cubicBezTo>
                  <a:lnTo>
                    <a:pt x="813" y="451"/>
                  </a:lnTo>
                  <a:lnTo>
                    <a:pt x="671" y="394"/>
                  </a:lnTo>
                  <a:lnTo>
                    <a:pt x="671" y="20"/>
                  </a:lnTo>
                  <a:cubicBezTo>
                    <a:pt x="671" y="9"/>
                    <a:pt x="663" y="0"/>
                    <a:pt x="654" y="0"/>
                  </a:cubicBezTo>
                  <a:lnTo>
                    <a:pt x="19" y="0"/>
                  </a:lnTo>
                  <a:cubicBezTo>
                    <a:pt x="9" y="0"/>
                    <a:pt x="0" y="9"/>
                    <a:pt x="0" y="20"/>
                  </a:cubicBezTo>
                  <a:lnTo>
                    <a:pt x="0" y="477"/>
                  </a:lnTo>
                  <a:cubicBezTo>
                    <a:pt x="0" y="487"/>
                    <a:pt x="9" y="496"/>
                    <a:pt x="19" y="496"/>
                  </a:cubicBezTo>
                  <a:lnTo>
                    <a:pt x="106" y="496"/>
                  </a:lnTo>
                  <a:cubicBezTo>
                    <a:pt x="106" y="593"/>
                    <a:pt x="187" y="671"/>
                    <a:pt x="284" y="671"/>
                  </a:cubicBezTo>
                  <a:cubicBezTo>
                    <a:pt x="381" y="671"/>
                    <a:pt x="460" y="593"/>
                    <a:pt x="460" y="496"/>
                  </a:cubicBezTo>
                  <a:lnTo>
                    <a:pt x="654" y="496"/>
                  </a:lnTo>
                  <a:lnTo>
                    <a:pt x="830" y="496"/>
                  </a:lnTo>
                  <a:cubicBezTo>
                    <a:pt x="834" y="496"/>
                    <a:pt x="836" y="494"/>
                    <a:pt x="838" y="492"/>
                  </a:cubicBezTo>
                  <a:lnTo>
                    <a:pt x="841" y="492"/>
                  </a:lnTo>
                  <a:cubicBezTo>
                    <a:pt x="843" y="489"/>
                    <a:pt x="845" y="487"/>
                    <a:pt x="847" y="483"/>
                  </a:cubicBezTo>
                  <a:lnTo>
                    <a:pt x="847" y="481"/>
                  </a:lnTo>
                  <a:cubicBezTo>
                    <a:pt x="847" y="481"/>
                    <a:pt x="847" y="479"/>
                    <a:pt x="847" y="477"/>
                  </a:cubicBezTo>
                  <a:lnTo>
                    <a:pt x="847" y="371"/>
                  </a:lnTo>
                  <a:cubicBezTo>
                    <a:pt x="847" y="362"/>
                    <a:pt x="841" y="354"/>
                    <a:pt x="830"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6" name="Freihandform 1332">
              <a:extLst>
                <a:ext uri="{FF2B5EF4-FFF2-40B4-BE49-F238E27FC236}">
                  <a16:creationId xmlns:a16="http://schemas.microsoft.com/office/drawing/2014/main" id="{8A364FBD-C3D0-42AC-AB87-9FF699BE8D4C}"/>
                </a:ext>
              </a:extLst>
            </p:cNvPr>
            <p:cNvSpPr/>
            <p:nvPr/>
          </p:nvSpPr>
          <p:spPr>
            <a:xfrm>
              <a:off x="5229073" y="4934530"/>
              <a:ext cx="32830" cy="32830"/>
            </a:xfrm>
            <a:custGeom>
              <a:avLst/>
              <a:gdLst/>
              <a:ahLst/>
              <a:cxnLst>
                <a:cxn ang="3cd4">
                  <a:pos x="hc" y="t"/>
                </a:cxn>
                <a:cxn ang="cd2">
                  <a:pos x="l" y="vc"/>
                </a:cxn>
                <a:cxn ang="cd4">
                  <a:pos x="hc" y="b"/>
                </a:cxn>
                <a:cxn ang="0">
                  <a:pos x="r" y="vc"/>
                </a:cxn>
              </a:cxnLst>
              <a:rect l="l" t="t" r="r" b="b"/>
              <a:pathLst>
                <a:path w="142" h="142">
                  <a:moveTo>
                    <a:pt x="72" y="106"/>
                  </a:moveTo>
                  <a:cubicBezTo>
                    <a:pt x="51" y="106"/>
                    <a:pt x="36" y="91"/>
                    <a:pt x="36" y="72"/>
                  </a:cubicBezTo>
                  <a:cubicBezTo>
                    <a:pt x="36" y="51"/>
                    <a:pt x="51" y="36"/>
                    <a:pt x="72" y="36"/>
                  </a:cubicBezTo>
                  <a:cubicBezTo>
                    <a:pt x="91" y="36"/>
                    <a:pt x="106" y="51"/>
                    <a:pt x="106" y="72"/>
                  </a:cubicBezTo>
                  <a:cubicBezTo>
                    <a:pt x="106" y="91"/>
                    <a:pt x="91" y="106"/>
                    <a:pt x="72" y="106"/>
                  </a:cubicBezTo>
                  <a:close/>
                  <a:moveTo>
                    <a:pt x="72" y="0"/>
                  </a:moveTo>
                  <a:cubicBezTo>
                    <a:pt x="32" y="0"/>
                    <a:pt x="0" y="32"/>
                    <a:pt x="0" y="72"/>
                  </a:cubicBezTo>
                  <a:cubicBezTo>
                    <a:pt x="0" y="110"/>
                    <a:pt x="32" y="142"/>
                    <a:pt x="72" y="142"/>
                  </a:cubicBezTo>
                  <a:cubicBezTo>
                    <a:pt x="110" y="142"/>
                    <a:pt x="142" y="110"/>
                    <a:pt x="142" y="72"/>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47" name="Gruppieren 346">
            <a:extLst>
              <a:ext uri="{FF2B5EF4-FFF2-40B4-BE49-F238E27FC236}">
                <a16:creationId xmlns:a16="http://schemas.microsoft.com/office/drawing/2014/main" id="{76F3CE50-4AC8-472A-9266-C75AC0423759}"/>
              </a:ext>
            </a:extLst>
          </p:cNvPr>
          <p:cNvGrpSpPr>
            <a:grpSpLocks noChangeAspect="1"/>
          </p:cNvGrpSpPr>
          <p:nvPr/>
        </p:nvGrpSpPr>
        <p:grpSpPr>
          <a:xfrm>
            <a:off x="3129372" y="5324627"/>
            <a:ext cx="328296" cy="328528"/>
            <a:chOff x="5557835" y="4745702"/>
            <a:chExt cx="328296" cy="328528"/>
          </a:xfrm>
          <a:solidFill>
            <a:srgbClr val="007AB3"/>
          </a:solidFill>
        </p:grpSpPr>
        <p:sp>
          <p:nvSpPr>
            <p:cNvPr id="348" name="Freihandform 1334">
              <a:extLst>
                <a:ext uri="{FF2B5EF4-FFF2-40B4-BE49-F238E27FC236}">
                  <a16:creationId xmlns:a16="http://schemas.microsoft.com/office/drawing/2014/main" id="{43327B36-2464-4A1C-B410-F21B458A81C7}"/>
                </a:ext>
              </a:extLst>
            </p:cNvPr>
            <p:cNvSpPr/>
            <p:nvPr/>
          </p:nvSpPr>
          <p:spPr>
            <a:xfrm>
              <a:off x="5557835" y="474570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49" name="Freihandform 1335">
              <a:extLst>
                <a:ext uri="{FF2B5EF4-FFF2-40B4-BE49-F238E27FC236}">
                  <a16:creationId xmlns:a16="http://schemas.microsoft.com/office/drawing/2014/main" id="{E1F0A8A4-C1A8-49D7-A6F9-EAB84E63B8CC}"/>
                </a:ext>
              </a:extLst>
            </p:cNvPr>
            <p:cNvSpPr/>
            <p:nvPr/>
          </p:nvSpPr>
          <p:spPr>
            <a:xfrm>
              <a:off x="5623494" y="4885169"/>
              <a:ext cx="60537" cy="49128"/>
            </a:xfrm>
            <a:custGeom>
              <a:avLst/>
              <a:gdLst/>
              <a:ahLst/>
              <a:cxnLst>
                <a:cxn ang="3cd4">
                  <a:pos x="hc" y="t"/>
                </a:cxn>
                <a:cxn ang="cd2">
                  <a:pos x="l" y="vc"/>
                </a:cxn>
                <a:cxn ang="cd4">
                  <a:pos x="hc" y="b"/>
                </a:cxn>
                <a:cxn ang="0">
                  <a:pos x="r" y="vc"/>
                </a:cxn>
              </a:cxnLst>
              <a:rect l="l" t="t" r="r" b="b"/>
              <a:pathLst>
                <a:path w="261" h="212">
                  <a:moveTo>
                    <a:pt x="247" y="2"/>
                  </a:moveTo>
                  <a:cubicBezTo>
                    <a:pt x="236" y="-2"/>
                    <a:pt x="228" y="4"/>
                    <a:pt x="224" y="15"/>
                  </a:cubicBezTo>
                  <a:lnTo>
                    <a:pt x="183" y="176"/>
                  </a:lnTo>
                  <a:lnTo>
                    <a:pt x="147" y="15"/>
                  </a:lnTo>
                  <a:cubicBezTo>
                    <a:pt x="145" y="6"/>
                    <a:pt x="137" y="0"/>
                    <a:pt x="130" y="0"/>
                  </a:cubicBezTo>
                  <a:cubicBezTo>
                    <a:pt x="122" y="0"/>
                    <a:pt x="113" y="6"/>
                    <a:pt x="111" y="15"/>
                  </a:cubicBezTo>
                  <a:lnTo>
                    <a:pt x="75" y="176"/>
                  </a:lnTo>
                  <a:lnTo>
                    <a:pt x="35" y="15"/>
                  </a:lnTo>
                  <a:cubicBezTo>
                    <a:pt x="33" y="4"/>
                    <a:pt x="22" y="-2"/>
                    <a:pt x="14" y="2"/>
                  </a:cubicBezTo>
                  <a:cubicBezTo>
                    <a:pt x="3" y="4"/>
                    <a:pt x="-3" y="13"/>
                    <a:pt x="1" y="23"/>
                  </a:cubicBezTo>
                  <a:lnTo>
                    <a:pt x="46" y="199"/>
                  </a:lnTo>
                  <a:cubicBezTo>
                    <a:pt x="48" y="208"/>
                    <a:pt x="54" y="212"/>
                    <a:pt x="63" y="212"/>
                  </a:cubicBezTo>
                  <a:lnTo>
                    <a:pt x="90" y="212"/>
                  </a:lnTo>
                  <a:cubicBezTo>
                    <a:pt x="99" y="212"/>
                    <a:pt x="105" y="208"/>
                    <a:pt x="107" y="199"/>
                  </a:cubicBezTo>
                  <a:lnTo>
                    <a:pt x="130" y="100"/>
                  </a:lnTo>
                  <a:lnTo>
                    <a:pt x="152" y="199"/>
                  </a:lnTo>
                  <a:cubicBezTo>
                    <a:pt x="154" y="208"/>
                    <a:pt x="160" y="212"/>
                    <a:pt x="169" y="212"/>
                  </a:cubicBezTo>
                  <a:lnTo>
                    <a:pt x="196" y="212"/>
                  </a:lnTo>
                  <a:cubicBezTo>
                    <a:pt x="205" y="212"/>
                    <a:pt x="211" y="208"/>
                    <a:pt x="213" y="199"/>
                  </a:cubicBezTo>
                  <a:lnTo>
                    <a:pt x="260" y="23"/>
                  </a:lnTo>
                  <a:cubicBezTo>
                    <a:pt x="262" y="13"/>
                    <a:pt x="255" y="4"/>
                    <a:pt x="247"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0" name="Freihandform 1336">
              <a:extLst>
                <a:ext uri="{FF2B5EF4-FFF2-40B4-BE49-F238E27FC236}">
                  <a16:creationId xmlns:a16="http://schemas.microsoft.com/office/drawing/2014/main" id="{7C428257-C588-4EC6-9BEA-8302C39DC7BB}"/>
                </a:ext>
              </a:extLst>
            </p:cNvPr>
            <p:cNvSpPr/>
            <p:nvPr/>
          </p:nvSpPr>
          <p:spPr>
            <a:xfrm>
              <a:off x="5691714" y="4885169"/>
              <a:ext cx="60304" cy="49128"/>
            </a:xfrm>
            <a:custGeom>
              <a:avLst/>
              <a:gdLst/>
              <a:ahLst/>
              <a:cxnLst>
                <a:cxn ang="3cd4">
                  <a:pos x="hc" y="t"/>
                </a:cxn>
                <a:cxn ang="cd2">
                  <a:pos x="l" y="vc"/>
                </a:cxn>
                <a:cxn ang="cd4">
                  <a:pos x="hc" y="b"/>
                </a:cxn>
                <a:cxn ang="0">
                  <a:pos x="r" y="vc"/>
                </a:cxn>
              </a:cxnLst>
              <a:rect l="l" t="t" r="r" b="b"/>
              <a:pathLst>
                <a:path w="260" h="212">
                  <a:moveTo>
                    <a:pt x="246" y="2"/>
                  </a:moveTo>
                  <a:cubicBezTo>
                    <a:pt x="237" y="-2"/>
                    <a:pt x="227" y="4"/>
                    <a:pt x="225" y="15"/>
                  </a:cubicBezTo>
                  <a:lnTo>
                    <a:pt x="182" y="176"/>
                  </a:lnTo>
                  <a:lnTo>
                    <a:pt x="146" y="15"/>
                  </a:lnTo>
                  <a:cubicBezTo>
                    <a:pt x="146" y="6"/>
                    <a:pt x="138" y="0"/>
                    <a:pt x="130" y="0"/>
                  </a:cubicBezTo>
                  <a:cubicBezTo>
                    <a:pt x="121" y="0"/>
                    <a:pt x="115" y="6"/>
                    <a:pt x="113" y="15"/>
                  </a:cubicBezTo>
                  <a:lnTo>
                    <a:pt x="77" y="176"/>
                  </a:lnTo>
                  <a:lnTo>
                    <a:pt x="34" y="15"/>
                  </a:lnTo>
                  <a:cubicBezTo>
                    <a:pt x="32" y="4"/>
                    <a:pt x="24" y="-2"/>
                    <a:pt x="13" y="2"/>
                  </a:cubicBezTo>
                  <a:cubicBezTo>
                    <a:pt x="5" y="4"/>
                    <a:pt x="-2" y="13"/>
                    <a:pt x="0" y="23"/>
                  </a:cubicBezTo>
                  <a:lnTo>
                    <a:pt x="47" y="199"/>
                  </a:lnTo>
                  <a:cubicBezTo>
                    <a:pt x="49" y="208"/>
                    <a:pt x="55" y="212"/>
                    <a:pt x="64" y="212"/>
                  </a:cubicBezTo>
                  <a:lnTo>
                    <a:pt x="91" y="212"/>
                  </a:lnTo>
                  <a:cubicBezTo>
                    <a:pt x="98" y="212"/>
                    <a:pt x="106" y="208"/>
                    <a:pt x="108" y="199"/>
                  </a:cubicBezTo>
                  <a:lnTo>
                    <a:pt x="130" y="100"/>
                  </a:lnTo>
                  <a:lnTo>
                    <a:pt x="153" y="199"/>
                  </a:lnTo>
                  <a:cubicBezTo>
                    <a:pt x="155" y="208"/>
                    <a:pt x="161" y="212"/>
                    <a:pt x="170" y="212"/>
                  </a:cubicBezTo>
                  <a:lnTo>
                    <a:pt x="197" y="212"/>
                  </a:lnTo>
                  <a:cubicBezTo>
                    <a:pt x="204" y="212"/>
                    <a:pt x="212" y="208"/>
                    <a:pt x="214" y="199"/>
                  </a:cubicBezTo>
                  <a:lnTo>
                    <a:pt x="259" y="23"/>
                  </a:lnTo>
                  <a:cubicBezTo>
                    <a:pt x="261" y="13"/>
                    <a:pt x="257" y="4"/>
                    <a:pt x="246"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1" name="Freihandform 1337">
              <a:extLst>
                <a:ext uri="{FF2B5EF4-FFF2-40B4-BE49-F238E27FC236}">
                  <a16:creationId xmlns:a16="http://schemas.microsoft.com/office/drawing/2014/main" id="{0FE11F9D-5740-464D-BD58-84538F88D257}"/>
                </a:ext>
              </a:extLst>
            </p:cNvPr>
            <p:cNvSpPr/>
            <p:nvPr/>
          </p:nvSpPr>
          <p:spPr>
            <a:xfrm>
              <a:off x="5760400" y="4885169"/>
              <a:ext cx="60071" cy="49128"/>
            </a:xfrm>
            <a:custGeom>
              <a:avLst/>
              <a:gdLst/>
              <a:ahLst/>
              <a:cxnLst>
                <a:cxn ang="3cd4">
                  <a:pos x="hc" y="t"/>
                </a:cxn>
                <a:cxn ang="cd2">
                  <a:pos x="l" y="vc"/>
                </a:cxn>
                <a:cxn ang="cd4">
                  <a:pos x="hc" y="b"/>
                </a:cxn>
                <a:cxn ang="0">
                  <a:pos x="r" y="vc"/>
                </a:cxn>
              </a:cxnLst>
              <a:rect l="l" t="t" r="r" b="b"/>
              <a:pathLst>
                <a:path w="259" h="212">
                  <a:moveTo>
                    <a:pt x="245" y="2"/>
                  </a:moveTo>
                  <a:cubicBezTo>
                    <a:pt x="237" y="-2"/>
                    <a:pt x="226" y="4"/>
                    <a:pt x="224" y="15"/>
                  </a:cubicBezTo>
                  <a:lnTo>
                    <a:pt x="182" y="176"/>
                  </a:lnTo>
                  <a:lnTo>
                    <a:pt x="146" y="15"/>
                  </a:lnTo>
                  <a:cubicBezTo>
                    <a:pt x="144" y="6"/>
                    <a:pt x="137" y="0"/>
                    <a:pt x="129" y="0"/>
                  </a:cubicBezTo>
                  <a:cubicBezTo>
                    <a:pt x="120" y="0"/>
                    <a:pt x="114" y="6"/>
                    <a:pt x="112" y="15"/>
                  </a:cubicBezTo>
                  <a:lnTo>
                    <a:pt x="76" y="176"/>
                  </a:lnTo>
                  <a:lnTo>
                    <a:pt x="33" y="15"/>
                  </a:lnTo>
                  <a:cubicBezTo>
                    <a:pt x="31" y="4"/>
                    <a:pt x="23" y="-2"/>
                    <a:pt x="12" y="2"/>
                  </a:cubicBezTo>
                  <a:cubicBezTo>
                    <a:pt x="4" y="4"/>
                    <a:pt x="-2" y="13"/>
                    <a:pt x="0" y="23"/>
                  </a:cubicBezTo>
                  <a:lnTo>
                    <a:pt x="46" y="199"/>
                  </a:lnTo>
                  <a:cubicBezTo>
                    <a:pt x="48" y="208"/>
                    <a:pt x="55" y="212"/>
                    <a:pt x="63" y="212"/>
                  </a:cubicBezTo>
                  <a:lnTo>
                    <a:pt x="89" y="212"/>
                  </a:lnTo>
                  <a:cubicBezTo>
                    <a:pt x="97" y="212"/>
                    <a:pt x="105" y="208"/>
                    <a:pt x="105" y="199"/>
                  </a:cubicBezTo>
                  <a:lnTo>
                    <a:pt x="129" y="100"/>
                  </a:lnTo>
                  <a:lnTo>
                    <a:pt x="152" y="199"/>
                  </a:lnTo>
                  <a:cubicBezTo>
                    <a:pt x="152" y="208"/>
                    <a:pt x="160" y="212"/>
                    <a:pt x="169" y="212"/>
                  </a:cubicBezTo>
                  <a:lnTo>
                    <a:pt x="194" y="212"/>
                  </a:lnTo>
                  <a:cubicBezTo>
                    <a:pt x="203" y="212"/>
                    <a:pt x="211" y="208"/>
                    <a:pt x="211" y="199"/>
                  </a:cubicBezTo>
                  <a:lnTo>
                    <a:pt x="258" y="23"/>
                  </a:lnTo>
                  <a:cubicBezTo>
                    <a:pt x="260" y="13"/>
                    <a:pt x="256" y="4"/>
                    <a:pt x="245"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2" name="Gruppieren 351">
            <a:extLst>
              <a:ext uri="{FF2B5EF4-FFF2-40B4-BE49-F238E27FC236}">
                <a16:creationId xmlns:a16="http://schemas.microsoft.com/office/drawing/2014/main" id="{59B5694F-6D3D-4A87-9EE8-EB42EEEAE669}"/>
              </a:ext>
            </a:extLst>
          </p:cNvPr>
          <p:cNvGrpSpPr>
            <a:grpSpLocks noChangeAspect="1"/>
          </p:cNvGrpSpPr>
          <p:nvPr/>
        </p:nvGrpSpPr>
        <p:grpSpPr>
          <a:xfrm>
            <a:off x="3572920" y="5324627"/>
            <a:ext cx="328296" cy="328528"/>
            <a:chOff x="6001383" y="4745702"/>
            <a:chExt cx="328296" cy="328528"/>
          </a:xfrm>
          <a:solidFill>
            <a:srgbClr val="007AB3"/>
          </a:solidFill>
        </p:grpSpPr>
        <p:sp>
          <p:nvSpPr>
            <p:cNvPr id="353" name="Freihandform 1339">
              <a:extLst>
                <a:ext uri="{FF2B5EF4-FFF2-40B4-BE49-F238E27FC236}">
                  <a16:creationId xmlns:a16="http://schemas.microsoft.com/office/drawing/2014/main" id="{0582B6EE-5668-4EF7-93C4-1B6B4D2BDEDD}"/>
                </a:ext>
              </a:extLst>
            </p:cNvPr>
            <p:cNvSpPr/>
            <p:nvPr/>
          </p:nvSpPr>
          <p:spPr>
            <a:xfrm>
              <a:off x="6001383"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4" name="Freihandform 1340">
              <a:extLst>
                <a:ext uri="{FF2B5EF4-FFF2-40B4-BE49-F238E27FC236}">
                  <a16:creationId xmlns:a16="http://schemas.microsoft.com/office/drawing/2014/main" id="{FC712A6E-49B9-46F2-9C60-AE790F422F41}"/>
                </a:ext>
              </a:extLst>
            </p:cNvPr>
            <p:cNvSpPr/>
            <p:nvPr/>
          </p:nvSpPr>
          <p:spPr>
            <a:xfrm>
              <a:off x="6182062" y="4893550"/>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9"/>
                    <a:pt x="0" y="17"/>
                  </a:cubicBezTo>
                  <a:cubicBezTo>
                    <a:pt x="0" y="28"/>
                    <a:pt x="7" y="36"/>
                    <a:pt x="17" y="36"/>
                  </a:cubicBezTo>
                  <a:lnTo>
                    <a:pt x="193" y="36"/>
                  </a:lnTo>
                  <a:cubicBezTo>
                    <a:pt x="204" y="36"/>
                    <a:pt x="212" y="28"/>
                    <a:pt x="212" y="17"/>
                  </a:cubicBezTo>
                  <a:cubicBezTo>
                    <a:pt x="212" y="9"/>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5" name="Freihandform 1341">
              <a:extLst>
                <a:ext uri="{FF2B5EF4-FFF2-40B4-BE49-F238E27FC236}">
                  <a16:creationId xmlns:a16="http://schemas.microsoft.com/office/drawing/2014/main" id="{BB5EBD31-7009-4E31-8BC6-02C7546C329D}"/>
                </a:ext>
              </a:extLst>
            </p:cNvPr>
            <p:cNvSpPr/>
            <p:nvPr/>
          </p:nvSpPr>
          <p:spPr>
            <a:xfrm>
              <a:off x="6182062" y="4918231"/>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8"/>
                    <a:pt x="0" y="17"/>
                  </a:cubicBezTo>
                  <a:cubicBezTo>
                    <a:pt x="0" y="27"/>
                    <a:pt x="7" y="36"/>
                    <a:pt x="17" y="36"/>
                  </a:cubicBezTo>
                  <a:lnTo>
                    <a:pt x="193" y="36"/>
                  </a:lnTo>
                  <a:cubicBezTo>
                    <a:pt x="204" y="36"/>
                    <a:pt x="212" y="27"/>
                    <a:pt x="212" y="17"/>
                  </a:cubicBezTo>
                  <a:cubicBezTo>
                    <a:pt x="212" y="8"/>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6" name="Freihandform 1342">
              <a:extLst>
                <a:ext uri="{FF2B5EF4-FFF2-40B4-BE49-F238E27FC236}">
                  <a16:creationId xmlns:a16="http://schemas.microsoft.com/office/drawing/2014/main" id="{E27488BC-2E42-45D0-BB21-00B23C6579DE}"/>
                </a:ext>
              </a:extLst>
            </p:cNvPr>
            <p:cNvSpPr/>
            <p:nvPr/>
          </p:nvSpPr>
          <p:spPr>
            <a:xfrm>
              <a:off x="6182062" y="4942912"/>
              <a:ext cx="49128" cy="8149"/>
            </a:xfrm>
            <a:custGeom>
              <a:avLst/>
              <a:gdLst/>
              <a:ahLst/>
              <a:cxnLst>
                <a:cxn ang="3cd4">
                  <a:pos x="hc" y="t"/>
                </a:cxn>
                <a:cxn ang="cd2">
                  <a:pos x="l" y="vc"/>
                </a:cxn>
                <a:cxn ang="cd4">
                  <a:pos x="hc" y="b"/>
                </a:cxn>
                <a:cxn ang="0">
                  <a:pos x="r" y="vc"/>
                </a:cxn>
              </a:cxnLst>
              <a:rect l="l" t="t" r="r" b="b"/>
              <a:pathLst>
                <a:path w="212" h="36">
                  <a:moveTo>
                    <a:pt x="193" y="0"/>
                  </a:moveTo>
                  <a:lnTo>
                    <a:pt x="17" y="0"/>
                  </a:lnTo>
                  <a:cubicBezTo>
                    <a:pt x="7" y="0"/>
                    <a:pt x="0" y="8"/>
                    <a:pt x="0" y="17"/>
                  </a:cubicBezTo>
                  <a:cubicBezTo>
                    <a:pt x="0" y="27"/>
                    <a:pt x="7" y="36"/>
                    <a:pt x="17" y="36"/>
                  </a:cubicBezTo>
                  <a:lnTo>
                    <a:pt x="193" y="36"/>
                  </a:lnTo>
                  <a:cubicBezTo>
                    <a:pt x="204" y="36"/>
                    <a:pt x="212" y="27"/>
                    <a:pt x="212" y="17"/>
                  </a:cubicBezTo>
                  <a:cubicBezTo>
                    <a:pt x="212" y="8"/>
                    <a:pt x="204" y="0"/>
                    <a:pt x="1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7" name="Freihandform 1343">
              <a:extLst>
                <a:ext uri="{FF2B5EF4-FFF2-40B4-BE49-F238E27FC236}">
                  <a16:creationId xmlns:a16="http://schemas.microsoft.com/office/drawing/2014/main" id="{B21796F0-02EB-41E0-888F-1405400E45F5}"/>
                </a:ext>
              </a:extLst>
            </p:cNvPr>
            <p:cNvSpPr/>
            <p:nvPr/>
          </p:nvSpPr>
          <p:spPr>
            <a:xfrm>
              <a:off x="6091490" y="4885169"/>
              <a:ext cx="73576" cy="73808"/>
            </a:xfrm>
            <a:custGeom>
              <a:avLst/>
              <a:gdLst/>
              <a:ahLst/>
              <a:cxnLst>
                <a:cxn ang="3cd4">
                  <a:pos x="hc" y="t"/>
                </a:cxn>
                <a:cxn ang="cd2">
                  <a:pos x="l" y="vc"/>
                </a:cxn>
                <a:cxn ang="cd4">
                  <a:pos x="hc" y="b"/>
                </a:cxn>
                <a:cxn ang="0">
                  <a:pos x="r" y="vc"/>
                </a:cxn>
              </a:cxnLst>
              <a:rect l="l" t="t" r="r" b="b"/>
              <a:pathLst>
                <a:path w="317" h="318">
                  <a:moveTo>
                    <a:pt x="159" y="284"/>
                  </a:moveTo>
                  <a:cubicBezTo>
                    <a:pt x="91" y="284"/>
                    <a:pt x="36" y="229"/>
                    <a:pt x="36" y="159"/>
                  </a:cubicBezTo>
                  <a:cubicBezTo>
                    <a:pt x="36" y="91"/>
                    <a:pt x="91" y="36"/>
                    <a:pt x="159" y="36"/>
                  </a:cubicBezTo>
                  <a:cubicBezTo>
                    <a:pt x="226" y="36"/>
                    <a:pt x="284" y="91"/>
                    <a:pt x="284" y="159"/>
                  </a:cubicBezTo>
                  <a:cubicBezTo>
                    <a:pt x="284" y="229"/>
                    <a:pt x="226" y="284"/>
                    <a:pt x="159" y="284"/>
                  </a:cubicBezTo>
                  <a:close/>
                  <a:moveTo>
                    <a:pt x="159" y="0"/>
                  </a:moveTo>
                  <a:cubicBezTo>
                    <a:pt x="72" y="0"/>
                    <a:pt x="0" y="72"/>
                    <a:pt x="0" y="159"/>
                  </a:cubicBezTo>
                  <a:cubicBezTo>
                    <a:pt x="0" y="248"/>
                    <a:pt x="72" y="318"/>
                    <a:pt x="159" y="318"/>
                  </a:cubicBezTo>
                  <a:cubicBezTo>
                    <a:pt x="248" y="318"/>
                    <a:pt x="317" y="248"/>
                    <a:pt x="317" y="159"/>
                  </a:cubicBezTo>
                  <a:cubicBezTo>
                    <a:pt x="317" y="72"/>
                    <a:pt x="248"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58" name="Freihandform 1344">
              <a:extLst>
                <a:ext uri="{FF2B5EF4-FFF2-40B4-BE49-F238E27FC236}">
                  <a16:creationId xmlns:a16="http://schemas.microsoft.com/office/drawing/2014/main" id="{66B59B10-2FFF-44C3-9D23-62EA7C4A6011}"/>
                </a:ext>
              </a:extLst>
            </p:cNvPr>
            <p:cNvSpPr/>
            <p:nvPr/>
          </p:nvSpPr>
          <p:spPr>
            <a:xfrm>
              <a:off x="6075191" y="4811593"/>
              <a:ext cx="180679" cy="180446"/>
            </a:xfrm>
            <a:custGeom>
              <a:avLst/>
              <a:gdLst/>
              <a:ahLst/>
              <a:cxnLst>
                <a:cxn ang="3cd4">
                  <a:pos x="hc" y="t"/>
                </a:cxn>
                <a:cxn ang="cd2">
                  <a:pos x="l" y="vc"/>
                </a:cxn>
                <a:cxn ang="cd4">
                  <a:pos x="hc" y="b"/>
                </a:cxn>
                <a:cxn ang="0">
                  <a:pos x="r" y="vc"/>
                </a:cxn>
              </a:cxnLst>
              <a:rect l="l" t="t" r="r" b="b"/>
              <a:pathLst>
                <a:path w="777" h="776">
                  <a:moveTo>
                    <a:pt x="741" y="707"/>
                  </a:moveTo>
                  <a:lnTo>
                    <a:pt x="36" y="707"/>
                  </a:lnTo>
                  <a:lnTo>
                    <a:pt x="36" y="370"/>
                  </a:lnTo>
                  <a:cubicBezTo>
                    <a:pt x="36" y="302"/>
                    <a:pt x="91" y="247"/>
                    <a:pt x="159" y="247"/>
                  </a:cubicBezTo>
                  <a:lnTo>
                    <a:pt x="618" y="247"/>
                  </a:lnTo>
                  <a:cubicBezTo>
                    <a:pt x="686" y="247"/>
                    <a:pt x="741" y="302"/>
                    <a:pt x="741" y="370"/>
                  </a:cubicBezTo>
                  <a:close/>
                  <a:moveTo>
                    <a:pt x="618" y="211"/>
                  </a:moveTo>
                  <a:lnTo>
                    <a:pt x="277" y="211"/>
                  </a:lnTo>
                  <a:lnTo>
                    <a:pt x="487" y="31"/>
                  </a:lnTo>
                  <a:cubicBezTo>
                    <a:pt x="495" y="25"/>
                    <a:pt x="495" y="14"/>
                    <a:pt x="489" y="6"/>
                  </a:cubicBezTo>
                  <a:cubicBezTo>
                    <a:pt x="483" y="0"/>
                    <a:pt x="472" y="-2"/>
                    <a:pt x="466" y="4"/>
                  </a:cubicBezTo>
                  <a:lnTo>
                    <a:pt x="222" y="211"/>
                  </a:lnTo>
                  <a:lnTo>
                    <a:pt x="159" y="211"/>
                  </a:lnTo>
                  <a:cubicBezTo>
                    <a:pt x="72" y="211"/>
                    <a:pt x="0" y="283"/>
                    <a:pt x="0" y="370"/>
                  </a:cubicBezTo>
                  <a:lnTo>
                    <a:pt x="0" y="724"/>
                  </a:lnTo>
                  <a:cubicBezTo>
                    <a:pt x="0" y="734"/>
                    <a:pt x="9" y="740"/>
                    <a:pt x="17" y="740"/>
                  </a:cubicBezTo>
                  <a:lnTo>
                    <a:pt x="70" y="740"/>
                  </a:lnTo>
                  <a:lnTo>
                    <a:pt x="70" y="760"/>
                  </a:lnTo>
                  <a:cubicBezTo>
                    <a:pt x="70" y="768"/>
                    <a:pt x="78" y="776"/>
                    <a:pt x="89" y="776"/>
                  </a:cubicBezTo>
                  <a:cubicBezTo>
                    <a:pt x="97" y="776"/>
                    <a:pt x="106" y="768"/>
                    <a:pt x="106" y="760"/>
                  </a:cubicBezTo>
                  <a:lnTo>
                    <a:pt x="106" y="740"/>
                  </a:lnTo>
                  <a:lnTo>
                    <a:pt x="671" y="740"/>
                  </a:lnTo>
                  <a:lnTo>
                    <a:pt x="671" y="760"/>
                  </a:lnTo>
                  <a:cubicBezTo>
                    <a:pt x="671" y="768"/>
                    <a:pt x="677" y="776"/>
                    <a:pt x="688" y="776"/>
                  </a:cubicBezTo>
                  <a:cubicBezTo>
                    <a:pt x="699" y="776"/>
                    <a:pt x="705" y="768"/>
                    <a:pt x="705" y="760"/>
                  </a:cubicBezTo>
                  <a:lnTo>
                    <a:pt x="705" y="740"/>
                  </a:lnTo>
                  <a:lnTo>
                    <a:pt x="758" y="740"/>
                  </a:lnTo>
                  <a:cubicBezTo>
                    <a:pt x="768" y="740"/>
                    <a:pt x="777" y="734"/>
                    <a:pt x="777" y="724"/>
                  </a:cubicBezTo>
                  <a:lnTo>
                    <a:pt x="777" y="370"/>
                  </a:lnTo>
                  <a:cubicBezTo>
                    <a:pt x="777" y="283"/>
                    <a:pt x="705" y="211"/>
                    <a:pt x="618" y="2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59" name="Gruppieren 358">
            <a:extLst>
              <a:ext uri="{FF2B5EF4-FFF2-40B4-BE49-F238E27FC236}">
                <a16:creationId xmlns:a16="http://schemas.microsoft.com/office/drawing/2014/main" id="{5468D2A4-573C-470B-8DD8-2FA707C6CC65}"/>
              </a:ext>
            </a:extLst>
          </p:cNvPr>
          <p:cNvGrpSpPr>
            <a:grpSpLocks noChangeAspect="1"/>
          </p:cNvGrpSpPr>
          <p:nvPr/>
        </p:nvGrpSpPr>
        <p:grpSpPr>
          <a:xfrm>
            <a:off x="4016469" y="5324627"/>
            <a:ext cx="328296" cy="328528"/>
            <a:chOff x="6444932" y="4745702"/>
            <a:chExt cx="328296" cy="328528"/>
          </a:xfrm>
          <a:solidFill>
            <a:srgbClr val="007AB3"/>
          </a:solidFill>
        </p:grpSpPr>
        <p:sp>
          <p:nvSpPr>
            <p:cNvPr id="360" name="Freihandform 1346">
              <a:extLst>
                <a:ext uri="{FF2B5EF4-FFF2-40B4-BE49-F238E27FC236}">
                  <a16:creationId xmlns:a16="http://schemas.microsoft.com/office/drawing/2014/main" id="{1E5471E3-F487-46AF-BE65-5A9593FA1A77}"/>
                </a:ext>
              </a:extLst>
            </p:cNvPr>
            <p:cNvSpPr/>
            <p:nvPr/>
          </p:nvSpPr>
          <p:spPr>
            <a:xfrm>
              <a:off x="6444932"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1" name="Freihandform 1347">
              <a:extLst>
                <a:ext uri="{FF2B5EF4-FFF2-40B4-BE49-F238E27FC236}">
                  <a16:creationId xmlns:a16="http://schemas.microsoft.com/office/drawing/2014/main" id="{C917B3BA-4E0B-41E8-BA82-D7FBDFAC9E13}"/>
                </a:ext>
              </a:extLst>
            </p:cNvPr>
            <p:cNvSpPr/>
            <p:nvPr/>
          </p:nvSpPr>
          <p:spPr>
            <a:xfrm>
              <a:off x="6576482" y="4811361"/>
              <a:ext cx="65193" cy="196745"/>
            </a:xfrm>
            <a:custGeom>
              <a:avLst/>
              <a:gdLst/>
              <a:ahLst/>
              <a:cxnLst>
                <a:cxn ang="3cd4">
                  <a:pos x="hc" y="t"/>
                </a:cxn>
                <a:cxn ang="cd2">
                  <a:pos x="l" y="vc"/>
                </a:cxn>
                <a:cxn ang="cd4">
                  <a:pos x="hc" y="b"/>
                </a:cxn>
                <a:cxn ang="0">
                  <a:pos x="r" y="vc"/>
                </a:cxn>
              </a:cxnLst>
              <a:rect l="l" t="t" r="r" b="b"/>
              <a:pathLst>
                <a:path w="281" h="846">
                  <a:moveTo>
                    <a:pt x="245" y="812"/>
                  </a:moveTo>
                  <a:lnTo>
                    <a:pt x="34" y="812"/>
                  </a:lnTo>
                  <a:lnTo>
                    <a:pt x="34" y="389"/>
                  </a:lnTo>
                  <a:lnTo>
                    <a:pt x="245" y="389"/>
                  </a:lnTo>
                  <a:close/>
                  <a:moveTo>
                    <a:pt x="70" y="211"/>
                  </a:moveTo>
                  <a:cubicBezTo>
                    <a:pt x="70" y="207"/>
                    <a:pt x="70" y="203"/>
                    <a:pt x="70" y="199"/>
                  </a:cubicBezTo>
                  <a:lnTo>
                    <a:pt x="72" y="194"/>
                  </a:lnTo>
                  <a:cubicBezTo>
                    <a:pt x="76" y="184"/>
                    <a:pt x="108" y="120"/>
                    <a:pt x="139" y="57"/>
                  </a:cubicBezTo>
                  <a:cubicBezTo>
                    <a:pt x="171" y="116"/>
                    <a:pt x="205" y="184"/>
                    <a:pt x="207" y="194"/>
                  </a:cubicBezTo>
                  <a:lnTo>
                    <a:pt x="209" y="199"/>
                  </a:lnTo>
                  <a:cubicBezTo>
                    <a:pt x="209" y="203"/>
                    <a:pt x="211" y="207"/>
                    <a:pt x="211" y="211"/>
                  </a:cubicBezTo>
                  <a:cubicBezTo>
                    <a:pt x="211" y="245"/>
                    <a:pt x="188" y="273"/>
                    <a:pt x="158" y="279"/>
                  </a:cubicBezTo>
                  <a:lnTo>
                    <a:pt x="158" y="264"/>
                  </a:lnTo>
                  <a:cubicBezTo>
                    <a:pt x="158" y="256"/>
                    <a:pt x="150" y="247"/>
                    <a:pt x="139" y="247"/>
                  </a:cubicBezTo>
                  <a:cubicBezTo>
                    <a:pt x="131" y="247"/>
                    <a:pt x="122" y="256"/>
                    <a:pt x="122" y="264"/>
                  </a:cubicBezTo>
                  <a:lnTo>
                    <a:pt x="122" y="279"/>
                  </a:lnTo>
                  <a:cubicBezTo>
                    <a:pt x="93" y="273"/>
                    <a:pt x="70" y="245"/>
                    <a:pt x="70" y="211"/>
                  </a:cubicBezTo>
                  <a:close/>
                  <a:moveTo>
                    <a:pt x="264" y="353"/>
                  </a:moveTo>
                  <a:lnTo>
                    <a:pt x="158" y="353"/>
                  </a:lnTo>
                  <a:lnTo>
                    <a:pt x="158" y="315"/>
                  </a:lnTo>
                  <a:cubicBezTo>
                    <a:pt x="207" y="309"/>
                    <a:pt x="245" y="264"/>
                    <a:pt x="245" y="211"/>
                  </a:cubicBezTo>
                  <a:cubicBezTo>
                    <a:pt x="245" y="205"/>
                    <a:pt x="245" y="199"/>
                    <a:pt x="243" y="190"/>
                  </a:cubicBezTo>
                  <a:lnTo>
                    <a:pt x="241" y="184"/>
                  </a:lnTo>
                  <a:cubicBezTo>
                    <a:pt x="237" y="167"/>
                    <a:pt x="175" y="46"/>
                    <a:pt x="156" y="10"/>
                  </a:cubicBezTo>
                  <a:lnTo>
                    <a:pt x="154" y="8"/>
                  </a:lnTo>
                  <a:cubicBezTo>
                    <a:pt x="154" y="8"/>
                    <a:pt x="154" y="6"/>
                    <a:pt x="152" y="6"/>
                  </a:cubicBezTo>
                  <a:cubicBezTo>
                    <a:pt x="152" y="4"/>
                    <a:pt x="150" y="4"/>
                    <a:pt x="150" y="4"/>
                  </a:cubicBezTo>
                  <a:lnTo>
                    <a:pt x="148" y="2"/>
                  </a:lnTo>
                  <a:lnTo>
                    <a:pt x="146" y="2"/>
                  </a:lnTo>
                  <a:lnTo>
                    <a:pt x="144" y="2"/>
                  </a:lnTo>
                  <a:cubicBezTo>
                    <a:pt x="142" y="2"/>
                    <a:pt x="142" y="0"/>
                    <a:pt x="139" y="0"/>
                  </a:cubicBezTo>
                  <a:lnTo>
                    <a:pt x="137" y="2"/>
                  </a:lnTo>
                  <a:cubicBezTo>
                    <a:pt x="135" y="2"/>
                    <a:pt x="135" y="2"/>
                    <a:pt x="133" y="2"/>
                  </a:cubicBezTo>
                  <a:lnTo>
                    <a:pt x="131" y="2"/>
                  </a:lnTo>
                  <a:lnTo>
                    <a:pt x="131" y="4"/>
                  </a:lnTo>
                  <a:cubicBezTo>
                    <a:pt x="129" y="4"/>
                    <a:pt x="129" y="4"/>
                    <a:pt x="129" y="6"/>
                  </a:cubicBezTo>
                  <a:cubicBezTo>
                    <a:pt x="127" y="6"/>
                    <a:pt x="127" y="8"/>
                    <a:pt x="125" y="8"/>
                  </a:cubicBezTo>
                  <a:lnTo>
                    <a:pt x="125" y="10"/>
                  </a:lnTo>
                  <a:cubicBezTo>
                    <a:pt x="106" y="46"/>
                    <a:pt x="44" y="167"/>
                    <a:pt x="38" y="184"/>
                  </a:cubicBezTo>
                  <a:lnTo>
                    <a:pt x="36" y="190"/>
                  </a:lnTo>
                  <a:cubicBezTo>
                    <a:pt x="36" y="199"/>
                    <a:pt x="34" y="205"/>
                    <a:pt x="34" y="211"/>
                  </a:cubicBezTo>
                  <a:cubicBezTo>
                    <a:pt x="34" y="264"/>
                    <a:pt x="72" y="309"/>
                    <a:pt x="122" y="315"/>
                  </a:cubicBezTo>
                  <a:lnTo>
                    <a:pt x="122" y="353"/>
                  </a:lnTo>
                  <a:lnTo>
                    <a:pt x="17" y="353"/>
                  </a:lnTo>
                  <a:cubicBezTo>
                    <a:pt x="6" y="353"/>
                    <a:pt x="0" y="362"/>
                    <a:pt x="0" y="370"/>
                  </a:cubicBezTo>
                  <a:lnTo>
                    <a:pt x="0" y="829"/>
                  </a:lnTo>
                  <a:cubicBezTo>
                    <a:pt x="0" y="840"/>
                    <a:pt x="6" y="846"/>
                    <a:pt x="17" y="846"/>
                  </a:cubicBezTo>
                  <a:lnTo>
                    <a:pt x="264" y="846"/>
                  </a:lnTo>
                  <a:cubicBezTo>
                    <a:pt x="273" y="846"/>
                    <a:pt x="281" y="840"/>
                    <a:pt x="281" y="829"/>
                  </a:cubicBezTo>
                  <a:lnTo>
                    <a:pt x="281" y="370"/>
                  </a:lnTo>
                  <a:cubicBezTo>
                    <a:pt x="281" y="362"/>
                    <a:pt x="273" y="353"/>
                    <a:pt x="264"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2" name="Gruppieren 361">
            <a:extLst>
              <a:ext uri="{FF2B5EF4-FFF2-40B4-BE49-F238E27FC236}">
                <a16:creationId xmlns:a16="http://schemas.microsoft.com/office/drawing/2014/main" id="{C8CE24BE-0E8A-4BC6-A07B-888CDA2815B3}"/>
              </a:ext>
            </a:extLst>
          </p:cNvPr>
          <p:cNvGrpSpPr>
            <a:grpSpLocks noChangeAspect="1"/>
          </p:cNvGrpSpPr>
          <p:nvPr/>
        </p:nvGrpSpPr>
        <p:grpSpPr>
          <a:xfrm>
            <a:off x="4460017" y="5324627"/>
            <a:ext cx="328296" cy="328528"/>
            <a:chOff x="6888480" y="4745702"/>
            <a:chExt cx="328296" cy="328528"/>
          </a:xfrm>
          <a:solidFill>
            <a:srgbClr val="007AB3"/>
          </a:solidFill>
        </p:grpSpPr>
        <p:sp>
          <p:nvSpPr>
            <p:cNvPr id="363" name="Freihandform 1349">
              <a:extLst>
                <a:ext uri="{FF2B5EF4-FFF2-40B4-BE49-F238E27FC236}">
                  <a16:creationId xmlns:a16="http://schemas.microsoft.com/office/drawing/2014/main" id="{9FECFAE9-4A04-437C-9FB7-9F836E3AE709}"/>
                </a:ext>
              </a:extLst>
            </p:cNvPr>
            <p:cNvSpPr/>
            <p:nvPr/>
          </p:nvSpPr>
          <p:spPr>
            <a:xfrm>
              <a:off x="6888480" y="474570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4" name="Freihandform 1350">
              <a:extLst>
                <a:ext uri="{FF2B5EF4-FFF2-40B4-BE49-F238E27FC236}">
                  <a16:creationId xmlns:a16="http://schemas.microsoft.com/office/drawing/2014/main" id="{F903001D-AAA3-4476-94B9-3DEC395330CB}"/>
                </a:ext>
              </a:extLst>
            </p:cNvPr>
            <p:cNvSpPr/>
            <p:nvPr/>
          </p:nvSpPr>
          <p:spPr>
            <a:xfrm>
              <a:off x="6954139" y="4853038"/>
              <a:ext cx="196977" cy="113856"/>
            </a:xfrm>
            <a:custGeom>
              <a:avLst/>
              <a:gdLst/>
              <a:ahLst/>
              <a:cxnLst>
                <a:cxn ang="3cd4">
                  <a:pos x="hc" y="t"/>
                </a:cxn>
                <a:cxn ang="cd2">
                  <a:pos x="l" y="vc"/>
                </a:cxn>
                <a:cxn ang="cd4">
                  <a:pos x="hc" y="b"/>
                </a:cxn>
                <a:cxn ang="0">
                  <a:pos x="r" y="vc"/>
                </a:cxn>
              </a:cxnLst>
              <a:rect l="l" t="t" r="r" b="b"/>
              <a:pathLst>
                <a:path w="847" h="490">
                  <a:moveTo>
                    <a:pt x="422" y="454"/>
                  </a:moveTo>
                  <a:cubicBezTo>
                    <a:pt x="420" y="454"/>
                    <a:pt x="179" y="447"/>
                    <a:pt x="37" y="240"/>
                  </a:cubicBezTo>
                  <a:cubicBezTo>
                    <a:pt x="63" y="206"/>
                    <a:pt x="192" y="43"/>
                    <a:pt x="424" y="37"/>
                  </a:cubicBezTo>
                  <a:cubicBezTo>
                    <a:pt x="427" y="34"/>
                    <a:pt x="647" y="13"/>
                    <a:pt x="808" y="246"/>
                  </a:cubicBezTo>
                  <a:cubicBezTo>
                    <a:pt x="780" y="286"/>
                    <a:pt x="657" y="451"/>
                    <a:pt x="422" y="454"/>
                  </a:cubicBezTo>
                  <a:close/>
                  <a:moveTo>
                    <a:pt x="422" y="1"/>
                  </a:moveTo>
                  <a:cubicBezTo>
                    <a:pt x="170" y="9"/>
                    <a:pt x="22" y="193"/>
                    <a:pt x="3" y="229"/>
                  </a:cubicBezTo>
                  <a:cubicBezTo>
                    <a:pt x="1" y="231"/>
                    <a:pt x="-3" y="240"/>
                    <a:pt x="3" y="250"/>
                  </a:cubicBezTo>
                  <a:cubicBezTo>
                    <a:pt x="154" y="481"/>
                    <a:pt x="412" y="490"/>
                    <a:pt x="422" y="490"/>
                  </a:cubicBezTo>
                  <a:cubicBezTo>
                    <a:pt x="712" y="487"/>
                    <a:pt x="839" y="263"/>
                    <a:pt x="844" y="255"/>
                  </a:cubicBezTo>
                  <a:cubicBezTo>
                    <a:pt x="848" y="248"/>
                    <a:pt x="848" y="242"/>
                    <a:pt x="844" y="236"/>
                  </a:cubicBezTo>
                  <a:cubicBezTo>
                    <a:pt x="670" y="-25"/>
                    <a:pt x="431" y="1"/>
                    <a:pt x="422" y="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5" name="Freihandform 1351">
              <a:extLst>
                <a:ext uri="{FF2B5EF4-FFF2-40B4-BE49-F238E27FC236}">
                  <a16:creationId xmlns:a16="http://schemas.microsoft.com/office/drawing/2014/main" id="{59B729B4-C5DF-4E63-BEAE-EB34BFB70480}"/>
                </a:ext>
              </a:extLst>
            </p:cNvPr>
            <p:cNvSpPr/>
            <p:nvPr/>
          </p:nvSpPr>
          <p:spPr>
            <a:xfrm>
              <a:off x="7011649" y="4868871"/>
              <a:ext cx="81958" cy="82190"/>
            </a:xfrm>
            <a:custGeom>
              <a:avLst/>
              <a:gdLst/>
              <a:ahLst/>
              <a:cxnLst>
                <a:cxn ang="3cd4">
                  <a:pos x="hc" y="t"/>
                </a:cxn>
                <a:cxn ang="cd2">
                  <a:pos x="l" y="vc"/>
                </a:cxn>
                <a:cxn ang="cd4">
                  <a:pos x="hc" y="b"/>
                </a:cxn>
                <a:cxn ang="0">
                  <a:pos x="r" y="vc"/>
                </a:cxn>
              </a:cxnLst>
              <a:rect l="l" t="t" r="r" b="b"/>
              <a:pathLst>
                <a:path w="353" h="354">
                  <a:moveTo>
                    <a:pt x="175" y="318"/>
                  </a:moveTo>
                  <a:cubicBezTo>
                    <a:pt x="99" y="318"/>
                    <a:pt x="36" y="254"/>
                    <a:pt x="36" y="176"/>
                  </a:cubicBezTo>
                  <a:cubicBezTo>
                    <a:pt x="36" y="100"/>
                    <a:pt x="99" y="36"/>
                    <a:pt x="175" y="36"/>
                  </a:cubicBezTo>
                  <a:cubicBezTo>
                    <a:pt x="254" y="36"/>
                    <a:pt x="317" y="100"/>
                    <a:pt x="317" y="176"/>
                  </a:cubicBezTo>
                  <a:cubicBezTo>
                    <a:pt x="317" y="254"/>
                    <a:pt x="254" y="318"/>
                    <a:pt x="175" y="318"/>
                  </a:cubicBezTo>
                  <a:close/>
                  <a:moveTo>
                    <a:pt x="175" y="0"/>
                  </a:moveTo>
                  <a:cubicBezTo>
                    <a:pt x="78" y="0"/>
                    <a:pt x="0" y="79"/>
                    <a:pt x="0" y="176"/>
                  </a:cubicBezTo>
                  <a:cubicBezTo>
                    <a:pt x="0" y="273"/>
                    <a:pt x="78" y="354"/>
                    <a:pt x="175" y="354"/>
                  </a:cubicBezTo>
                  <a:cubicBezTo>
                    <a:pt x="273" y="354"/>
                    <a:pt x="353" y="273"/>
                    <a:pt x="353" y="176"/>
                  </a:cubicBezTo>
                  <a:cubicBezTo>
                    <a:pt x="353" y="79"/>
                    <a:pt x="273" y="0"/>
                    <a:pt x="17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6" name="Gruppieren 365">
            <a:extLst>
              <a:ext uri="{FF2B5EF4-FFF2-40B4-BE49-F238E27FC236}">
                <a16:creationId xmlns:a16="http://schemas.microsoft.com/office/drawing/2014/main" id="{811294B7-866A-4B36-AB94-C7E8829DEE26}"/>
              </a:ext>
            </a:extLst>
          </p:cNvPr>
          <p:cNvGrpSpPr>
            <a:grpSpLocks noChangeAspect="1"/>
          </p:cNvGrpSpPr>
          <p:nvPr/>
        </p:nvGrpSpPr>
        <p:grpSpPr>
          <a:xfrm>
            <a:off x="468313" y="5768175"/>
            <a:ext cx="328528" cy="328528"/>
            <a:chOff x="2896776" y="5189250"/>
            <a:chExt cx="328528" cy="328528"/>
          </a:xfrm>
          <a:solidFill>
            <a:srgbClr val="007AB3"/>
          </a:solidFill>
        </p:grpSpPr>
        <p:sp>
          <p:nvSpPr>
            <p:cNvPr id="367" name="Freihandform 1353">
              <a:extLst>
                <a:ext uri="{FF2B5EF4-FFF2-40B4-BE49-F238E27FC236}">
                  <a16:creationId xmlns:a16="http://schemas.microsoft.com/office/drawing/2014/main" id="{DAE27DCA-A333-4B37-B027-5A852C7A7B53}"/>
                </a:ext>
              </a:extLst>
            </p:cNvPr>
            <p:cNvSpPr/>
            <p:nvPr/>
          </p:nvSpPr>
          <p:spPr>
            <a:xfrm>
              <a:off x="289677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68" name="Freihandform 1354">
              <a:extLst>
                <a:ext uri="{FF2B5EF4-FFF2-40B4-BE49-F238E27FC236}">
                  <a16:creationId xmlns:a16="http://schemas.microsoft.com/office/drawing/2014/main" id="{B140D1A3-90BA-474E-8917-DF3536A8A8A6}"/>
                </a:ext>
              </a:extLst>
            </p:cNvPr>
            <p:cNvSpPr/>
            <p:nvPr/>
          </p:nvSpPr>
          <p:spPr>
            <a:xfrm>
              <a:off x="2962435" y="5254909"/>
              <a:ext cx="196745" cy="186500"/>
            </a:xfrm>
            <a:custGeom>
              <a:avLst/>
              <a:gdLst/>
              <a:ahLst/>
              <a:cxnLst>
                <a:cxn ang="3cd4">
                  <a:pos x="hc" y="t"/>
                </a:cxn>
                <a:cxn ang="cd2">
                  <a:pos x="l" y="vc"/>
                </a:cxn>
                <a:cxn ang="cd4">
                  <a:pos x="hc" y="b"/>
                </a:cxn>
                <a:cxn ang="0">
                  <a:pos x="r" y="vc"/>
                </a:cxn>
              </a:cxnLst>
              <a:rect l="l" t="t" r="r" b="b"/>
              <a:pathLst>
                <a:path w="846" h="802">
                  <a:moveTo>
                    <a:pt x="317" y="495"/>
                  </a:moveTo>
                  <a:lnTo>
                    <a:pt x="317" y="389"/>
                  </a:lnTo>
                  <a:lnTo>
                    <a:pt x="529" y="389"/>
                  </a:lnTo>
                  <a:lnTo>
                    <a:pt x="529" y="495"/>
                  </a:lnTo>
                  <a:cubicBezTo>
                    <a:pt x="529" y="552"/>
                    <a:pt x="482" y="601"/>
                    <a:pt x="423" y="601"/>
                  </a:cubicBezTo>
                  <a:cubicBezTo>
                    <a:pt x="366" y="601"/>
                    <a:pt x="317" y="552"/>
                    <a:pt x="317" y="495"/>
                  </a:cubicBezTo>
                  <a:close/>
                  <a:moveTo>
                    <a:pt x="423" y="0"/>
                  </a:moveTo>
                  <a:cubicBezTo>
                    <a:pt x="190" y="0"/>
                    <a:pt x="0" y="190"/>
                    <a:pt x="0" y="423"/>
                  </a:cubicBezTo>
                  <a:cubicBezTo>
                    <a:pt x="0" y="584"/>
                    <a:pt x="88" y="728"/>
                    <a:pt x="230" y="800"/>
                  </a:cubicBezTo>
                  <a:cubicBezTo>
                    <a:pt x="232" y="802"/>
                    <a:pt x="234" y="802"/>
                    <a:pt x="239" y="802"/>
                  </a:cubicBezTo>
                  <a:cubicBezTo>
                    <a:pt x="245" y="802"/>
                    <a:pt x="251" y="800"/>
                    <a:pt x="254" y="793"/>
                  </a:cubicBezTo>
                  <a:cubicBezTo>
                    <a:pt x="258" y="785"/>
                    <a:pt x="256" y="774"/>
                    <a:pt x="247" y="768"/>
                  </a:cubicBezTo>
                  <a:cubicBezTo>
                    <a:pt x="116" y="702"/>
                    <a:pt x="35" y="569"/>
                    <a:pt x="35" y="423"/>
                  </a:cubicBezTo>
                  <a:cubicBezTo>
                    <a:pt x="35" y="209"/>
                    <a:pt x="209" y="36"/>
                    <a:pt x="423" y="36"/>
                  </a:cubicBezTo>
                  <a:cubicBezTo>
                    <a:pt x="637" y="36"/>
                    <a:pt x="812" y="209"/>
                    <a:pt x="812" y="423"/>
                  </a:cubicBezTo>
                  <a:cubicBezTo>
                    <a:pt x="812" y="522"/>
                    <a:pt x="774" y="616"/>
                    <a:pt x="711" y="685"/>
                  </a:cubicBezTo>
                  <a:lnTo>
                    <a:pt x="698" y="696"/>
                  </a:lnTo>
                  <a:cubicBezTo>
                    <a:pt x="670" y="726"/>
                    <a:pt x="632" y="740"/>
                    <a:pt x="590" y="740"/>
                  </a:cubicBezTo>
                  <a:cubicBezTo>
                    <a:pt x="524" y="740"/>
                    <a:pt x="465" y="696"/>
                    <a:pt x="448" y="633"/>
                  </a:cubicBezTo>
                  <a:cubicBezTo>
                    <a:pt x="514" y="622"/>
                    <a:pt x="565" y="565"/>
                    <a:pt x="565" y="495"/>
                  </a:cubicBezTo>
                  <a:lnTo>
                    <a:pt x="565" y="370"/>
                  </a:lnTo>
                  <a:cubicBezTo>
                    <a:pt x="565" y="362"/>
                    <a:pt x="556" y="353"/>
                    <a:pt x="548" y="353"/>
                  </a:cubicBezTo>
                  <a:lnTo>
                    <a:pt x="495" y="353"/>
                  </a:lnTo>
                  <a:lnTo>
                    <a:pt x="495" y="264"/>
                  </a:lnTo>
                  <a:cubicBezTo>
                    <a:pt x="495" y="256"/>
                    <a:pt x="486" y="247"/>
                    <a:pt x="476" y="247"/>
                  </a:cubicBezTo>
                  <a:cubicBezTo>
                    <a:pt x="467" y="247"/>
                    <a:pt x="459" y="256"/>
                    <a:pt x="459" y="264"/>
                  </a:cubicBezTo>
                  <a:lnTo>
                    <a:pt x="459" y="353"/>
                  </a:lnTo>
                  <a:lnTo>
                    <a:pt x="389" y="353"/>
                  </a:lnTo>
                  <a:lnTo>
                    <a:pt x="389" y="264"/>
                  </a:lnTo>
                  <a:cubicBezTo>
                    <a:pt x="389" y="256"/>
                    <a:pt x="380" y="247"/>
                    <a:pt x="370" y="247"/>
                  </a:cubicBezTo>
                  <a:cubicBezTo>
                    <a:pt x="361" y="247"/>
                    <a:pt x="353" y="256"/>
                    <a:pt x="353" y="264"/>
                  </a:cubicBezTo>
                  <a:lnTo>
                    <a:pt x="353" y="353"/>
                  </a:lnTo>
                  <a:lnTo>
                    <a:pt x="300" y="353"/>
                  </a:lnTo>
                  <a:cubicBezTo>
                    <a:pt x="289" y="353"/>
                    <a:pt x="283" y="362"/>
                    <a:pt x="283" y="370"/>
                  </a:cubicBezTo>
                  <a:lnTo>
                    <a:pt x="283" y="495"/>
                  </a:lnTo>
                  <a:cubicBezTo>
                    <a:pt x="283" y="567"/>
                    <a:pt x="340" y="628"/>
                    <a:pt x="412" y="635"/>
                  </a:cubicBezTo>
                  <a:cubicBezTo>
                    <a:pt x="431" y="717"/>
                    <a:pt x="505" y="776"/>
                    <a:pt x="590" y="776"/>
                  </a:cubicBezTo>
                  <a:cubicBezTo>
                    <a:pt x="641" y="776"/>
                    <a:pt x="690" y="757"/>
                    <a:pt x="723" y="721"/>
                  </a:cubicBezTo>
                  <a:lnTo>
                    <a:pt x="734" y="711"/>
                  </a:lnTo>
                  <a:cubicBezTo>
                    <a:pt x="806" y="633"/>
                    <a:pt x="846" y="531"/>
                    <a:pt x="846" y="423"/>
                  </a:cubicBezTo>
                  <a:cubicBezTo>
                    <a:pt x="846" y="190"/>
                    <a:pt x="658" y="0"/>
                    <a:pt x="4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69" name="Gruppieren 368">
            <a:extLst>
              <a:ext uri="{FF2B5EF4-FFF2-40B4-BE49-F238E27FC236}">
                <a16:creationId xmlns:a16="http://schemas.microsoft.com/office/drawing/2014/main" id="{74B65ADA-F105-40E9-B1D6-19330FCA90DD}"/>
              </a:ext>
            </a:extLst>
          </p:cNvPr>
          <p:cNvGrpSpPr>
            <a:grpSpLocks noChangeAspect="1"/>
          </p:cNvGrpSpPr>
          <p:nvPr/>
        </p:nvGrpSpPr>
        <p:grpSpPr>
          <a:xfrm>
            <a:off x="911862" y="5768175"/>
            <a:ext cx="328528" cy="328528"/>
            <a:chOff x="3340325" y="5189250"/>
            <a:chExt cx="328528" cy="328528"/>
          </a:xfrm>
          <a:solidFill>
            <a:srgbClr val="007AB3"/>
          </a:solidFill>
        </p:grpSpPr>
        <p:sp>
          <p:nvSpPr>
            <p:cNvPr id="370" name="Freihandform 1356">
              <a:extLst>
                <a:ext uri="{FF2B5EF4-FFF2-40B4-BE49-F238E27FC236}">
                  <a16:creationId xmlns:a16="http://schemas.microsoft.com/office/drawing/2014/main" id="{F8B27089-CDCA-4C8A-B73A-D89ABFB1D33E}"/>
                </a:ext>
              </a:extLst>
            </p:cNvPr>
            <p:cNvSpPr/>
            <p:nvPr/>
          </p:nvSpPr>
          <p:spPr>
            <a:xfrm>
              <a:off x="3340325"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1" name="Freihandform 1357">
              <a:extLst>
                <a:ext uri="{FF2B5EF4-FFF2-40B4-BE49-F238E27FC236}">
                  <a16:creationId xmlns:a16="http://schemas.microsoft.com/office/drawing/2014/main" id="{7ADDAE99-46F7-4EEF-B34F-453F0515718D}"/>
                </a:ext>
              </a:extLst>
            </p:cNvPr>
            <p:cNvSpPr/>
            <p:nvPr/>
          </p:nvSpPr>
          <p:spPr>
            <a:xfrm>
              <a:off x="3405751" y="5254909"/>
              <a:ext cx="196977" cy="196745"/>
            </a:xfrm>
            <a:custGeom>
              <a:avLst/>
              <a:gdLst/>
              <a:ahLst/>
              <a:cxnLst>
                <a:cxn ang="3cd4">
                  <a:pos x="hc" y="t"/>
                </a:cxn>
                <a:cxn ang="cd2">
                  <a:pos x="l" y="vc"/>
                </a:cxn>
                <a:cxn ang="cd4">
                  <a:pos x="hc" y="b"/>
                </a:cxn>
                <a:cxn ang="0">
                  <a:pos x="r" y="vc"/>
                </a:cxn>
              </a:cxnLst>
              <a:rect l="l" t="t" r="r" b="b"/>
              <a:pathLst>
                <a:path w="847" h="846">
                  <a:moveTo>
                    <a:pt x="830" y="406"/>
                  </a:moveTo>
                  <a:lnTo>
                    <a:pt x="443" y="406"/>
                  </a:lnTo>
                  <a:lnTo>
                    <a:pt x="443" y="19"/>
                  </a:lnTo>
                  <a:cubicBezTo>
                    <a:pt x="443" y="8"/>
                    <a:pt x="434" y="0"/>
                    <a:pt x="424" y="0"/>
                  </a:cubicBezTo>
                  <a:cubicBezTo>
                    <a:pt x="415" y="0"/>
                    <a:pt x="407" y="8"/>
                    <a:pt x="407" y="19"/>
                  </a:cubicBezTo>
                  <a:lnTo>
                    <a:pt x="407" y="406"/>
                  </a:lnTo>
                  <a:lnTo>
                    <a:pt x="20" y="406"/>
                  </a:lnTo>
                  <a:cubicBezTo>
                    <a:pt x="9" y="406"/>
                    <a:pt x="0" y="415"/>
                    <a:pt x="0" y="423"/>
                  </a:cubicBezTo>
                  <a:cubicBezTo>
                    <a:pt x="0" y="434"/>
                    <a:pt x="9" y="442"/>
                    <a:pt x="20" y="442"/>
                  </a:cubicBezTo>
                  <a:lnTo>
                    <a:pt x="407" y="442"/>
                  </a:lnTo>
                  <a:lnTo>
                    <a:pt x="407" y="829"/>
                  </a:lnTo>
                  <a:cubicBezTo>
                    <a:pt x="407" y="840"/>
                    <a:pt x="415" y="846"/>
                    <a:pt x="424" y="846"/>
                  </a:cubicBezTo>
                  <a:cubicBezTo>
                    <a:pt x="434" y="846"/>
                    <a:pt x="443" y="840"/>
                    <a:pt x="443" y="829"/>
                  </a:cubicBezTo>
                  <a:lnTo>
                    <a:pt x="443" y="442"/>
                  </a:lnTo>
                  <a:lnTo>
                    <a:pt x="830" y="442"/>
                  </a:lnTo>
                  <a:cubicBezTo>
                    <a:pt x="841" y="442"/>
                    <a:pt x="847" y="434"/>
                    <a:pt x="847" y="423"/>
                  </a:cubicBezTo>
                  <a:cubicBezTo>
                    <a:pt x="847" y="415"/>
                    <a:pt x="841" y="406"/>
                    <a:pt x="830" y="4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72" name="Gruppieren 371">
            <a:extLst>
              <a:ext uri="{FF2B5EF4-FFF2-40B4-BE49-F238E27FC236}">
                <a16:creationId xmlns:a16="http://schemas.microsoft.com/office/drawing/2014/main" id="{D6776C0C-705C-4F50-8CAD-6FE1DD2C6DC0}"/>
              </a:ext>
            </a:extLst>
          </p:cNvPr>
          <p:cNvGrpSpPr>
            <a:grpSpLocks noChangeAspect="1"/>
          </p:cNvGrpSpPr>
          <p:nvPr/>
        </p:nvGrpSpPr>
        <p:grpSpPr>
          <a:xfrm>
            <a:off x="1355410" y="5768175"/>
            <a:ext cx="328528" cy="328528"/>
            <a:chOff x="3783873" y="5189250"/>
            <a:chExt cx="328528" cy="328528"/>
          </a:xfrm>
          <a:solidFill>
            <a:srgbClr val="007AB3"/>
          </a:solidFill>
        </p:grpSpPr>
        <p:sp>
          <p:nvSpPr>
            <p:cNvPr id="373" name="Freihandform 1359">
              <a:extLst>
                <a:ext uri="{FF2B5EF4-FFF2-40B4-BE49-F238E27FC236}">
                  <a16:creationId xmlns:a16="http://schemas.microsoft.com/office/drawing/2014/main" id="{1A7B14BC-B37F-48A6-8E0C-18154C7B6B6D}"/>
                </a:ext>
              </a:extLst>
            </p:cNvPr>
            <p:cNvSpPr/>
            <p:nvPr/>
          </p:nvSpPr>
          <p:spPr>
            <a:xfrm>
              <a:off x="3783873"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4" name="Freihandform 1360">
              <a:extLst>
                <a:ext uri="{FF2B5EF4-FFF2-40B4-BE49-F238E27FC236}">
                  <a16:creationId xmlns:a16="http://schemas.microsoft.com/office/drawing/2014/main" id="{02310042-2632-4A91-AECC-11594E715DB9}"/>
                </a:ext>
              </a:extLst>
            </p:cNvPr>
            <p:cNvSpPr/>
            <p:nvPr/>
          </p:nvSpPr>
          <p:spPr>
            <a:xfrm>
              <a:off x="3849299" y="5300079"/>
              <a:ext cx="90572" cy="98489"/>
            </a:xfrm>
            <a:custGeom>
              <a:avLst/>
              <a:gdLst/>
              <a:ahLst/>
              <a:cxnLst>
                <a:cxn ang="3cd4">
                  <a:pos x="hc" y="t"/>
                </a:cxn>
                <a:cxn ang="cd2">
                  <a:pos x="l" y="vc"/>
                </a:cxn>
                <a:cxn ang="cd4">
                  <a:pos x="hc" y="b"/>
                </a:cxn>
                <a:cxn ang="0">
                  <a:pos x="r" y="vc"/>
                </a:cxn>
              </a:cxnLst>
              <a:rect l="l" t="t" r="r" b="b"/>
              <a:pathLst>
                <a:path w="390" h="424">
                  <a:moveTo>
                    <a:pt x="371" y="195"/>
                  </a:moveTo>
                  <a:lnTo>
                    <a:pt x="212" y="195"/>
                  </a:lnTo>
                  <a:lnTo>
                    <a:pt x="212" y="17"/>
                  </a:lnTo>
                  <a:cubicBezTo>
                    <a:pt x="212" y="9"/>
                    <a:pt x="206" y="0"/>
                    <a:pt x="195" y="0"/>
                  </a:cubicBezTo>
                  <a:cubicBezTo>
                    <a:pt x="185" y="0"/>
                    <a:pt x="178" y="9"/>
                    <a:pt x="178" y="17"/>
                  </a:cubicBezTo>
                  <a:lnTo>
                    <a:pt x="178" y="195"/>
                  </a:lnTo>
                  <a:lnTo>
                    <a:pt x="19" y="195"/>
                  </a:lnTo>
                  <a:cubicBezTo>
                    <a:pt x="9" y="195"/>
                    <a:pt x="0" y="201"/>
                    <a:pt x="0" y="212"/>
                  </a:cubicBezTo>
                  <a:cubicBezTo>
                    <a:pt x="0" y="223"/>
                    <a:pt x="9" y="229"/>
                    <a:pt x="19" y="229"/>
                  </a:cubicBezTo>
                  <a:lnTo>
                    <a:pt x="178" y="229"/>
                  </a:lnTo>
                  <a:lnTo>
                    <a:pt x="178" y="407"/>
                  </a:lnTo>
                  <a:cubicBezTo>
                    <a:pt x="178" y="415"/>
                    <a:pt x="185" y="424"/>
                    <a:pt x="195" y="424"/>
                  </a:cubicBezTo>
                  <a:cubicBezTo>
                    <a:pt x="206" y="424"/>
                    <a:pt x="212" y="415"/>
                    <a:pt x="212" y="407"/>
                  </a:cubicBezTo>
                  <a:lnTo>
                    <a:pt x="212" y="229"/>
                  </a:lnTo>
                  <a:lnTo>
                    <a:pt x="371" y="229"/>
                  </a:lnTo>
                  <a:cubicBezTo>
                    <a:pt x="381" y="229"/>
                    <a:pt x="390" y="223"/>
                    <a:pt x="390" y="212"/>
                  </a:cubicBezTo>
                  <a:cubicBezTo>
                    <a:pt x="390" y="201"/>
                    <a:pt x="381" y="195"/>
                    <a:pt x="371"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5" name="Freihandform 1361">
              <a:extLst>
                <a:ext uri="{FF2B5EF4-FFF2-40B4-BE49-F238E27FC236}">
                  <a16:creationId xmlns:a16="http://schemas.microsoft.com/office/drawing/2014/main" id="{FC5DF969-2FA1-47E1-B20E-9CC8E7332D03}"/>
                </a:ext>
              </a:extLst>
            </p:cNvPr>
            <p:cNvSpPr/>
            <p:nvPr/>
          </p:nvSpPr>
          <p:spPr>
            <a:xfrm>
              <a:off x="3964785" y="5345480"/>
              <a:ext cx="81492" cy="7684"/>
            </a:xfrm>
            <a:custGeom>
              <a:avLst/>
              <a:gdLst/>
              <a:ahLst/>
              <a:cxnLst>
                <a:cxn ang="3cd4">
                  <a:pos x="hc" y="t"/>
                </a:cxn>
                <a:cxn ang="cd2">
                  <a:pos x="l" y="vc"/>
                </a:cxn>
                <a:cxn ang="cd4">
                  <a:pos x="hc" y="b"/>
                </a:cxn>
                <a:cxn ang="0">
                  <a:pos x="r" y="vc"/>
                </a:cxn>
              </a:cxnLst>
              <a:rect l="l" t="t" r="r" b="b"/>
              <a:pathLst>
                <a:path w="351" h="34">
                  <a:moveTo>
                    <a:pt x="334" y="0"/>
                  </a:moveTo>
                  <a:lnTo>
                    <a:pt x="17" y="0"/>
                  </a:lnTo>
                  <a:cubicBezTo>
                    <a:pt x="6" y="0"/>
                    <a:pt x="0" y="6"/>
                    <a:pt x="0" y="17"/>
                  </a:cubicBezTo>
                  <a:cubicBezTo>
                    <a:pt x="0" y="28"/>
                    <a:pt x="6" y="34"/>
                    <a:pt x="17" y="34"/>
                  </a:cubicBezTo>
                  <a:lnTo>
                    <a:pt x="334" y="34"/>
                  </a:lnTo>
                  <a:cubicBezTo>
                    <a:pt x="345" y="34"/>
                    <a:pt x="351" y="28"/>
                    <a:pt x="351" y="17"/>
                  </a:cubicBezTo>
                  <a:cubicBezTo>
                    <a:pt x="351" y="6"/>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76" name="Gruppieren 375">
            <a:extLst>
              <a:ext uri="{FF2B5EF4-FFF2-40B4-BE49-F238E27FC236}">
                <a16:creationId xmlns:a16="http://schemas.microsoft.com/office/drawing/2014/main" id="{CE0BD4D0-14A4-4A72-8921-ABBF28AE6179}"/>
              </a:ext>
            </a:extLst>
          </p:cNvPr>
          <p:cNvGrpSpPr>
            <a:grpSpLocks noChangeAspect="1"/>
          </p:cNvGrpSpPr>
          <p:nvPr/>
        </p:nvGrpSpPr>
        <p:grpSpPr>
          <a:xfrm>
            <a:off x="4016469" y="5768175"/>
            <a:ext cx="328296" cy="328528"/>
            <a:chOff x="6444932" y="5189250"/>
            <a:chExt cx="328296" cy="328528"/>
          </a:xfrm>
          <a:solidFill>
            <a:srgbClr val="007AB3"/>
          </a:solidFill>
        </p:grpSpPr>
        <p:sp>
          <p:nvSpPr>
            <p:cNvPr id="377" name="Freihandform 1363">
              <a:extLst>
                <a:ext uri="{FF2B5EF4-FFF2-40B4-BE49-F238E27FC236}">
                  <a16:creationId xmlns:a16="http://schemas.microsoft.com/office/drawing/2014/main" id="{C7E7E29A-E0C8-4DFD-B370-F60D04493E04}"/>
                </a:ext>
              </a:extLst>
            </p:cNvPr>
            <p:cNvSpPr/>
            <p:nvPr/>
          </p:nvSpPr>
          <p:spPr>
            <a:xfrm>
              <a:off x="6444932"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8" name="Freihandform 1364">
              <a:extLst>
                <a:ext uri="{FF2B5EF4-FFF2-40B4-BE49-F238E27FC236}">
                  <a16:creationId xmlns:a16="http://schemas.microsoft.com/office/drawing/2014/main" id="{6B20D4D0-5088-4C73-B7D5-56873FDB4B35}"/>
                </a:ext>
              </a:extLst>
            </p:cNvPr>
            <p:cNvSpPr/>
            <p:nvPr/>
          </p:nvSpPr>
          <p:spPr>
            <a:xfrm>
              <a:off x="6564143" y="5345480"/>
              <a:ext cx="48895" cy="49128"/>
            </a:xfrm>
            <a:custGeom>
              <a:avLst/>
              <a:gdLst/>
              <a:ahLst/>
              <a:cxnLst>
                <a:cxn ang="3cd4">
                  <a:pos x="hc" y="t"/>
                </a:cxn>
                <a:cxn ang="cd2">
                  <a:pos x="l" y="vc"/>
                </a:cxn>
                <a:cxn ang="cd4">
                  <a:pos x="hc" y="b"/>
                </a:cxn>
                <a:cxn ang="0">
                  <a:pos x="r" y="vc"/>
                </a:cxn>
              </a:cxnLst>
              <a:rect l="l" t="t" r="r" b="b"/>
              <a:pathLst>
                <a:path w="211" h="212">
                  <a:moveTo>
                    <a:pt x="106" y="34"/>
                  </a:moveTo>
                  <a:cubicBezTo>
                    <a:pt x="144" y="34"/>
                    <a:pt x="175" y="66"/>
                    <a:pt x="175" y="106"/>
                  </a:cubicBezTo>
                  <a:cubicBezTo>
                    <a:pt x="175" y="144"/>
                    <a:pt x="144" y="176"/>
                    <a:pt x="106" y="176"/>
                  </a:cubicBezTo>
                  <a:cubicBezTo>
                    <a:pt x="65" y="176"/>
                    <a:pt x="34" y="144"/>
                    <a:pt x="34" y="106"/>
                  </a:cubicBezTo>
                  <a:cubicBezTo>
                    <a:pt x="34" y="66"/>
                    <a:pt x="65" y="34"/>
                    <a:pt x="106" y="34"/>
                  </a:cubicBezTo>
                  <a:close/>
                  <a:moveTo>
                    <a:pt x="106" y="212"/>
                  </a:moveTo>
                  <a:cubicBezTo>
                    <a:pt x="163" y="212"/>
                    <a:pt x="211" y="163"/>
                    <a:pt x="211" y="106"/>
                  </a:cubicBezTo>
                  <a:cubicBezTo>
                    <a:pt x="211" y="47"/>
                    <a:pt x="163" y="0"/>
                    <a:pt x="106" y="0"/>
                  </a:cubicBezTo>
                  <a:cubicBezTo>
                    <a:pt x="46" y="0"/>
                    <a:pt x="0" y="47"/>
                    <a:pt x="0" y="106"/>
                  </a:cubicBezTo>
                  <a:cubicBezTo>
                    <a:pt x="0" y="163"/>
                    <a:pt x="46" y="212"/>
                    <a:pt x="106"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79" name="Freihandform 1365">
              <a:extLst>
                <a:ext uri="{FF2B5EF4-FFF2-40B4-BE49-F238E27FC236}">
                  <a16:creationId xmlns:a16="http://schemas.microsoft.com/office/drawing/2014/main" id="{8698A07E-DCE1-4AE7-9987-4D2C70BDC1B7}"/>
                </a:ext>
              </a:extLst>
            </p:cNvPr>
            <p:cNvSpPr/>
            <p:nvPr/>
          </p:nvSpPr>
          <p:spPr>
            <a:xfrm>
              <a:off x="6510357" y="5296121"/>
              <a:ext cx="189061" cy="114787"/>
            </a:xfrm>
            <a:custGeom>
              <a:avLst/>
              <a:gdLst/>
              <a:ahLst/>
              <a:cxnLst>
                <a:cxn ang="3cd4">
                  <a:pos x="hc" y="t"/>
                </a:cxn>
                <a:cxn ang="cd2">
                  <a:pos x="l" y="vc"/>
                </a:cxn>
                <a:cxn ang="cd4">
                  <a:pos x="hc" y="b"/>
                </a:cxn>
                <a:cxn ang="0">
                  <a:pos x="r" y="vc"/>
                </a:cxn>
              </a:cxnLst>
              <a:rect l="l" t="t" r="r" b="b"/>
              <a:pathLst>
                <a:path w="813" h="494">
                  <a:moveTo>
                    <a:pt x="777" y="318"/>
                  </a:moveTo>
                  <a:lnTo>
                    <a:pt x="741" y="318"/>
                  </a:lnTo>
                  <a:lnTo>
                    <a:pt x="741" y="87"/>
                  </a:lnTo>
                  <a:cubicBezTo>
                    <a:pt x="741" y="79"/>
                    <a:pt x="735" y="70"/>
                    <a:pt x="724" y="70"/>
                  </a:cubicBezTo>
                  <a:lnTo>
                    <a:pt x="178" y="70"/>
                  </a:lnTo>
                  <a:lnTo>
                    <a:pt x="178" y="34"/>
                  </a:lnTo>
                  <a:lnTo>
                    <a:pt x="777" y="34"/>
                  </a:lnTo>
                  <a:close/>
                  <a:moveTo>
                    <a:pt x="707" y="388"/>
                  </a:moveTo>
                  <a:lnTo>
                    <a:pt x="671" y="388"/>
                  </a:lnTo>
                  <a:lnTo>
                    <a:pt x="671" y="159"/>
                  </a:lnTo>
                  <a:cubicBezTo>
                    <a:pt x="671" y="149"/>
                    <a:pt x="663" y="140"/>
                    <a:pt x="654" y="140"/>
                  </a:cubicBezTo>
                  <a:lnTo>
                    <a:pt x="106" y="140"/>
                  </a:lnTo>
                  <a:lnTo>
                    <a:pt x="106" y="106"/>
                  </a:lnTo>
                  <a:lnTo>
                    <a:pt x="707" y="106"/>
                  </a:lnTo>
                  <a:close/>
                  <a:moveTo>
                    <a:pt x="635" y="458"/>
                  </a:moveTo>
                  <a:lnTo>
                    <a:pt x="36" y="458"/>
                  </a:lnTo>
                  <a:lnTo>
                    <a:pt x="36" y="176"/>
                  </a:lnTo>
                  <a:lnTo>
                    <a:pt x="635" y="176"/>
                  </a:lnTo>
                  <a:close/>
                  <a:moveTo>
                    <a:pt x="794" y="0"/>
                  </a:moveTo>
                  <a:lnTo>
                    <a:pt x="159" y="0"/>
                  </a:lnTo>
                  <a:cubicBezTo>
                    <a:pt x="150" y="0"/>
                    <a:pt x="142" y="7"/>
                    <a:pt x="142" y="17"/>
                  </a:cubicBezTo>
                  <a:lnTo>
                    <a:pt x="142" y="70"/>
                  </a:lnTo>
                  <a:lnTo>
                    <a:pt x="89" y="70"/>
                  </a:lnTo>
                  <a:cubicBezTo>
                    <a:pt x="78" y="70"/>
                    <a:pt x="72" y="79"/>
                    <a:pt x="72" y="87"/>
                  </a:cubicBezTo>
                  <a:lnTo>
                    <a:pt x="72" y="140"/>
                  </a:lnTo>
                  <a:lnTo>
                    <a:pt x="19" y="140"/>
                  </a:lnTo>
                  <a:cubicBezTo>
                    <a:pt x="9" y="140"/>
                    <a:pt x="0" y="149"/>
                    <a:pt x="0" y="159"/>
                  </a:cubicBezTo>
                  <a:lnTo>
                    <a:pt x="0" y="477"/>
                  </a:lnTo>
                  <a:cubicBezTo>
                    <a:pt x="0" y="485"/>
                    <a:pt x="9" y="494"/>
                    <a:pt x="19" y="494"/>
                  </a:cubicBezTo>
                  <a:lnTo>
                    <a:pt x="654" y="494"/>
                  </a:lnTo>
                  <a:cubicBezTo>
                    <a:pt x="663" y="494"/>
                    <a:pt x="671" y="485"/>
                    <a:pt x="671" y="477"/>
                  </a:cubicBezTo>
                  <a:lnTo>
                    <a:pt x="671" y="422"/>
                  </a:lnTo>
                  <a:lnTo>
                    <a:pt x="724" y="424"/>
                  </a:lnTo>
                  <a:cubicBezTo>
                    <a:pt x="728" y="424"/>
                    <a:pt x="732" y="422"/>
                    <a:pt x="737" y="417"/>
                  </a:cubicBezTo>
                  <a:cubicBezTo>
                    <a:pt x="739" y="415"/>
                    <a:pt x="741" y="411"/>
                    <a:pt x="741" y="405"/>
                  </a:cubicBezTo>
                  <a:lnTo>
                    <a:pt x="741" y="352"/>
                  </a:lnTo>
                  <a:lnTo>
                    <a:pt x="794" y="352"/>
                  </a:lnTo>
                  <a:cubicBezTo>
                    <a:pt x="804" y="352"/>
                    <a:pt x="813" y="345"/>
                    <a:pt x="813" y="335"/>
                  </a:cubicBezTo>
                  <a:lnTo>
                    <a:pt x="813" y="17"/>
                  </a:lnTo>
                  <a:cubicBezTo>
                    <a:pt x="813" y="7"/>
                    <a:pt x="804" y="0"/>
                    <a:pt x="79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0" name="Gruppieren 379">
            <a:extLst>
              <a:ext uri="{FF2B5EF4-FFF2-40B4-BE49-F238E27FC236}">
                <a16:creationId xmlns:a16="http://schemas.microsoft.com/office/drawing/2014/main" id="{F2B796C8-97A4-42D4-9988-D061867AFA23}"/>
              </a:ext>
            </a:extLst>
          </p:cNvPr>
          <p:cNvGrpSpPr>
            <a:grpSpLocks noChangeAspect="1"/>
          </p:cNvGrpSpPr>
          <p:nvPr/>
        </p:nvGrpSpPr>
        <p:grpSpPr>
          <a:xfrm>
            <a:off x="1798959" y="5768175"/>
            <a:ext cx="328528" cy="328528"/>
            <a:chOff x="4227422" y="5189250"/>
            <a:chExt cx="328528" cy="328528"/>
          </a:xfrm>
          <a:solidFill>
            <a:srgbClr val="007AB3"/>
          </a:solidFill>
        </p:grpSpPr>
        <p:sp>
          <p:nvSpPr>
            <p:cNvPr id="381" name="Freihandform 1367">
              <a:extLst>
                <a:ext uri="{FF2B5EF4-FFF2-40B4-BE49-F238E27FC236}">
                  <a16:creationId xmlns:a16="http://schemas.microsoft.com/office/drawing/2014/main" id="{E1D03242-92E1-437B-AE83-868442124360}"/>
                </a:ext>
              </a:extLst>
            </p:cNvPr>
            <p:cNvSpPr/>
            <p:nvPr/>
          </p:nvSpPr>
          <p:spPr>
            <a:xfrm>
              <a:off x="422742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2" name="Freihandform 1368">
              <a:extLst>
                <a:ext uri="{FF2B5EF4-FFF2-40B4-BE49-F238E27FC236}">
                  <a16:creationId xmlns:a16="http://schemas.microsoft.com/office/drawing/2014/main" id="{F2FAA3AD-0089-4AB4-8D29-D62375484CA8}"/>
                </a:ext>
              </a:extLst>
            </p:cNvPr>
            <p:cNvSpPr/>
            <p:nvPr/>
          </p:nvSpPr>
          <p:spPr>
            <a:xfrm>
              <a:off x="4375737" y="5378078"/>
              <a:ext cx="32364" cy="32830"/>
            </a:xfrm>
            <a:custGeom>
              <a:avLst/>
              <a:gdLst/>
              <a:ahLst/>
              <a:cxnLst>
                <a:cxn ang="3cd4">
                  <a:pos x="hc" y="t"/>
                </a:cxn>
                <a:cxn ang="cd2">
                  <a:pos x="l" y="vc"/>
                </a:cxn>
                <a:cxn ang="cd4">
                  <a:pos x="hc" y="b"/>
                </a:cxn>
                <a:cxn ang="0">
                  <a:pos x="r" y="vc"/>
                </a:cxn>
              </a:cxnLst>
              <a:rect l="l" t="t" r="r" b="b"/>
              <a:pathLst>
                <a:path w="140" h="142">
                  <a:moveTo>
                    <a:pt x="70" y="106"/>
                  </a:moveTo>
                  <a:cubicBezTo>
                    <a:pt x="51" y="106"/>
                    <a:pt x="34" y="91"/>
                    <a:pt x="34" y="72"/>
                  </a:cubicBezTo>
                  <a:cubicBezTo>
                    <a:pt x="34" y="51"/>
                    <a:pt x="51" y="36"/>
                    <a:pt x="70" y="36"/>
                  </a:cubicBezTo>
                  <a:cubicBezTo>
                    <a:pt x="89" y="36"/>
                    <a:pt x="106" y="51"/>
                    <a:pt x="106" y="72"/>
                  </a:cubicBezTo>
                  <a:cubicBezTo>
                    <a:pt x="106" y="91"/>
                    <a:pt x="89" y="106"/>
                    <a:pt x="70" y="106"/>
                  </a:cubicBezTo>
                  <a:close/>
                  <a:moveTo>
                    <a:pt x="70" y="0"/>
                  </a:moveTo>
                  <a:cubicBezTo>
                    <a:pt x="30" y="0"/>
                    <a:pt x="0" y="32"/>
                    <a:pt x="0" y="72"/>
                  </a:cubicBezTo>
                  <a:cubicBezTo>
                    <a:pt x="0" y="110"/>
                    <a:pt x="30" y="142"/>
                    <a:pt x="70" y="142"/>
                  </a:cubicBezTo>
                  <a:cubicBezTo>
                    <a:pt x="108" y="142"/>
                    <a:pt x="140" y="110"/>
                    <a:pt x="140" y="72"/>
                  </a:cubicBezTo>
                  <a:cubicBezTo>
                    <a:pt x="140" y="32"/>
                    <a:pt x="108"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3" name="Freihandform 1369">
              <a:extLst>
                <a:ext uri="{FF2B5EF4-FFF2-40B4-BE49-F238E27FC236}">
                  <a16:creationId xmlns:a16="http://schemas.microsoft.com/office/drawing/2014/main" id="{46D8DD84-9CD6-4C35-B9CE-89E554310CDC}"/>
                </a:ext>
              </a:extLst>
            </p:cNvPr>
            <p:cNvSpPr/>
            <p:nvPr/>
          </p:nvSpPr>
          <p:spPr>
            <a:xfrm>
              <a:off x="4375271" y="5296121"/>
              <a:ext cx="32830" cy="73808"/>
            </a:xfrm>
            <a:custGeom>
              <a:avLst/>
              <a:gdLst/>
              <a:ahLst/>
              <a:cxnLst>
                <a:cxn ang="3cd4">
                  <a:pos x="hc" y="t"/>
                </a:cxn>
                <a:cxn ang="cd2">
                  <a:pos x="l" y="vc"/>
                </a:cxn>
                <a:cxn ang="cd4">
                  <a:pos x="hc" y="b"/>
                </a:cxn>
                <a:cxn ang="0">
                  <a:pos x="r" y="vc"/>
                </a:cxn>
              </a:cxnLst>
              <a:rect l="l" t="t" r="r" b="b"/>
              <a:pathLst>
                <a:path w="142" h="318">
                  <a:moveTo>
                    <a:pt x="106" y="34"/>
                  </a:moveTo>
                  <a:lnTo>
                    <a:pt x="97" y="282"/>
                  </a:lnTo>
                  <a:lnTo>
                    <a:pt x="44" y="282"/>
                  </a:lnTo>
                  <a:lnTo>
                    <a:pt x="36" y="34"/>
                  </a:lnTo>
                  <a:close/>
                  <a:moveTo>
                    <a:pt x="25" y="318"/>
                  </a:moveTo>
                  <a:lnTo>
                    <a:pt x="114" y="318"/>
                  </a:lnTo>
                  <a:cubicBezTo>
                    <a:pt x="125" y="318"/>
                    <a:pt x="131" y="309"/>
                    <a:pt x="131" y="301"/>
                  </a:cubicBezTo>
                  <a:lnTo>
                    <a:pt x="142" y="17"/>
                  </a:lnTo>
                  <a:cubicBezTo>
                    <a:pt x="142" y="13"/>
                    <a:pt x="140" y="9"/>
                    <a:pt x="135" y="5"/>
                  </a:cubicBezTo>
                  <a:cubicBezTo>
                    <a:pt x="133" y="3"/>
                    <a:pt x="129" y="0"/>
                    <a:pt x="123" y="0"/>
                  </a:cubicBezTo>
                  <a:lnTo>
                    <a:pt x="17" y="0"/>
                  </a:lnTo>
                  <a:cubicBezTo>
                    <a:pt x="13" y="0"/>
                    <a:pt x="8" y="3"/>
                    <a:pt x="4" y="5"/>
                  </a:cubicBezTo>
                  <a:cubicBezTo>
                    <a:pt x="2" y="9"/>
                    <a:pt x="0" y="13"/>
                    <a:pt x="0" y="17"/>
                  </a:cubicBezTo>
                  <a:lnTo>
                    <a:pt x="8" y="301"/>
                  </a:lnTo>
                  <a:cubicBezTo>
                    <a:pt x="8" y="309"/>
                    <a:pt x="17" y="318"/>
                    <a:pt x="25" y="3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4" name="Freihandform 1370">
              <a:extLst>
                <a:ext uri="{FF2B5EF4-FFF2-40B4-BE49-F238E27FC236}">
                  <a16:creationId xmlns:a16="http://schemas.microsoft.com/office/drawing/2014/main" id="{606D5AB2-412E-4DEA-A6A4-8FCC80CCA27D}"/>
                </a:ext>
              </a:extLst>
            </p:cNvPr>
            <p:cNvSpPr/>
            <p:nvPr/>
          </p:nvSpPr>
          <p:spPr>
            <a:xfrm>
              <a:off x="4292848" y="5255142"/>
              <a:ext cx="196977" cy="196745"/>
            </a:xfrm>
            <a:custGeom>
              <a:avLst/>
              <a:gdLst/>
              <a:ahLst/>
              <a:cxnLst>
                <a:cxn ang="3cd4">
                  <a:pos x="hc" y="t"/>
                </a:cxn>
                <a:cxn ang="cd2">
                  <a:pos x="l" y="vc"/>
                </a:cxn>
                <a:cxn ang="cd4">
                  <a:pos x="hc" y="b"/>
                </a:cxn>
                <a:cxn ang="0">
                  <a:pos x="r" y="vc"/>
                </a:cxn>
              </a:cxnLst>
              <a:rect l="l" t="t" r="r" b="b"/>
              <a:pathLst>
                <a:path w="847" h="846">
                  <a:moveTo>
                    <a:pt x="722" y="481"/>
                  </a:moveTo>
                  <a:cubicBezTo>
                    <a:pt x="716" y="485"/>
                    <a:pt x="714" y="496"/>
                    <a:pt x="718" y="502"/>
                  </a:cubicBezTo>
                  <a:lnTo>
                    <a:pt x="762" y="589"/>
                  </a:lnTo>
                  <a:lnTo>
                    <a:pt x="669" y="608"/>
                  </a:lnTo>
                  <a:cubicBezTo>
                    <a:pt x="661" y="608"/>
                    <a:pt x="654" y="617"/>
                    <a:pt x="654" y="625"/>
                  </a:cubicBezTo>
                  <a:lnTo>
                    <a:pt x="659" y="725"/>
                  </a:lnTo>
                  <a:lnTo>
                    <a:pt x="565" y="697"/>
                  </a:lnTo>
                  <a:cubicBezTo>
                    <a:pt x="557" y="695"/>
                    <a:pt x="549" y="699"/>
                    <a:pt x="544" y="708"/>
                  </a:cubicBezTo>
                  <a:lnTo>
                    <a:pt x="508" y="799"/>
                  </a:lnTo>
                  <a:lnTo>
                    <a:pt x="436" y="733"/>
                  </a:lnTo>
                  <a:cubicBezTo>
                    <a:pt x="430" y="729"/>
                    <a:pt x="419" y="729"/>
                    <a:pt x="413" y="733"/>
                  </a:cubicBezTo>
                  <a:lnTo>
                    <a:pt x="341" y="799"/>
                  </a:lnTo>
                  <a:lnTo>
                    <a:pt x="303" y="708"/>
                  </a:lnTo>
                  <a:cubicBezTo>
                    <a:pt x="301" y="701"/>
                    <a:pt x="295" y="697"/>
                    <a:pt x="286" y="697"/>
                  </a:cubicBezTo>
                  <a:cubicBezTo>
                    <a:pt x="286" y="697"/>
                    <a:pt x="284" y="697"/>
                    <a:pt x="282" y="697"/>
                  </a:cubicBezTo>
                  <a:lnTo>
                    <a:pt x="191" y="725"/>
                  </a:lnTo>
                  <a:lnTo>
                    <a:pt x="195" y="625"/>
                  </a:lnTo>
                  <a:cubicBezTo>
                    <a:pt x="195" y="617"/>
                    <a:pt x="189" y="608"/>
                    <a:pt x="180" y="608"/>
                  </a:cubicBezTo>
                  <a:lnTo>
                    <a:pt x="85" y="589"/>
                  </a:lnTo>
                  <a:lnTo>
                    <a:pt x="132" y="502"/>
                  </a:lnTo>
                  <a:cubicBezTo>
                    <a:pt x="136" y="496"/>
                    <a:pt x="134" y="485"/>
                    <a:pt x="127" y="481"/>
                  </a:cubicBezTo>
                  <a:lnTo>
                    <a:pt x="49" y="422"/>
                  </a:lnTo>
                  <a:lnTo>
                    <a:pt x="127" y="365"/>
                  </a:lnTo>
                  <a:cubicBezTo>
                    <a:pt x="134" y="358"/>
                    <a:pt x="136" y="350"/>
                    <a:pt x="132" y="342"/>
                  </a:cubicBezTo>
                  <a:lnTo>
                    <a:pt x="85" y="255"/>
                  </a:lnTo>
                  <a:lnTo>
                    <a:pt x="180" y="238"/>
                  </a:lnTo>
                  <a:cubicBezTo>
                    <a:pt x="189" y="236"/>
                    <a:pt x="195" y="229"/>
                    <a:pt x="195" y="219"/>
                  </a:cubicBezTo>
                  <a:lnTo>
                    <a:pt x="191" y="121"/>
                  </a:lnTo>
                  <a:lnTo>
                    <a:pt x="282" y="147"/>
                  </a:lnTo>
                  <a:cubicBezTo>
                    <a:pt x="290" y="149"/>
                    <a:pt x="301" y="145"/>
                    <a:pt x="303" y="136"/>
                  </a:cubicBezTo>
                  <a:lnTo>
                    <a:pt x="341" y="47"/>
                  </a:lnTo>
                  <a:lnTo>
                    <a:pt x="413" y="111"/>
                  </a:lnTo>
                  <a:cubicBezTo>
                    <a:pt x="419" y="117"/>
                    <a:pt x="430" y="117"/>
                    <a:pt x="436" y="111"/>
                  </a:cubicBezTo>
                  <a:lnTo>
                    <a:pt x="508" y="47"/>
                  </a:lnTo>
                  <a:lnTo>
                    <a:pt x="544" y="136"/>
                  </a:lnTo>
                  <a:cubicBezTo>
                    <a:pt x="549" y="145"/>
                    <a:pt x="557" y="149"/>
                    <a:pt x="565" y="147"/>
                  </a:cubicBezTo>
                  <a:lnTo>
                    <a:pt x="659" y="121"/>
                  </a:lnTo>
                  <a:lnTo>
                    <a:pt x="654" y="219"/>
                  </a:lnTo>
                  <a:cubicBezTo>
                    <a:pt x="654" y="229"/>
                    <a:pt x="661" y="236"/>
                    <a:pt x="669" y="238"/>
                  </a:cubicBezTo>
                  <a:lnTo>
                    <a:pt x="762" y="255"/>
                  </a:lnTo>
                  <a:lnTo>
                    <a:pt x="718" y="342"/>
                  </a:lnTo>
                  <a:cubicBezTo>
                    <a:pt x="714" y="350"/>
                    <a:pt x="716" y="358"/>
                    <a:pt x="722" y="365"/>
                  </a:cubicBezTo>
                  <a:lnTo>
                    <a:pt x="800" y="422"/>
                  </a:lnTo>
                  <a:close/>
                  <a:moveTo>
                    <a:pt x="756" y="346"/>
                  </a:moveTo>
                  <a:lnTo>
                    <a:pt x="805" y="251"/>
                  </a:lnTo>
                  <a:cubicBezTo>
                    <a:pt x="809" y="246"/>
                    <a:pt x="809" y="240"/>
                    <a:pt x="807" y="234"/>
                  </a:cubicBezTo>
                  <a:cubicBezTo>
                    <a:pt x="803" y="229"/>
                    <a:pt x="798" y="225"/>
                    <a:pt x="794" y="225"/>
                  </a:cubicBezTo>
                  <a:lnTo>
                    <a:pt x="690" y="206"/>
                  </a:lnTo>
                  <a:lnTo>
                    <a:pt x="695" y="98"/>
                  </a:lnTo>
                  <a:cubicBezTo>
                    <a:pt x="695" y="92"/>
                    <a:pt x="692" y="88"/>
                    <a:pt x="688" y="83"/>
                  </a:cubicBezTo>
                  <a:cubicBezTo>
                    <a:pt x="684" y="79"/>
                    <a:pt x="678" y="79"/>
                    <a:pt x="673" y="81"/>
                  </a:cubicBezTo>
                  <a:lnTo>
                    <a:pt x="572" y="109"/>
                  </a:lnTo>
                  <a:lnTo>
                    <a:pt x="532" y="9"/>
                  </a:lnTo>
                  <a:cubicBezTo>
                    <a:pt x="530" y="5"/>
                    <a:pt x="523" y="1"/>
                    <a:pt x="519" y="1"/>
                  </a:cubicBezTo>
                  <a:cubicBezTo>
                    <a:pt x="513" y="-1"/>
                    <a:pt x="506" y="1"/>
                    <a:pt x="502" y="3"/>
                  </a:cubicBezTo>
                  <a:lnTo>
                    <a:pt x="424" y="75"/>
                  </a:lnTo>
                  <a:lnTo>
                    <a:pt x="345" y="3"/>
                  </a:lnTo>
                  <a:cubicBezTo>
                    <a:pt x="341" y="1"/>
                    <a:pt x="335" y="-1"/>
                    <a:pt x="331" y="1"/>
                  </a:cubicBezTo>
                  <a:cubicBezTo>
                    <a:pt x="324" y="1"/>
                    <a:pt x="320" y="5"/>
                    <a:pt x="318" y="9"/>
                  </a:cubicBezTo>
                  <a:lnTo>
                    <a:pt x="278" y="109"/>
                  </a:lnTo>
                  <a:lnTo>
                    <a:pt x="176" y="81"/>
                  </a:lnTo>
                  <a:cubicBezTo>
                    <a:pt x="172" y="79"/>
                    <a:pt x="165" y="79"/>
                    <a:pt x="161" y="83"/>
                  </a:cubicBezTo>
                  <a:cubicBezTo>
                    <a:pt x="157" y="88"/>
                    <a:pt x="153" y="92"/>
                    <a:pt x="153" y="98"/>
                  </a:cubicBezTo>
                  <a:lnTo>
                    <a:pt x="159" y="206"/>
                  </a:lnTo>
                  <a:lnTo>
                    <a:pt x="55" y="225"/>
                  </a:lnTo>
                  <a:cubicBezTo>
                    <a:pt x="51" y="225"/>
                    <a:pt x="45" y="229"/>
                    <a:pt x="43" y="234"/>
                  </a:cubicBezTo>
                  <a:cubicBezTo>
                    <a:pt x="41" y="240"/>
                    <a:pt x="41" y="246"/>
                    <a:pt x="43" y="251"/>
                  </a:cubicBezTo>
                  <a:lnTo>
                    <a:pt x="93" y="346"/>
                  </a:lnTo>
                  <a:lnTo>
                    <a:pt x="9" y="409"/>
                  </a:lnTo>
                  <a:cubicBezTo>
                    <a:pt x="5" y="411"/>
                    <a:pt x="0" y="418"/>
                    <a:pt x="0" y="422"/>
                  </a:cubicBezTo>
                  <a:cubicBezTo>
                    <a:pt x="0" y="428"/>
                    <a:pt x="5" y="433"/>
                    <a:pt x="9" y="437"/>
                  </a:cubicBezTo>
                  <a:lnTo>
                    <a:pt x="93" y="500"/>
                  </a:lnTo>
                  <a:lnTo>
                    <a:pt x="43" y="596"/>
                  </a:lnTo>
                  <a:cubicBezTo>
                    <a:pt x="41" y="600"/>
                    <a:pt x="41" y="606"/>
                    <a:pt x="43" y="610"/>
                  </a:cubicBezTo>
                  <a:cubicBezTo>
                    <a:pt x="45" y="617"/>
                    <a:pt x="51" y="619"/>
                    <a:pt x="55" y="621"/>
                  </a:cubicBezTo>
                  <a:lnTo>
                    <a:pt x="159" y="640"/>
                  </a:lnTo>
                  <a:lnTo>
                    <a:pt x="153" y="748"/>
                  </a:lnTo>
                  <a:cubicBezTo>
                    <a:pt x="153" y="752"/>
                    <a:pt x="157" y="759"/>
                    <a:pt x="161" y="763"/>
                  </a:cubicBezTo>
                  <a:cubicBezTo>
                    <a:pt x="165" y="765"/>
                    <a:pt x="172" y="767"/>
                    <a:pt x="176" y="765"/>
                  </a:cubicBezTo>
                  <a:lnTo>
                    <a:pt x="278" y="737"/>
                  </a:lnTo>
                  <a:lnTo>
                    <a:pt x="318" y="835"/>
                  </a:lnTo>
                  <a:cubicBezTo>
                    <a:pt x="320" y="841"/>
                    <a:pt x="324" y="845"/>
                    <a:pt x="331" y="845"/>
                  </a:cubicBezTo>
                  <a:cubicBezTo>
                    <a:pt x="335" y="847"/>
                    <a:pt x="341" y="845"/>
                    <a:pt x="345" y="841"/>
                  </a:cubicBezTo>
                  <a:lnTo>
                    <a:pt x="424" y="771"/>
                  </a:lnTo>
                  <a:lnTo>
                    <a:pt x="502" y="841"/>
                  </a:lnTo>
                  <a:cubicBezTo>
                    <a:pt x="506" y="845"/>
                    <a:pt x="510" y="845"/>
                    <a:pt x="515" y="845"/>
                  </a:cubicBezTo>
                  <a:cubicBezTo>
                    <a:pt x="517" y="845"/>
                    <a:pt x="517" y="845"/>
                    <a:pt x="519" y="845"/>
                  </a:cubicBezTo>
                  <a:cubicBezTo>
                    <a:pt x="523" y="845"/>
                    <a:pt x="530" y="841"/>
                    <a:pt x="532" y="835"/>
                  </a:cubicBezTo>
                  <a:lnTo>
                    <a:pt x="572" y="737"/>
                  </a:lnTo>
                  <a:lnTo>
                    <a:pt x="673" y="765"/>
                  </a:lnTo>
                  <a:cubicBezTo>
                    <a:pt x="678" y="767"/>
                    <a:pt x="684" y="765"/>
                    <a:pt x="688" y="763"/>
                  </a:cubicBezTo>
                  <a:cubicBezTo>
                    <a:pt x="692" y="759"/>
                    <a:pt x="695" y="752"/>
                    <a:pt x="695" y="748"/>
                  </a:cubicBezTo>
                  <a:lnTo>
                    <a:pt x="690" y="640"/>
                  </a:lnTo>
                  <a:lnTo>
                    <a:pt x="794" y="621"/>
                  </a:lnTo>
                  <a:cubicBezTo>
                    <a:pt x="798" y="619"/>
                    <a:pt x="803" y="617"/>
                    <a:pt x="807" y="610"/>
                  </a:cubicBezTo>
                  <a:cubicBezTo>
                    <a:pt x="809" y="606"/>
                    <a:pt x="809" y="600"/>
                    <a:pt x="805" y="596"/>
                  </a:cubicBezTo>
                  <a:lnTo>
                    <a:pt x="756" y="500"/>
                  </a:lnTo>
                  <a:lnTo>
                    <a:pt x="841" y="437"/>
                  </a:lnTo>
                  <a:cubicBezTo>
                    <a:pt x="845" y="433"/>
                    <a:pt x="847" y="428"/>
                    <a:pt x="847" y="422"/>
                  </a:cubicBezTo>
                  <a:cubicBezTo>
                    <a:pt x="847" y="418"/>
                    <a:pt x="845" y="411"/>
                    <a:pt x="841" y="40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5" name="Gruppieren 384">
            <a:extLst>
              <a:ext uri="{FF2B5EF4-FFF2-40B4-BE49-F238E27FC236}">
                <a16:creationId xmlns:a16="http://schemas.microsoft.com/office/drawing/2014/main" id="{62E97377-2493-436B-A178-EC633CA0363A}"/>
              </a:ext>
            </a:extLst>
          </p:cNvPr>
          <p:cNvGrpSpPr>
            <a:grpSpLocks noChangeAspect="1"/>
          </p:cNvGrpSpPr>
          <p:nvPr/>
        </p:nvGrpSpPr>
        <p:grpSpPr>
          <a:xfrm>
            <a:off x="2242507" y="5768175"/>
            <a:ext cx="328528" cy="328528"/>
            <a:chOff x="4670970" y="5189250"/>
            <a:chExt cx="328528" cy="328528"/>
          </a:xfrm>
          <a:solidFill>
            <a:srgbClr val="007AB3"/>
          </a:solidFill>
        </p:grpSpPr>
        <p:sp>
          <p:nvSpPr>
            <p:cNvPr id="386" name="Freihandform 1372">
              <a:extLst>
                <a:ext uri="{FF2B5EF4-FFF2-40B4-BE49-F238E27FC236}">
                  <a16:creationId xmlns:a16="http://schemas.microsoft.com/office/drawing/2014/main" id="{6BDD3B7E-5187-41FE-BF76-AC0118A6A2F8}"/>
                </a:ext>
              </a:extLst>
            </p:cNvPr>
            <p:cNvSpPr/>
            <p:nvPr/>
          </p:nvSpPr>
          <p:spPr>
            <a:xfrm>
              <a:off x="4670970"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87" name="Freihandform 1373">
              <a:extLst>
                <a:ext uri="{FF2B5EF4-FFF2-40B4-BE49-F238E27FC236}">
                  <a16:creationId xmlns:a16="http://schemas.microsoft.com/office/drawing/2014/main" id="{8C8A27A5-300D-4EBA-BF92-B72CF9C52EC2}"/>
                </a:ext>
              </a:extLst>
            </p:cNvPr>
            <p:cNvSpPr/>
            <p:nvPr/>
          </p:nvSpPr>
          <p:spPr>
            <a:xfrm>
              <a:off x="4752928" y="5254909"/>
              <a:ext cx="147384" cy="196745"/>
            </a:xfrm>
            <a:custGeom>
              <a:avLst/>
              <a:gdLst/>
              <a:ahLst/>
              <a:cxnLst>
                <a:cxn ang="3cd4">
                  <a:pos x="hc" y="t"/>
                </a:cxn>
                <a:cxn ang="cd2">
                  <a:pos x="l" y="vc"/>
                </a:cxn>
                <a:cxn ang="cd4">
                  <a:pos x="hc" y="b"/>
                </a:cxn>
                <a:cxn ang="0">
                  <a:pos x="r" y="vc"/>
                </a:cxn>
              </a:cxnLst>
              <a:rect l="l" t="t" r="r" b="b"/>
              <a:pathLst>
                <a:path w="634" h="846">
                  <a:moveTo>
                    <a:pt x="537" y="467"/>
                  </a:moveTo>
                  <a:cubicBezTo>
                    <a:pt x="562" y="482"/>
                    <a:pt x="577" y="499"/>
                    <a:pt x="585" y="510"/>
                  </a:cubicBezTo>
                  <a:lnTo>
                    <a:pt x="579" y="512"/>
                  </a:lnTo>
                  <a:cubicBezTo>
                    <a:pt x="573" y="516"/>
                    <a:pt x="569" y="525"/>
                    <a:pt x="571" y="533"/>
                  </a:cubicBezTo>
                  <a:cubicBezTo>
                    <a:pt x="571" y="533"/>
                    <a:pt x="573" y="542"/>
                    <a:pt x="569" y="548"/>
                  </a:cubicBezTo>
                  <a:cubicBezTo>
                    <a:pt x="566" y="552"/>
                    <a:pt x="560" y="554"/>
                    <a:pt x="552" y="556"/>
                  </a:cubicBezTo>
                  <a:cubicBezTo>
                    <a:pt x="549" y="556"/>
                    <a:pt x="539" y="554"/>
                    <a:pt x="533" y="552"/>
                  </a:cubicBezTo>
                  <a:cubicBezTo>
                    <a:pt x="520" y="546"/>
                    <a:pt x="505" y="542"/>
                    <a:pt x="492" y="546"/>
                  </a:cubicBezTo>
                  <a:cubicBezTo>
                    <a:pt x="389" y="580"/>
                    <a:pt x="348" y="535"/>
                    <a:pt x="346" y="533"/>
                  </a:cubicBezTo>
                  <a:cubicBezTo>
                    <a:pt x="342" y="529"/>
                    <a:pt x="336" y="527"/>
                    <a:pt x="329" y="529"/>
                  </a:cubicBezTo>
                  <a:cubicBezTo>
                    <a:pt x="323" y="529"/>
                    <a:pt x="319" y="533"/>
                    <a:pt x="317" y="539"/>
                  </a:cubicBezTo>
                  <a:cubicBezTo>
                    <a:pt x="315" y="546"/>
                    <a:pt x="315" y="558"/>
                    <a:pt x="321" y="569"/>
                  </a:cubicBezTo>
                  <a:cubicBezTo>
                    <a:pt x="336" y="588"/>
                    <a:pt x="370" y="599"/>
                    <a:pt x="425" y="601"/>
                  </a:cubicBezTo>
                  <a:lnTo>
                    <a:pt x="435" y="760"/>
                  </a:lnTo>
                  <a:cubicBezTo>
                    <a:pt x="425" y="772"/>
                    <a:pt x="386" y="812"/>
                    <a:pt x="315" y="812"/>
                  </a:cubicBezTo>
                  <a:cubicBezTo>
                    <a:pt x="200" y="812"/>
                    <a:pt x="82" y="694"/>
                    <a:pt x="44" y="656"/>
                  </a:cubicBezTo>
                  <a:lnTo>
                    <a:pt x="310" y="431"/>
                  </a:lnTo>
                  <a:cubicBezTo>
                    <a:pt x="312" y="429"/>
                    <a:pt x="315" y="425"/>
                    <a:pt x="317" y="419"/>
                  </a:cubicBezTo>
                  <a:cubicBezTo>
                    <a:pt x="317" y="415"/>
                    <a:pt x="315" y="410"/>
                    <a:pt x="310" y="406"/>
                  </a:cubicBezTo>
                  <a:lnTo>
                    <a:pt x="293" y="387"/>
                  </a:lnTo>
                  <a:cubicBezTo>
                    <a:pt x="304" y="387"/>
                    <a:pt x="319" y="389"/>
                    <a:pt x="338" y="391"/>
                  </a:cubicBezTo>
                  <a:cubicBezTo>
                    <a:pt x="406" y="398"/>
                    <a:pt x="456" y="412"/>
                    <a:pt x="469" y="419"/>
                  </a:cubicBezTo>
                  <a:cubicBezTo>
                    <a:pt x="478" y="427"/>
                    <a:pt x="494" y="444"/>
                    <a:pt x="537" y="467"/>
                  </a:cubicBezTo>
                  <a:close/>
                  <a:moveTo>
                    <a:pt x="632" y="258"/>
                  </a:moveTo>
                  <a:cubicBezTo>
                    <a:pt x="626" y="245"/>
                    <a:pt x="617" y="239"/>
                    <a:pt x="605" y="239"/>
                  </a:cubicBezTo>
                  <a:cubicBezTo>
                    <a:pt x="596" y="239"/>
                    <a:pt x="588" y="247"/>
                    <a:pt x="588" y="258"/>
                  </a:cubicBezTo>
                  <a:cubicBezTo>
                    <a:pt x="588" y="264"/>
                    <a:pt x="592" y="271"/>
                    <a:pt x="598" y="273"/>
                  </a:cubicBezTo>
                  <a:cubicBezTo>
                    <a:pt x="598" y="281"/>
                    <a:pt x="592" y="300"/>
                    <a:pt x="573" y="317"/>
                  </a:cubicBezTo>
                  <a:cubicBezTo>
                    <a:pt x="554" y="334"/>
                    <a:pt x="516" y="357"/>
                    <a:pt x="448" y="345"/>
                  </a:cubicBezTo>
                  <a:cubicBezTo>
                    <a:pt x="467" y="319"/>
                    <a:pt x="482" y="313"/>
                    <a:pt x="490" y="311"/>
                  </a:cubicBezTo>
                  <a:cubicBezTo>
                    <a:pt x="497" y="311"/>
                    <a:pt x="499" y="313"/>
                    <a:pt x="501" y="313"/>
                  </a:cubicBezTo>
                  <a:cubicBezTo>
                    <a:pt x="507" y="319"/>
                    <a:pt x="518" y="319"/>
                    <a:pt x="524" y="313"/>
                  </a:cubicBezTo>
                  <a:cubicBezTo>
                    <a:pt x="530" y="307"/>
                    <a:pt x="530" y="294"/>
                    <a:pt x="524" y="288"/>
                  </a:cubicBezTo>
                  <a:cubicBezTo>
                    <a:pt x="524" y="285"/>
                    <a:pt x="509" y="273"/>
                    <a:pt x="486" y="277"/>
                  </a:cubicBezTo>
                  <a:cubicBezTo>
                    <a:pt x="461" y="279"/>
                    <a:pt x="435" y="298"/>
                    <a:pt x="410" y="336"/>
                  </a:cubicBezTo>
                  <a:cubicBezTo>
                    <a:pt x="397" y="332"/>
                    <a:pt x="384" y="326"/>
                    <a:pt x="370" y="319"/>
                  </a:cubicBezTo>
                  <a:cubicBezTo>
                    <a:pt x="336" y="304"/>
                    <a:pt x="308" y="290"/>
                    <a:pt x="287" y="275"/>
                  </a:cubicBezTo>
                  <a:cubicBezTo>
                    <a:pt x="219" y="197"/>
                    <a:pt x="308" y="105"/>
                    <a:pt x="312" y="101"/>
                  </a:cubicBezTo>
                  <a:cubicBezTo>
                    <a:pt x="319" y="95"/>
                    <a:pt x="319" y="82"/>
                    <a:pt x="312" y="76"/>
                  </a:cubicBezTo>
                  <a:cubicBezTo>
                    <a:pt x="306" y="70"/>
                    <a:pt x="295" y="70"/>
                    <a:pt x="287" y="76"/>
                  </a:cubicBezTo>
                  <a:cubicBezTo>
                    <a:pt x="259" y="105"/>
                    <a:pt x="221" y="163"/>
                    <a:pt x="228" y="224"/>
                  </a:cubicBezTo>
                  <a:cubicBezTo>
                    <a:pt x="196" y="188"/>
                    <a:pt x="188" y="152"/>
                    <a:pt x="190" y="125"/>
                  </a:cubicBezTo>
                  <a:cubicBezTo>
                    <a:pt x="190" y="74"/>
                    <a:pt x="221" y="38"/>
                    <a:pt x="226" y="36"/>
                  </a:cubicBezTo>
                  <a:cubicBezTo>
                    <a:pt x="236" y="36"/>
                    <a:pt x="243" y="27"/>
                    <a:pt x="243" y="19"/>
                  </a:cubicBezTo>
                  <a:cubicBezTo>
                    <a:pt x="243" y="8"/>
                    <a:pt x="236" y="0"/>
                    <a:pt x="226" y="0"/>
                  </a:cubicBezTo>
                  <a:cubicBezTo>
                    <a:pt x="200" y="0"/>
                    <a:pt x="168" y="44"/>
                    <a:pt x="158" y="93"/>
                  </a:cubicBezTo>
                  <a:cubicBezTo>
                    <a:pt x="145" y="152"/>
                    <a:pt x="154" y="264"/>
                    <a:pt x="355" y="353"/>
                  </a:cubicBezTo>
                  <a:cubicBezTo>
                    <a:pt x="361" y="355"/>
                    <a:pt x="365" y="357"/>
                    <a:pt x="370" y="359"/>
                  </a:cubicBezTo>
                  <a:cubicBezTo>
                    <a:pt x="361" y="357"/>
                    <a:pt x="351" y="355"/>
                    <a:pt x="342" y="355"/>
                  </a:cubicBezTo>
                  <a:cubicBezTo>
                    <a:pt x="262" y="349"/>
                    <a:pt x="251" y="347"/>
                    <a:pt x="249" y="347"/>
                  </a:cubicBezTo>
                  <a:cubicBezTo>
                    <a:pt x="243" y="349"/>
                    <a:pt x="236" y="351"/>
                    <a:pt x="232" y="357"/>
                  </a:cubicBezTo>
                  <a:cubicBezTo>
                    <a:pt x="230" y="364"/>
                    <a:pt x="230" y="372"/>
                    <a:pt x="236" y="376"/>
                  </a:cubicBezTo>
                  <a:lnTo>
                    <a:pt x="272" y="417"/>
                  </a:lnTo>
                  <a:lnTo>
                    <a:pt x="8" y="639"/>
                  </a:lnTo>
                  <a:cubicBezTo>
                    <a:pt x="3" y="643"/>
                    <a:pt x="1" y="647"/>
                    <a:pt x="1" y="652"/>
                  </a:cubicBezTo>
                  <a:cubicBezTo>
                    <a:pt x="-1" y="656"/>
                    <a:pt x="1" y="660"/>
                    <a:pt x="6" y="664"/>
                  </a:cubicBezTo>
                  <a:cubicBezTo>
                    <a:pt x="12" y="673"/>
                    <a:pt x="160" y="846"/>
                    <a:pt x="315" y="846"/>
                  </a:cubicBezTo>
                  <a:cubicBezTo>
                    <a:pt x="418" y="846"/>
                    <a:pt x="467" y="776"/>
                    <a:pt x="469" y="774"/>
                  </a:cubicBezTo>
                  <a:cubicBezTo>
                    <a:pt x="471" y="770"/>
                    <a:pt x="471" y="768"/>
                    <a:pt x="471" y="764"/>
                  </a:cubicBezTo>
                  <a:lnTo>
                    <a:pt x="461" y="590"/>
                  </a:lnTo>
                  <a:cubicBezTo>
                    <a:pt x="473" y="588"/>
                    <a:pt x="488" y="584"/>
                    <a:pt x="503" y="580"/>
                  </a:cubicBezTo>
                  <a:cubicBezTo>
                    <a:pt x="505" y="580"/>
                    <a:pt x="516" y="582"/>
                    <a:pt x="522" y="584"/>
                  </a:cubicBezTo>
                  <a:cubicBezTo>
                    <a:pt x="533" y="588"/>
                    <a:pt x="545" y="594"/>
                    <a:pt x="558" y="590"/>
                  </a:cubicBezTo>
                  <a:cubicBezTo>
                    <a:pt x="581" y="586"/>
                    <a:pt x="594" y="575"/>
                    <a:pt x="600" y="567"/>
                  </a:cubicBezTo>
                  <a:cubicBezTo>
                    <a:pt x="607" y="556"/>
                    <a:pt x="607" y="546"/>
                    <a:pt x="607" y="537"/>
                  </a:cubicBezTo>
                  <a:lnTo>
                    <a:pt x="617" y="531"/>
                  </a:lnTo>
                  <a:cubicBezTo>
                    <a:pt x="626" y="527"/>
                    <a:pt x="628" y="516"/>
                    <a:pt x="626" y="510"/>
                  </a:cubicBezTo>
                  <a:cubicBezTo>
                    <a:pt x="624" y="508"/>
                    <a:pt x="609" y="470"/>
                    <a:pt x="554" y="436"/>
                  </a:cubicBezTo>
                  <a:cubicBezTo>
                    <a:pt x="507" y="410"/>
                    <a:pt x="494" y="393"/>
                    <a:pt x="494" y="393"/>
                  </a:cubicBezTo>
                  <a:cubicBezTo>
                    <a:pt x="492" y="391"/>
                    <a:pt x="490" y="389"/>
                    <a:pt x="486" y="387"/>
                  </a:cubicBezTo>
                  <a:cubicBezTo>
                    <a:pt x="486" y="387"/>
                    <a:pt x="482" y="385"/>
                    <a:pt x="475" y="383"/>
                  </a:cubicBezTo>
                  <a:cubicBezTo>
                    <a:pt x="543" y="385"/>
                    <a:pt x="583" y="357"/>
                    <a:pt x="600" y="340"/>
                  </a:cubicBezTo>
                  <a:cubicBezTo>
                    <a:pt x="628" y="313"/>
                    <a:pt x="640" y="279"/>
                    <a:pt x="632" y="2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88" name="Gruppieren 387">
            <a:extLst>
              <a:ext uri="{FF2B5EF4-FFF2-40B4-BE49-F238E27FC236}">
                <a16:creationId xmlns:a16="http://schemas.microsoft.com/office/drawing/2014/main" id="{DE77F70B-0566-4A74-928F-A116B9343BC1}"/>
              </a:ext>
            </a:extLst>
          </p:cNvPr>
          <p:cNvGrpSpPr>
            <a:grpSpLocks noChangeAspect="1"/>
          </p:cNvGrpSpPr>
          <p:nvPr/>
        </p:nvGrpSpPr>
        <p:grpSpPr>
          <a:xfrm>
            <a:off x="2685823" y="5768175"/>
            <a:ext cx="328528" cy="328528"/>
            <a:chOff x="5114286" y="5189250"/>
            <a:chExt cx="328528" cy="328528"/>
          </a:xfrm>
          <a:solidFill>
            <a:srgbClr val="007AB3"/>
          </a:solidFill>
        </p:grpSpPr>
        <p:sp>
          <p:nvSpPr>
            <p:cNvPr id="389" name="Freihandform 1375">
              <a:extLst>
                <a:ext uri="{FF2B5EF4-FFF2-40B4-BE49-F238E27FC236}">
                  <a16:creationId xmlns:a16="http://schemas.microsoft.com/office/drawing/2014/main" id="{3BDAA06C-7C5F-47D0-A316-276AC2609B9A}"/>
                </a:ext>
              </a:extLst>
            </p:cNvPr>
            <p:cNvSpPr/>
            <p:nvPr/>
          </p:nvSpPr>
          <p:spPr>
            <a:xfrm>
              <a:off x="511428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0" name="Freihandform 1376">
              <a:extLst>
                <a:ext uri="{FF2B5EF4-FFF2-40B4-BE49-F238E27FC236}">
                  <a16:creationId xmlns:a16="http://schemas.microsoft.com/office/drawing/2014/main" id="{E212BFF1-A154-4FAA-A4A8-79D321E545DC}"/>
                </a:ext>
              </a:extLst>
            </p:cNvPr>
            <p:cNvSpPr/>
            <p:nvPr/>
          </p:nvSpPr>
          <p:spPr>
            <a:xfrm>
              <a:off x="5188094" y="5263291"/>
              <a:ext cx="180679" cy="163682"/>
            </a:xfrm>
            <a:custGeom>
              <a:avLst/>
              <a:gdLst/>
              <a:ahLst/>
              <a:cxnLst>
                <a:cxn ang="3cd4">
                  <a:pos x="hc" y="t"/>
                </a:cxn>
                <a:cxn ang="cd2">
                  <a:pos x="l" y="vc"/>
                </a:cxn>
                <a:cxn ang="cd4">
                  <a:pos x="hc" y="b"/>
                </a:cxn>
                <a:cxn ang="0">
                  <a:pos x="r" y="vc"/>
                </a:cxn>
              </a:cxnLst>
              <a:rect l="l" t="t" r="r" b="b"/>
              <a:pathLst>
                <a:path w="777" h="704">
                  <a:moveTo>
                    <a:pt x="741" y="671"/>
                  </a:moveTo>
                  <a:lnTo>
                    <a:pt x="36" y="671"/>
                  </a:lnTo>
                  <a:lnTo>
                    <a:pt x="36" y="635"/>
                  </a:lnTo>
                  <a:lnTo>
                    <a:pt x="741" y="635"/>
                  </a:lnTo>
                  <a:close/>
                  <a:moveTo>
                    <a:pt x="106" y="36"/>
                  </a:moveTo>
                  <a:lnTo>
                    <a:pt x="671" y="36"/>
                  </a:lnTo>
                  <a:lnTo>
                    <a:pt x="671" y="599"/>
                  </a:lnTo>
                  <a:lnTo>
                    <a:pt x="106" y="599"/>
                  </a:lnTo>
                  <a:close/>
                  <a:moveTo>
                    <a:pt x="758" y="599"/>
                  </a:moveTo>
                  <a:lnTo>
                    <a:pt x="705" y="599"/>
                  </a:lnTo>
                  <a:lnTo>
                    <a:pt x="705" y="17"/>
                  </a:lnTo>
                  <a:cubicBezTo>
                    <a:pt x="705" y="8"/>
                    <a:pt x="699" y="0"/>
                    <a:pt x="688" y="0"/>
                  </a:cubicBezTo>
                  <a:lnTo>
                    <a:pt x="89" y="0"/>
                  </a:lnTo>
                  <a:cubicBezTo>
                    <a:pt x="79" y="0"/>
                    <a:pt x="70" y="8"/>
                    <a:pt x="70" y="17"/>
                  </a:cubicBezTo>
                  <a:lnTo>
                    <a:pt x="70" y="599"/>
                  </a:lnTo>
                  <a:lnTo>
                    <a:pt x="17" y="599"/>
                  </a:lnTo>
                  <a:cubicBezTo>
                    <a:pt x="9" y="599"/>
                    <a:pt x="0" y="607"/>
                    <a:pt x="0" y="618"/>
                  </a:cubicBezTo>
                  <a:lnTo>
                    <a:pt x="0" y="688"/>
                  </a:lnTo>
                  <a:cubicBezTo>
                    <a:pt x="0" y="698"/>
                    <a:pt x="9" y="704"/>
                    <a:pt x="17" y="704"/>
                  </a:cubicBezTo>
                  <a:lnTo>
                    <a:pt x="758" y="704"/>
                  </a:lnTo>
                  <a:cubicBezTo>
                    <a:pt x="769" y="704"/>
                    <a:pt x="777" y="698"/>
                    <a:pt x="777" y="688"/>
                  </a:cubicBezTo>
                  <a:lnTo>
                    <a:pt x="777" y="618"/>
                  </a:lnTo>
                  <a:cubicBezTo>
                    <a:pt x="777" y="607"/>
                    <a:pt x="769" y="599"/>
                    <a:pt x="758" y="5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1" name="Freihandform 1377">
              <a:extLst>
                <a:ext uri="{FF2B5EF4-FFF2-40B4-BE49-F238E27FC236}">
                  <a16:creationId xmlns:a16="http://schemas.microsoft.com/office/drawing/2014/main" id="{AF65D703-CF0E-4BC7-B1C3-A94AE282554F}"/>
                </a:ext>
              </a:extLst>
            </p:cNvPr>
            <p:cNvSpPr/>
            <p:nvPr/>
          </p:nvSpPr>
          <p:spPr>
            <a:xfrm>
              <a:off x="5221157" y="5279357"/>
              <a:ext cx="114554" cy="115253"/>
            </a:xfrm>
            <a:custGeom>
              <a:avLst/>
              <a:gdLst/>
              <a:ahLst/>
              <a:cxnLst>
                <a:cxn ang="3cd4">
                  <a:pos x="hc" y="t"/>
                </a:cxn>
                <a:cxn ang="cd2">
                  <a:pos x="l" y="vc"/>
                </a:cxn>
                <a:cxn ang="cd4">
                  <a:pos x="hc" y="b"/>
                </a:cxn>
                <a:cxn ang="0">
                  <a:pos x="r" y="vc"/>
                </a:cxn>
              </a:cxnLst>
              <a:rect l="l" t="t" r="r" b="b"/>
              <a:pathLst>
                <a:path w="493" h="496">
                  <a:moveTo>
                    <a:pt x="457" y="83"/>
                  </a:moveTo>
                  <a:lnTo>
                    <a:pt x="402" y="168"/>
                  </a:lnTo>
                  <a:lnTo>
                    <a:pt x="347" y="113"/>
                  </a:lnTo>
                  <a:cubicBezTo>
                    <a:pt x="343" y="106"/>
                    <a:pt x="334" y="106"/>
                    <a:pt x="328" y="108"/>
                  </a:cubicBezTo>
                  <a:cubicBezTo>
                    <a:pt x="322" y="111"/>
                    <a:pt x="318" y="117"/>
                    <a:pt x="318" y="125"/>
                  </a:cubicBezTo>
                  <a:lnTo>
                    <a:pt x="318" y="219"/>
                  </a:lnTo>
                  <a:lnTo>
                    <a:pt x="265" y="240"/>
                  </a:lnTo>
                  <a:lnTo>
                    <a:pt x="265" y="36"/>
                  </a:lnTo>
                  <a:lnTo>
                    <a:pt x="457" y="36"/>
                  </a:lnTo>
                  <a:close/>
                  <a:moveTo>
                    <a:pt x="457" y="460"/>
                  </a:moveTo>
                  <a:lnTo>
                    <a:pt x="265" y="460"/>
                  </a:lnTo>
                  <a:lnTo>
                    <a:pt x="265" y="390"/>
                  </a:lnTo>
                  <a:lnTo>
                    <a:pt x="298" y="390"/>
                  </a:lnTo>
                  <a:cubicBezTo>
                    <a:pt x="305" y="390"/>
                    <a:pt x="311" y="386"/>
                    <a:pt x="315" y="379"/>
                  </a:cubicBezTo>
                  <a:lnTo>
                    <a:pt x="349" y="310"/>
                  </a:lnTo>
                  <a:cubicBezTo>
                    <a:pt x="354" y="303"/>
                    <a:pt x="354" y="297"/>
                    <a:pt x="349" y="293"/>
                  </a:cubicBezTo>
                  <a:cubicBezTo>
                    <a:pt x="347" y="286"/>
                    <a:pt x="341" y="284"/>
                    <a:pt x="334" y="284"/>
                  </a:cubicBezTo>
                  <a:lnTo>
                    <a:pt x="265" y="284"/>
                  </a:lnTo>
                  <a:lnTo>
                    <a:pt x="265" y="278"/>
                  </a:lnTo>
                  <a:lnTo>
                    <a:pt x="341" y="246"/>
                  </a:lnTo>
                  <a:cubicBezTo>
                    <a:pt x="347" y="244"/>
                    <a:pt x="351" y="238"/>
                    <a:pt x="351" y="231"/>
                  </a:cubicBezTo>
                  <a:lnTo>
                    <a:pt x="351" y="168"/>
                  </a:lnTo>
                  <a:lnTo>
                    <a:pt x="392" y="208"/>
                  </a:lnTo>
                  <a:cubicBezTo>
                    <a:pt x="396" y="212"/>
                    <a:pt x="402" y="212"/>
                    <a:pt x="406" y="212"/>
                  </a:cubicBezTo>
                  <a:cubicBezTo>
                    <a:pt x="413" y="212"/>
                    <a:pt x="417" y="210"/>
                    <a:pt x="419" y="206"/>
                  </a:cubicBezTo>
                  <a:lnTo>
                    <a:pt x="457" y="149"/>
                  </a:lnTo>
                  <a:close/>
                  <a:moveTo>
                    <a:pt x="265" y="318"/>
                  </a:moveTo>
                  <a:lnTo>
                    <a:pt x="307" y="318"/>
                  </a:lnTo>
                  <a:lnTo>
                    <a:pt x="288" y="354"/>
                  </a:lnTo>
                  <a:lnTo>
                    <a:pt x="265" y="354"/>
                  </a:lnTo>
                  <a:close/>
                  <a:moveTo>
                    <a:pt x="229" y="460"/>
                  </a:moveTo>
                  <a:lnTo>
                    <a:pt x="34" y="460"/>
                  </a:lnTo>
                  <a:lnTo>
                    <a:pt x="34" y="36"/>
                  </a:lnTo>
                  <a:lnTo>
                    <a:pt x="229" y="36"/>
                  </a:lnTo>
                  <a:close/>
                  <a:moveTo>
                    <a:pt x="476" y="0"/>
                  </a:moveTo>
                  <a:lnTo>
                    <a:pt x="17" y="0"/>
                  </a:lnTo>
                  <a:cubicBezTo>
                    <a:pt x="6" y="0"/>
                    <a:pt x="0" y="9"/>
                    <a:pt x="0" y="20"/>
                  </a:cubicBezTo>
                  <a:lnTo>
                    <a:pt x="0" y="477"/>
                  </a:lnTo>
                  <a:cubicBezTo>
                    <a:pt x="0" y="487"/>
                    <a:pt x="6" y="496"/>
                    <a:pt x="17" y="496"/>
                  </a:cubicBezTo>
                  <a:lnTo>
                    <a:pt x="246" y="496"/>
                  </a:lnTo>
                  <a:lnTo>
                    <a:pt x="476" y="496"/>
                  </a:lnTo>
                  <a:cubicBezTo>
                    <a:pt x="485" y="496"/>
                    <a:pt x="493" y="487"/>
                    <a:pt x="493" y="477"/>
                  </a:cubicBezTo>
                  <a:lnTo>
                    <a:pt x="493" y="20"/>
                  </a:lnTo>
                  <a:cubicBezTo>
                    <a:pt x="493" y="9"/>
                    <a:pt x="48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92" name="Gruppieren 391">
            <a:extLst>
              <a:ext uri="{FF2B5EF4-FFF2-40B4-BE49-F238E27FC236}">
                <a16:creationId xmlns:a16="http://schemas.microsoft.com/office/drawing/2014/main" id="{4E9BAA9C-71F1-4D81-8278-CB2D52DA98DF}"/>
              </a:ext>
            </a:extLst>
          </p:cNvPr>
          <p:cNvGrpSpPr>
            <a:grpSpLocks noChangeAspect="1"/>
          </p:cNvGrpSpPr>
          <p:nvPr/>
        </p:nvGrpSpPr>
        <p:grpSpPr>
          <a:xfrm>
            <a:off x="3129372" y="5768175"/>
            <a:ext cx="328296" cy="328528"/>
            <a:chOff x="5557835" y="5189250"/>
            <a:chExt cx="328296" cy="328528"/>
          </a:xfrm>
          <a:solidFill>
            <a:srgbClr val="007AB3"/>
          </a:solidFill>
        </p:grpSpPr>
        <p:sp>
          <p:nvSpPr>
            <p:cNvPr id="393" name="Freihandform 1379">
              <a:extLst>
                <a:ext uri="{FF2B5EF4-FFF2-40B4-BE49-F238E27FC236}">
                  <a16:creationId xmlns:a16="http://schemas.microsoft.com/office/drawing/2014/main" id="{ED869E73-D175-4E6B-AAD5-34528B71CCD4}"/>
                </a:ext>
              </a:extLst>
            </p:cNvPr>
            <p:cNvSpPr/>
            <p:nvPr/>
          </p:nvSpPr>
          <p:spPr>
            <a:xfrm>
              <a:off x="5557835" y="518925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4" name="Freihandform 1380">
              <a:extLst>
                <a:ext uri="{FF2B5EF4-FFF2-40B4-BE49-F238E27FC236}">
                  <a16:creationId xmlns:a16="http://schemas.microsoft.com/office/drawing/2014/main" id="{EB7AD69E-1A4D-4229-9FD8-A251C5BCF83F}"/>
                </a:ext>
              </a:extLst>
            </p:cNvPr>
            <p:cNvSpPr/>
            <p:nvPr/>
          </p:nvSpPr>
          <p:spPr>
            <a:xfrm>
              <a:off x="5631643" y="5254909"/>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8" y="44"/>
                  </a:lnTo>
                  <a:lnTo>
                    <a:pt x="720" y="423"/>
                  </a:lnTo>
                  <a:close/>
                  <a:moveTo>
                    <a:pt x="402" y="6"/>
                  </a:moveTo>
                  <a:cubicBezTo>
                    <a:pt x="398" y="2"/>
                    <a:pt x="394" y="0"/>
                    <a:pt x="388" y="0"/>
                  </a:cubicBezTo>
                  <a:cubicBezTo>
                    <a:pt x="383" y="0"/>
                    <a:pt x="379" y="2"/>
                    <a:pt x="375" y="6"/>
                  </a:cubicBezTo>
                  <a:lnTo>
                    <a:pt x="248" y="148"/>
                  </a:lnTo>
                  <a:lnTo>
                    <a:pt x="248" y="125"/>
                  </a:lnTo>
                  <a:cubicBezTo>
                    <a:pt x="248" y="114"/>
                    <a:pt x="239" y="105"/>
                    <a:pt x="229" y="105"/>
                  </a:cubicBezTo>
                  <a:lnTo>
                    <a:pt x="123" y="105"/>
                  </a:lnTo>
                  <a:cubicBezTo>
                    <a:pt x="114" y="105"/>
                    <a:pt x="106" y="114"/>
                    <a:pt x="106" y="125"/>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5" name="Freihandform 1381">
              <a:extLst>
                <a:ext uri="{FF2B5EF4-FFF2-40B4-BE49-F238E27FC236}">
                  <a16:creationId xmlns:a16="http://schemas.microsoft.com/office/drawing/2014/main" id="{8D78FED4-8FAD-42EB-A5C0-B7165F1C019B}"/>
                </a:ext>
              </a:extLst>
            </p:cNvPr>
            <p:cNvSpPr/>
            <p:nvPr/>
          </p:nvSpPr>
          <p:spPr>
            <a:xfrm>
              <a:off x="5697301" y="5353397"/>
              <a:ext cx="73576" cy="65892"/>
            </a:xfrm>
            <a:custGeom>
              <a:avLst/>
              <a:gdLst/>
              <a:ahLst/>
              <a:cxnLst>
                <a:cxn ang="3cd4">
                  <a:pos x="hc" y="t"/>
                </a:cxn>
                <a:cxn ang="cd2">
                  <a:pos x="l" y="vc"/>
                </a:cxn>
                <a:cxn ang="cd4">
                  <a:pos x="hc" y="b"/>
                </a:cxn>
                <a:cxn ang="0">
                  <a:pos x="r" y="vc"/>
                </a:cxn>
              </a:cxnLst>
              <a:rect l="l" t="t" r="r" b="b"/>
              <a:pathLst>
                <a:path w="317" h="284">
                  <a:moveTo>
                    <a:pt x="36" y="36"/>
                  </a:moveTo>
                  <a:lnTo>
                    <a:pt x="266" y="36"/>
                  </a:lnTo>
                  <a:lnTo>
                    <a:pt x="222" y="104"/>
                  </a:lnTo>
                  <a:lnTo>
                    <a:pt x="129" y="72"/>
                  </a:lnTo>
                  <a:cubicBezTo>
                    <a:pt x="122" y="70"/>
                    <a:pt x="116" y="72"/>
                    <a:pt x="110" y="78"/>
                  </a:cubicBezTo>
                  <a:cubicBezTo>
                    <a:pt x="106" y="83"/>
                    <a:pt x="106" y="91"/>
                    <a:pt x="108" y="97"/>
                  </a:cubicBezTo>
                  <a:lnTo>
                    <a:pt x="131" y="142"/>
                  </a:lnTo>
                  <a:lnTo>
                    <a:pt x="89" y="142"/>
                  </a:lnTo>
                  <a:cubicBezTo>
                    <a:pt x="78" y="142"/>
                    <a:pt x="72" y="150"/>
                    <a:pt x="72" y="159"/>
                  </a:cubicBezTo>
                  <a:lnTo>
                    <a:pt x="72" y="195"/>
                  </a:lnTo>
                  <a:cubicBezTo>
                    <a:pt x="72" y="201"/>
                    <a:pt x="74" y="205"/>
                    <a:pt x="78" y="210"/>
                  </a:cubicBezTo>
                  <a:lnTo>
                    <a:pt x="135" y="248"/>
                  </a:lnTo>
                  <a:lnTo>
                    <a:pt x="36" y="248"/>
                  </a:lnTo>
                  <a:close/>
                  <a:moveTo>
                    <a:pt x="283" y="248"/>
                  </a:moveTo>
                  <a:lnTo>
                    <a:pt x="201" y="248"/>
                  </a:lnTo>
                  <a:lnTo>
                    <a:pt x="106" y="186"/>
                  </a:lnTo>
                  <a:lnTo>
                    <a:pt x="106" y="178"/>
                  </a:lnTo>
                  <a:lnTo>
                    <a:pt x="158" y="178"/>
                  </a:lnTo>
                  <a:cubicBezTo>
                    <a:pt x="165" y="178"/>
                    <a:pt x="171" y="174"/>
                    <a:pt x="173" y="169"/>
                  </a:cubicBezTo>
                  <a:cubicBezTo>
                    <a:pt x="177" y="163"/>
                    <a:pt x="177" y="157"/>
                    <a:pt x="175" y="152"/>
                  </a:cubicBezTo>
                  <a:lnTo>
                    <a:pt x="158" y="119"/>
                  </a:lnTo>
                  <a:lnTo>
                    <a:pt x="224" y="142"/>
                  </a:lnTo>
                  <a:cubicBezTo>
                    <a:pt x="233" y="144"/>
                    <a:pt x="241" y="140"/>
                    <a:pt x="245" y="133"/>
                  </a:cubicBezTo>
                  <a:lnTo>
                    <a:pt x="283" y="76"/>
                  </a:lnTo>
                  <a:close/>
                  <a:moveTo>
                    <a:pt x="0" y="19"/>
                  </a:moveTo>
                  <a:lnTo>
                    <a:pt x="0" y="265"/>
                  </a:lnTo>
                  <a:cubicBezTo>
                    <a:pt x="0" y="275"/>
                    <a:pt x="8" y="284"/>
                    <a:pt x="19" y="284"/>
                  </a:cubicBezTo>
                  <a:lnTo>
                    <a:pt x="300" y="284"/>
                  </a:lnTo>
                  <a:cubicBezTo>
                    <a:pt x="311" y="284"/>
                    <a:pt x="317" y="275"/>
                    <a:pt x="317" y="265"/>
                  </a:cubicBezTo>
                  <a:lnTo>
                    <a:pt x="317" y="19"/>
                  </a:lnTo>
                  <a:cubicBezTo>
                    <a:pt x="317" y="17"/>
                    <a:pt x="317" y="17"/>
                    <a:pt x="317" y="17"/>
                  </a:cubicBezTo>
                  <a:cubicBezTo>
                    <a:pt x="317" y="15"/>
                    <a:pt x="317" y="15"/>
                    <a:pt x="317" y="13"/>
                  </a:cubicBezTo>
                  <a:lnTo>
                    <a:pt x="315" y="11"/>
                  </a:lnTo>
                  <a:cubicBezTo>
                    <a:pt x="315" y="8"/>
                    <a:pt x="315" y="8"/>
                    <a:pt x="313" y="6"/>
                  </a:cubicBezTo>
                  <a:lnTo>
                    <a:pt x="311" y="4"/>
                  </a:lnTo>
                  <a:cubicBezTo>
                    <a:pt x="309" y="4"/>
                    <a:pt x="309" y="4"/>
                    <a:pt x="309" y="2"/>
                  </a:cubicBezTo>
                  <a:cubicBezTo>
                    <a:pt x="307" y="2"/>
                    <a:pt x="307" y="2"/>
                    <a:pt x="304" y="2"/>
                  </a:cubicBezTo>
                  <a:cubicBezTo>
                    <a:pt x="304" y="2"/>
                    <a:pt x="302" y="2"/>
                    <a:pt x="302" y="0"/>
                  </a:cubicBezTo>
                  <a:cubicBezTo>
                    <a:pt x="300" y="0"/>
                    <a:pt x="300" y="0"/>
                    <a:pt x="300" y="0"/>
                  </a:cubicBezTo>
                  <a:lnTo>
                    <a:pt x="19" y="0"/>
                  </a:lnTo>
                  <a:cubicBezTo>
                    <a:pt x="8" y="0"/>
                    <a:pt x="0" y="8"/>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396" name="Gruppieren 395">
            <a:extLst>
              <a:ext uri="{FF2B5EF4-FFF2-40B4-BE49-F238E27FC236}">
                <a16:creationId xmlns:a16="http://schemas.microsoft.com/office/drawing/2014/main" id="{5A3043A5-E00A-44B3-9708-3269D71C6B07}"/>
              </a:ext>
            </a:extLst>
          </p:cNvPr>
          <p:cNvGrpSpPr>
            <a:grpSpLocks noChangeAspect="1"/>
          </p:cNvGrpSpPr>
          <p:nvPr/>
        </p:nvGrpSpPr>
        <p:grpSpPr>
          <a:xfrm>
            <a:off x="911862" y="2663568"/>
            <a:ext cx="328528" cy="328528"/>
            <a:chOff x="3340325" y="2084643"/>
            <a:chExt cx="328528" cy="328528"/>
          </a:xfrm>
          <a:solidFill>
            <a:srgbClr val="007AB3"/>
          </a:solidFill>
        </p:grpSpPr>
        <p:sp>
          <p:nvSpPr>
            <p:cNvPr id="397" name="Freihandform 1383">
              <a:extLst>
                <a:ext uri="{FF2B5EF4-FFF2-40B4-BE49-F238E27FC236}">
                  <a16:creationId xmlns:a16="http://schemas.microsoft.com/office/drawing/2014/main" id="{4200648C-0ED3-42BD-BF01-478BB0CE8FE0}"/>
                </a:ext>
              </a:extLst>
            </p:cNvPr>
            <p:cNvSpPr/>
            <p:nvPr/>
          </p:nvSpPr>
          <p:spPr>
            <a:xfrm>
              <a:off x="3340325"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8" name="Freihandform 1384">
              <a:extLst>
                <a:ext uri="{FF2B5EF4-FFF2-40B4-BE49-F238E27FC236}">
                  <a16:creationId xmlns:a16="http://schemas.microsoft.com/office/drawing/2014/main" id="{4B78672C-A328-4466-94BB-A65887194AF4}"/>
                </a:ext>
              </a:extLst>
            </p:cNvPr>
            <p:cNvSpPr/>
            <p:nvPr/>
          </p:nvSpPr>
          <p:spPr>
            <a:xfrm>
              <a:off x="3414133" y="2174749"/>
              <a:ext cx="180679" cy="147617"/>
            </a:xfrm>
            <a:custGeom>
              <a:avLst/>
              <a:gdLst/>
              <a:ahLst/>
              <a:cxnLst>
                <a:cxn ang="3cd4">
                  <a:pos x="hc" y="t"/>
                </a:cxn>
                <a:cxn ang="cd2">
                  <a:pos x="l" y="vc"/>
                </a:cxn>
                <a:cxn ang="cd4">
                  <a:pos x="hc" y="b"/>
                </a:cxn>
                <a:cxn ang="0">
                  <a:pos x="r" y="vc"/>
                </a:cxn>
              </a:cxnLst>
              <a:rect l="l" t="t" r="r" b="b"/>
              <a:pathLst>
                <a:path w="777" h="635">
                  <a:moveTo>
                    <a:pt x="741" y="496"/>
                  </a:moveTo>
                  <a:lnTo>
                    <a:pt x="36" y="496"/>
                  </a:lnTo>
                  <a:lnTo>
                    <a:pt x="36" y="36"/>
                  </a:lnTo>
                  <a:lnTo>
                    <a:pt x="741" y="36"/>
                  </a:lnTo>
                  <a:close/>
                  <a:moveTo>
                    <a:pt x="322" y="602"/>
                  </a:moveTo>
                  <a:cubicBezTo>
                    <a:pt x="329" y="589"/>
                    <a:pt x="331" y="576"/>
                    <a:pt x="331" y="563"/>
                  </a:cubicBezTo>
                  <a:lnTo>
                    <a:pt x="331" y="530"/>
                  </a:lnTo>
                  <a:lnTo>
                    <a:pt x="447" y="530"/>
                  </a:lnTo>
                  <a:lnTo>
                    <a:pt x="447" y="563"/>
                  </a:lnTo>
                  <a:cubicBezTo>
                    <a:pt x="447" y="574"/>
                    <a:pt x="451" y="589"/>
                    <a:pt x="458" y="602"/>
                  </a:cubicBezTo>
                  <a:close/>
                  <a:moveTo>
                    <a:pt x="748" y="0"/>
                  </a:moveTo>
                  <a:lnTo>
                    <a:pt x="30" y="0"/>
                  </a:lnTo>
                  <a:cubicBezTo>
                    <a:pt x="13" y="0"/>
                    <a:pt x="0" y="13"/>
                    <a:pt x="0" y="30"/>
                  </a:cubicBezTo>
                  <a:lnTo>
                    <a:pt x="0" y="513"/>
                  </a:lnTo>
                  <a:cubicBezTo>
                    <a:pt x="0" y="523"/>
                    <a:pt x="9" y="530"/>
                    <a:pt x="17" y="530"/>
                  </a:cubicBezTo>
                  <a:lnTo>
                    <a:pt x="295" y="530"/>
                  </a:lnTo>
                  <a:lnTo>
                    <a:pt x="295" y="563"/>
                  </a:lnTo>
                  <a:cubicBezTo>
                    <a:pt x="295" y="563"/>
                    <a:pt x="295" y="602"/>
                    <a:pt x="265" y="602"/>
                  </a:cubicBezTo>
                  <a:cubicBezTo>
                    <a:pt x="254" y="602"/>
                    <a:pt x="246" y="608"/>
                    <a:pt x="246" y="618"/>
                  </a:cubicBezTo>
                  <a:cubicBezTo>
                    <a:pt x="246" y="629"/>
                    <a:pt x="254" y="635"/>
                    <a:pt x="265" y="635"/>
                  </a:cubicBezTo>
                  <a:lnTo>
                    <a:pt x="513" y="635"/>
                  </a:lnTo>
                  <a:cubicBezTo>
                    <a:pt x="521" y="635"/>
                    <a:pt x="530" y="629"/>
                    <a:pt x="530" y="618"/>
                  </a:cubicBezTo>
                  <a:cubicBezTo>
                    <a:pt x="530" y="608"/>
                    <a:pt x="521" y="602"/>
                    <a:pt x="513" y="602"/>
                  </a:cubicBezTo>
                  <a:cubicBezTo>
                    <a:pt x="496" y="602"/>
                    <a:pt x="481" y="574"/>
                    <a:pt x="481" y="563"/>
                  </a:cubicBezTo>
                  <a:lnTo>
                    <a:pt x="481" y="530"/>
                  </a:lnTo>
                  <a:lnTo>
                    <a:pt x="758" y="530"/>
                  </a:lnTo>
                  <a:cubicBezTo>
                    <a:pt x="769" y="530"/>
                    <a:pt x="777" y="523"/>
                    <a:pt x="777" y="513"/>
                  </a:cubicBezTo>
                  <a:lnTo>
                    <a:pt x="777" y="30"/>
                  </a:lnTo>
                  <a:cubicBezTo>
                    <a:pt x="777" y="13"/>
                    <a:pt x="762" y="0"/>
                    <a:pt x="74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399" name="Freihandform 1385">
              <a:extLst>
                <a:ext uri="{FF2B5EF4-FFF2-40B4-BE49-F238E27FC236}">
                  <a16:creationId xmlns:a16="http://schemas.microsoft.com/office/drawing/2014/main" id="{924FBBC3-8B7B-4025-AE79-EF7F0B54717D}"/>
                </a:ext>
              </a:extLst>
            </p:cNvPr>
            <p:cNvSpPr/>
            <p:nvPr/>
          </p:nvSpPr>
          <p:spPr>
            <a:xfrm>
              <a:off x="3447195" y="2207812"/>
              <a:ext cx="40746" cy="57510"/>
            </a:xfrm>
            <a:custGeom>
              <a:avLst/>
              <a:gdLst/>
              <a:ahLst/>
              <a:cxnLst>
                <a:cxn ang="3cd4">
                  <a:pos x="hc" y="t"/>
                </a:cxn>
                <a:cxn ang="cd2">
                  <a:pos x="l" y="vc"/>
                </a:cxn>
                <a:cxn ang="cd4">
                  <a:pos x="hc" y="b"/>
                </a:cxn>
                <a:cxn ang="0">
                  <a:pos x="r" y="vc"/>
                </a:cxn>
              </a:cxnLst>
              <a:rect l="l" t="t" r="r" b="b"/>
              <a:pathLst>
                <a:path w="176" h="248">
                  <a:moveTo>
                    <a:pt x="17" y="36"/>
                  </a:moveTo>
                  <a:lnTo>
                    <a:pt x="70" y="36"/>
                  </a:lnTo>
                  <a:lnTo>
                    <a:pt x="70" y="229"/>
                  </a:lnTo>
                  <a:cubicBezTo>
                    <a:pt x="70" y="239"/>
                    <a:pt x="79" y="248"/>
                    <a:pt x="87" y="248"/>
                  </a:cubicBezTo>
                  <a:cubicBezTo>
                    <a:pt x="98" y="248"/>
                    <a:pt x="106" y="239"/>
                    <a:pt x="106" y="229"/>
                  </a:cubicBezTo>
                  <a:lnTo>
                    <a:pt x="106" y="36"/>
                  </a:lnTo>
                  <a:lnTo>
                    <a:pt x="159" y="36"/>
                  </a:lnTo>
                  <a:cubicBezTo>
                    <a:pt x="167" y="36"/>
                    <a:pt x="176" y="28"/>
                    <a:pt x="176" y="17"/>
                  </a:cubicBezTo>
                  <a:cubicBezTo>
                    <a:pt x="176" y="9"/>
                    <a:pt x="167" y="0"/>
                    <a:pt x="159" y="0"/>
                  </a:cubicBezTo>
                  <a:lnTo>
                    <a:pt x="17" y="0"/>
                  </a:lnTo>
                  <a:cubicBezTo>
                    <a:pt x="7" y="0"/>
                    <a:pt x="0" y="9"/>
                    <a:pt x="0" y="17"/>
                  </a:cubicBezTo>
                  <a:cubicBezTo>
                    <a:pt x="0" y="28"/>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0" name="Freihandform 1386">
              <a:extLst>
                <a:ext uri="{FF2B5EF4-FFF2-40B4-BE49-F238E27FC236}">
                  <a16:creationId xmlns:a16="http://schemas.microsoft.com/office/drawing/2014/main" id="{61214F30-FE2E-4F36-9CC9-BE0BA3B55FB0}"/>
                </a:ext>
              </a:extLst>
            </p:cNvPr>
            <p:cNvSpPr/>
            <p:nvPr/>
          </p:nvSpPr>
          <p:spPr>
            <a:xfrm>
              <a:off x="3504472" y="2207812"/>
              <a:ext cx="57277" cy="57510"/>
            </a:xfrm>
            <a:custGeom>
              <a:avLst/>
              <a:gdLst/>
              <a:ahLst/>
              <a:cxnLst>
                <a:cxn ang="3cd4">
                  <a:pos x="hc" y="t"/>
                </a:cxn>
                <a:cxn ang="cd2">
                  <a:pos x="l" y="vc"/>
                </a:cxn>
                <a:cxn ang="cd4">
                  <a:pos x="hc" y="b"/>
                </a:cxn>
                <a:cxn ang="0">
                  <a:pos x="r" y="vc"/>
                </a:cxn>
              </a:cxnLst>
              <a:rect l="l" t="t" r="r" b="b"/>
              <a:pathLst>
                <a:path w="247" h="248">
                  <a:moveTo>
                    <a:pt x="108" y="237"/>
                  </a:moveTo>
                  <a:cubicBezTo>
                    <a:pt x="112" y="244"/>
                    <a:pt x="118" y="248"/>
                    <a:pt x="125" y="248"/>
                  </a:cubicBezTo>
                  <a:cubicBezTo>
                    <a:pt x="131" y="248"/>
                    <a:pt x="137" y="244"/>
                    <a:pt x="139" y="237"/>
                  </a:cubicBezTo>
                  <a:lnTo>
                    <a:pt x="245" y="26"/>
                  </a:lnTo>
                  <a:cubicBezTo>
                    <a:pt x="250" y="17"/>
                    <a:pt x="247" y="7"/>
                    <a:pt x="237" y="2"/>
                  </a:cubicBezTo>
                  <a:cubicBezTo>
                    <a:pt x="228" y="-2"/>
                    <a:pt x="218" y="0"/>
                    <a:pt x="214" y="11"/>
                  </a:cubicBezTo>
                  <a:lnTo>
                    <a:pt x="125" y="191"/>
                  </a:lnTo>
                  <a:lnTo>
                    <a:pt x="34" y="11"/>
                  </a:lnTo>
                  <a:cubicBezTo>
                    <a:pt x="29" y="0"/>
                    <a:pt x="19" y="-2"/>
                    <a:pt x="10" y="2"/>
                  </a:cubicBezTo>
                  <a:cubicBezTo>
                    <a:pt x="2" y="7"/>
                    <a:pt x="-2" y="17"/>
                    <a:pt x="2"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1" name="Gruppieren 400">
            <a:extLst>
              <a:ext uri="{FF2B5EF4-FFF2-40B4-BE49-F238E27FC236}">
                <a16:creationId xmlns:a16="http://schemas.microsoft.com/office/drawing/2014/main" id="{B7CC508C-EF50-4E70-8730-DF35ADA7028F}"/>
              </a:ext>
            </a:extLst>
          </p:cNvPr>
          <p:cNvGrpSpPr>
            <a:grpSpLocks noChangeAspect="1"/>
          </p:cNvGrpSpPr>
          <p:nvPr/>
        </p:nvGrpSpPr>
        <p:grpSpPr>
          <a:xfrm>
            <a:off x="3129372" y="1776471"/>
            <a:ext cx="328296" cy="328528"/>
            <a:chOff x="5557835" y="1197546"/>
            <a:chExt cx="328296" cy="328528"/>
          </a:xfrm>
          <a:solidFill>
            <a:srgbClr val="007AB3"/>
          </a:solidFill>
        </p:grpSpPr>
        <p:sp>
          <p:nvSpPr>
            <p:cNvPr id="402" name="Freihandform 1388">
              <a:extLst>
                <a:ext uri="{FF2B5EF4-FFF2-40B4-BE49-F238E27FC236}">
                  <a16:creationId xmlns:a16="http://schemas.microsoft.com/office/drawing/2014/main" id="{77B1485A-E950-4FC8-BD6E-EF13BE2DF44B}"/>
                </a:ext>
              </a:extLst>
            </p:cNvPr>
            <p:cNvSpPr/>
            <p:nvPr/>
          </p:nvSpPr>
          <p:spPr>
            <a:xfrm>
              <a:off x="5557835" y="119754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3" name="Freihandform 1389">
              <a:extLst>
                <a:ext uri="{FF2B5EF4-FFF2-40B4-BE49-F238E27FC236}">
                  <a16:creationId xmlns:a16="http://schemas.microsoft.com/office/drawing/2014/main" id="{346EACD3-F4ED-40C5-A7EF-73620C82AF43}"/>
                </a:ext>
              </a:extLst>
            </p:cNvPr>
            <p:cNvSpPr/>
            <p:nvPr/>
          </p:nvSpPr>
          <p:spPr>
            <a:xfrm>
              <a:off x="5623261" y="1287653"/>
              <a:ext cx="196977" cy="139700"/>
            </a:xfrm>
            <a:custGeom>
              <a:avLst/>
              <a:gdLst/>
              <a:ahLst/>
              <a:cxnLst>
                <a:cxn ang="3cd4">
                  <a:pos x="hc" y="t"/>
                </a:cxn>
                <a:cxn ang="cd2">
                  <a:pos x="l" y="vc"/>
                </a:cxn>
                <a:cxn ang="cd4">
                  <a:pos x="hc" y="b"/>
                </a:cxn>
                <a:cxn ang="0">
                  <a:pos x="r" y="vc"/>
                </a:cxn>
              </a:cxnLst>
              <a:rect l="l" t="t" r="r" b="b"/>
              <a:pathLst>
                <a:path w="847" h="601">
                  <a:moveTo>
                    <a:pt x="671" y="566"/>
                  </a:moveTo>
                  <a:cubicBezTo>
                    <a:pt x="593" y="566"/>
                    <a:pt x="529" y="502"/>
                    <a:pt x="529" y="424"/>
                  </a:cubicBezTo>
                  <a:cubicBezTo>
                    <a:pt x="529" y="371"/>
                    <a:pt x="561" y="322"/>
                    <a:pt x="608" y="299"/>
                  </a:cubicBezTo>
                  <a:lnTo>
                    <a:pt x="654" y="413"/>
                  </a:lnTo>
                  <a:cubicBezTo>
                    <a:pt x="658" y="419"/>
                    <a:pt x="665" y="424"/>
                    <a:pt x="671" y="424"/>
                  </a:cubicBezTo>
                  <a:cubicBezTo>
                    <a:pt x="673" y="424"/>
                    <a:pt x="675" y="424"/>
                    <a:pt x="678" y="424"/>
                  </a:cubicBezTo>
                  <a:cubicBezTo>
                    <a:pt x="686" y="419"/>
                    <a:pt x="690" y="409"/>
                    <a:pt x="688" y="400"/>
                  </a:cubicBezTo>
                  <a:lnTo>
                    <a:pt x="642" y="286"/>
                  </a:lnTo>
                  <a:cubicBezTo>
                    <a:pt x="650" y="284"/>
                    <a:pt x="661" y="284"/>
                    <a:pt x="671" y="284"/>
                  </a:cubicBezTo>
                  <a:cubicBezTo>
                    <a:pt x="749" y="284"/>
                    <a:pt x="813" y="347"/>
                    <a:pt x="813" y="424"/>
                  </a:cubicBezTo>
                  <a:cubicBezTo>
                    <a:pt x="813" y="502"/>
                    <a:pt x="749" y="566"/>
                    <a:pt x="671" y="566"/>
                  </a:cubicBezTo>
                  <a:close/>
                  <a:moveTo>
                    <a:pt x="413" y="373"/>
                  </a:moveTo>
                  <a:lnTo>
                    <a:pt x="354" y="212"/>
                  </a:lnTo>
                  <a:lnTo>
                    <a:pt x="546" y="212"/>
                  </a:lnTo>
                  <a:close/>
                  <a:moveTo>
                    <a:pt x="349" y="390"/>
                  </a:moveTo>
                  <a:cubicBezTo>
                    <a:pt x="341" y="350"/>
                    <a:pt x="320" y="314"/>
                    <a:pt x="288" y="288"/>
                  </a:cubicBezTo>
                  <a:lnTo>
                    <a:pt x="324" y="240"/>
                  </a:lnTo>
                  <a:lnTo>
                    <a:pt x="381" y="390"/>
                  </a:lnTo>
                  <a:close/>
                  <a:moveTo>
                    <a:pt x="178" y="566"/>
                  </a:moveTo>
                  <a:cubicBezTo>
                    <a:pt x="100" y="566"/>
                    <a:pt x="36" y="502"/>
                    <a:pt x="36" y="424"/>
                  </a:cubicBezTo>
                  <a:cubicBezTo>
                    <a:pt x="36" y="347"/>
                    <a:pt x="100" y="284"/>
                    <a:pt x="178" y="284"/>
                  </a:cubicBezTo>
                  <a:cubicBezTo>
                    <a:pt x="199" y="284"/>
                    <a:pt x="218" y="288"/>
                    <a:pt x="237" y="297"/>
                  </a:cubicBezTo>
                  <a:lnTo>
                    <a:pt x="163" y="396"/>
                  </a:lnTo>
                  <a:cubicBezTo>
                    <a:pt x="159" y="403"/>
                    <a:pt x="159" y="409"/>
                    <a:pt x="161" y="415"/>
                  </a:cubicBezTo>
                  <a:cubicBezTo>
                    <a:pt x="165" y="422"/>
                    <a:pt x="172" y="424"/>
                    <a:pt x="178" y="424"/>
                  </a:cubicBezTo>
                  <a:lnTo>
                    <a:pt x="318" y="424"/>
                  </a:lnTo>
                  <a:cubicBezTo>
                    <a:pt x="318" y="502"/>
                    <a:pt x="254" y="566"/>
                    <a:pt x="178" y="566"/>
                  </a:cubicBezTo>
                  <a:close/>
                  <a:moveTo>
                    <a:pt x="267" y="316"/>
                  </a:moveTo>
                  <a:cubicBezTo>
                    <a:pt x="290" y="335"/>
                    <a:pt x="305" y="360"/>
                    <a:pt x="313" y="390"/>
                  </a:cubicBezTo>
                  <a:lnTo>
                    <a:pt x="212" y="390"/>
                  </a:lnTo>
                  <a:close/>
                  <a:moveTo>
                    <a:pt x="671" y="248"/>
                  </a:moveTo>
                  <a:cubicBezTo>
                    <a:pt x="656" y="248"/>
                    <a:pt x="642" y="250"/>
                    <a:pt x="627" y="254"/>
                  </a:cubicBezTo>
                  <a:lnTo>
                    <a:pt x="527" y="11"/>
                  </a:lnTo>
                  <a:cubicBezTo>
                    <a:pt x="523" y="5"/>
                    <a:pt x="517" y="0"/>
                    <a:pt x="510" y="0"/>
                  </a:cubicBezTo>
                  <a:lnTo>
                    <a:pt x="407" y="0"/>
                  </a:lnTo>
                  <a:cubicBezTo>
                    <a:pt x="396" y="0"/>
                    <a:pt x="390" y="9"/>
                    <a:pt x="390" y="19"/>
                  </a:cubicBezTo>
                  <a:cubicBezTo>
                    <a:pt x="390" y="28"/>
                    <a:pt x="396" y="36"/>
                    <a:pt x="407" y="36"/>
                  </a:cubicBezTo>
                  <a:lnTo>
                    <a:pt x="498" y="36"/>
                  </a:lnTo>
                  <a:lnTo>
                    <a:pt x="557" y="178"/>
                  </a:lnTo>
                  <a:lnTo>
                    <a:pt x="339" y="178"/>
                  </a:lnTo>
                  <a:lnTo>
                    <a:pt x="318" y="119"/>
                  </a:lnTo>
                  <a:cubicBezTo>
                    <a:pt x="318" y="117"/>
                    <a:pt x="316" y="117"/>
                    <a:pt x="316" y="117"/>
                  </a:cubicBezTo>
                  <a:cubicBezTo>
                    <a:pt x="333" y="113"/>
                    <a:pt x="345" y="104"/>
                    <a:pt x="345" y="104"/>
                  </a:cubicBezTo>
                  <a:cubicBezTo>
                    <a:pt x="354" y="100"/>
                    <a:pt x="356" y="87"/>
                    <a:pt x="352" y="81"/>
                  </a:cubicBezTo>
                  <a:cubicBezTo>
                    <a:pt x="345" y="72"/>
                    <a:pt x="335" y="70"/>
                    <a:pt x="326" y="74"/>
                  </a:cubicBezTo>
                  <a:cubicBezTo>
                    <a:pt x="324" y="77"/>
                    <a:pt x="277" y="104"/>
                    <a:pt x="225" y="77"/>
                  </a:cubicBezTo>
                  <a:cubicBezTo>
                    <a:pt x="216" y="72"/>
                    <a:pt x="203" y="74"/>
                    <a:pt x="199" y="83"/>
                  </a:cubicBezTo>
                  <a:cubicBezTo>
                    <a:pt x="195" y="91"/>
                    <a:pt x="199" y="102"/>
                    <a:pt x="208" y="108"/>
                  </a:cubicBezTo>
                  <a:cubicBezTo>
                    <a:pt x="231" y="119"/>
                    <a:pt x="254" y="123"/>
                    <a:pt x="273" y="123"/>
                  </a:cubicBezTo>
                  <a:cubicBezTo>
                    <a:pt x="277" y="123"/>
                    <a:pt x="280" y="123"/>
                    <a:pt x="284" y="123"/>
                  </a:cubicBezTo>
                  <a:cubicBezTo>
                    <a:pt x="284" y="125"/>
                    <a:pt x="284" y="127"/>
                    <a:pt x="284" y="132"/>
                  </a:cubicBezTo>
                  <a:lnTo>
                    <a:pt x="309" y="199"/>
                  </a:lnTo>
                  <a:lnTo>
                    <a:pt x="258" y="269"/>
                  </a:lnTo>
                  <a:cubicBezTo>
                    <a:pt x="233" y="256"/>
                    <a:pt x="208" y="248"/>
                    <a:pt x="178" y="248"/>
                  </a:cubicBezTo>
                  <a:cubicBezTo>
                    <a:pt x="81" y="248"/>
                    <a:pt x="0" y="328"/>
                    <a:pt x="0" y="424"/>
                  </a:cubicBezTo>
                  <a:cubicBezTo>
                    <a:pt x="0" y="521"/>
                    <a:pt x="81" y="601"/>
                    <a:pt x="178" y="601"/>
                  </a:cubicBezTo>
                  <a:cubicBezTo>
                    <a:pt x="275" y="601"/>
                    <a:pt x="354" y="521"/>
                    <a:pt x="354" y="424"/>
                  </a:cubicBezTo>
                  <a:lnTo>
                    <a:pt x="407" y="424"/>
                  </a:lnTo>
                  <a:cubicBezTo>
                    <a:pt x="409" y="424"/>
                    <a:pt x="411" y="424"/>
                    <a:pt x="413" y="424"/>
                  </a:cubicBezTo>
                  <a:cubicBezTo>
                    <a:pt x="415" y="422"/>
                    <a:pt x="415" y="422"/>
                    <a:pt x="415" y="422"/>
                  </a:cubicBezTo>
                  <a:cubicBezTo>
                    <a:pt x="417" y="422"/>
                    <a:pt x="419" y="419"/>
                    <a:pt x="419" y="419"/>
                  </a:cubicBezTo>
                  <a:lnTo>
                    <a:pt x="419" y="417"/>
                  </a:lnTo>
                  <a:lnTo>
                    <a:pt x="578" y="229"/>
                  </a:lnTo>
                  <a:lnTo>
                    <a:pt x="595" y="267"/>
                  </a:lnTo>
                  <a:cubicBezTo>
                    <a:pt x="536" y="295"/>
                    <a:pt x="495" y="356"/>
                    <a:pt x="495" y="424"/>
                  </a:cubicBezTo>
                  <a:cubicBezTo>
                    <a:pt x="495" y="521"/>
                    <a:pt x="574" y="601"/>
                    <a:pt x="671" y="601"/>
                  </a:cubicBezTo>
                  <a:cubicBezTo>
                    <a:pt x="769" y="601"/>
                    <a:pt x="847" y="521"/>
                    <a:pt x="847" y="424"/>
                  </a:cubicBezTo>
                  <a:cubicBezTo>
                    <a:pt x="847" y="328"/>
                    <a:pt x="769" y="248"/>
                    <a:pt x="671"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4" name="Gruppieren 403">
            <a:extLst>
              <a:ext uri="{FF2B5EF4-FFF2-40B4-BE49-F238E27FC236}">
                <a16:creationId xmlns:a16="http://schemas.microsoft.com/office/drawing/2014/main" id="{04170079-BFC8-4AA2-BF6F-965BDB50C8D6}"/>
              </a:ext>
            </a:extLst>
          </p:cNvPr>
          <p:cNvGrpSpPr>
            <a:grpSpLocks noChangeAspect="1"/>
          </p:cNvGrpSpPr>
          <p:nvPr/>
        </p:nvGrpSpPr>
        <p:grpSpPr>
          <a:xfrm>
            <a:off x="2685823" y="1776471"/>
            <a:ext cx="328528" cy="328528"/>
            <a:chOff x="5114286" y="1197546"/>
            <a:chExt cx="328528" cy="328528"/>
          </a:xfrm>
          <a:solidFill>
            <a:srgbClr val="007AB3"/>
          </a:solidFill>
        </p:grpSpPr>
        <p:sp>
          <p:nvSpPr>
            <p:cNvPr id="405" name="Freihandform 1391">
              <a:extLst>
                <a:ext uri="{FF2B5EF4-FFF2-40B4-BE49-F238E27FC236}">
                  <a16:creationId xmlns:a16="http://schemas.microsoft.com/office/drawing/2014/main" id="{C25F0AA9-E278-404C-878D-F4BDC0EE0D41}"/>
                </a:ext>
              </a:extLst>
            </p:cNvPr>
            <p:cNvSpPr/>
            <p:nvPr/>
          </p:nvSpPr>
          <p:spPr>
            <a:xfrm>
              <a:off x="511428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6" name="Freihandform 1392">
              <a:extLst>
                <a:ext uri="{FF2B5EF4-FFF2-40B4-BE49-F238E27FC236}">
                  <a16:creationId xmlns:a16="http://schemas.microsoft.com/office/drawing/2014/main" id="{658DB86F-367B-4F48-9999-CD0AD27D80E4}"/>
                </a:ext>
              </a:extLst>
            </p:cNvPr>
            <p:cNvSpPr/>
            <p:nvPr/>
          </p:nvSpPr>
          <p:spPr>
            <a:xfrm>
              <a:off x="5212775" y="1353778"/>
              <a:ext cx="32830" cy="32364"/>
            </a:xfrm>
            <a:custGeom>
              <a:avLst/>
              <a:gdLst/>
              <a:ahLst/>
              <a:cxnLst>
                <a:cxn ang="3cd4">
                  <a:pos x="hc" y="t"/>
                </a:cxn>
                <a:cxn ang="cd2">
                  <a:pos x="l" y="vc"/>
                </a:cxn>
                <a:cxn ang="cd4">
                  <a:pos x="hc" y="b"/>
                </a:cxn>
                <a:cxn ang="0">
                  <a:pos x="r" y="vc"/>
                </a:cxn>
              </a:cxnLst>
              <a:rect l="l" t="t" r="r" b="b"/>
              <a:pathLst>
                <a:path w="142" h="140">
                  <a:moveTo>
                    <a:pt x="72" y="34"/>
                  </a:moveTo>
                  <a:cubicBezTo>
                    <a:pt x="91" y="34"/>
                    <a:pt x="106" y="51"/>
                    <a:pt x="106" y="70"/>
                  </a:cubicBezTo>
                  <a:cubicBezTo>
                    <a:pt x="106" y="89"/>
                    <a:pt x="91" y="106"/>
                    <a:pt x="72" y="106"/>
                  </a:cubicBezTo>
                  <a:cubicBezTo>
                    <a:pt x="51" y="106"/>
                    <a:pt x="36" y="89"/>
                    <a:pt x="36" y="70"/>
                  </a:cubicBezTo>
                  <a:cubicBezTo>
                    <a:pt x="36" y="51"/>
                    <a:pt x="51" y="34"/>
                    <a:pt x="72" y="34"/>
                  </a:cubicBezTo>
                  <a:close/>
                  <a:moveTo>
                    <a:pt x="72" y="140"/>
                  </a:moveTo>
                  <a:cubicBezTo>
                    <a:pt x="110" y="140"/>
                    <a:pt x="142" y="108"/>
                    <a:pt x="142" y="70"/>
                  </a:cubicBezTo>
                  <a:cubicBezTo>
                    <a:pt x="142" y="32"/>
                    <a:pt x="110" y="0"/>
                    <a:pt x="72" y="0"/>
                  </a:cubicBezTo>
                  <a:cubicBezTo>
                    <a:pt x="32" y="0"/>
                    <a:pt x="0" y="32"/>
                    <a:pt x="0" y="70"/>
                  </a:cubicBezTo>
                  <a:cubicBezTo>
                    <a:pt x="0" y="108"/>
                    <a:pt x="32" y="140"/>
                    <a:pt x="72"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7" name="Freihandform 1393">
              <a:extLst>
                <a:ext uri="{FF2B5EF4-FFF2-40B4-BE49-F238E27FC236}">
                  <a16:creationId xmlns:a16="http://schemas.microsoft.com/office/drawing/2014/main" id="{E8A363A0-BD89-4D2A-B431-843E577E5492}"/>
                </a:ext>
              </a:extLst>
            </p:cNvPr>
            <p:cNvSpPr/>
            <p:nvPr/>
          </p:nvSpPr>
          <p:spPr>
            <a:xfrm>
              <a:off x="5311263" y="1353778"/>
              <a:ext cx="32830" cy="32364"/>
            </a:xfrm>
            <a:custGeom>
              <a:avLst/>
              <a:gdLst/>
              <a:ahLst/>
              <a:cxnLst>
                <a:cxn ang="3cd4">
                  <a:pos x="hc" y="t"/>
                </a:cxn>
                <a:cxn ang="cd2">
                  <a:pos x="l" y="vc"/>
                </a:cxn>
                <a:cxn ang="cd4">
                  <a:pos x="hc" y="b"/>
                </a:cxn>
                <a:cxn ang="0">
                  <a:pos x="r" y="vc"/>
                </a:cxn>
              </a:cxnLst>
              <a:rect l="l" t="t" r="r" b="b"/>
              <a:pathLst>
                <a:path w="142" h="140">
                  <a:moveTo>
                    <a:pt x="72" y="106"/>
                  </a:moveTo>
                  <a:cubicBezTo>
                    <a:pt x="51" y="106"/>
                    <a:pt x="36" y="89"/>
                    <a:pt x="36" y="70"/>
                  </a:cubicBezTo>
                  <a:cubicBezTo>
                    <a:pt x="36" y="51"/>
                    <a:pt x="51" y="34"/>
                    <a:pt x="72" y="34"/>
                  </a:cubicBezTo>
                  <a:cubicBezTo>
                    <a:pt x="91" y="34"/>
                    <a:pt x="106" y="51"/>
                    <a:pt x="106" y="70"/>
                  </a:cubicBezTo>
                  <a:cubicBezTo>
                    <a:pt x="106" y="89"/>
                    <a:pt x="91" y="106"/>
                    <a:pt x="72" y="106"/>
                  </a:cubicBezTo>
                  <a:close/>
                  <a:moveTo>
                    <a:pt x="72" y="0"/>
                  </a:moveTo>
                  <a:cubicBezTo>
                    <a:pt x="32" y="0"/>
                    <a:pt x="0" y="32"/>
                    <a:pt x="0" y="70"/>
                  </a:cubicBezTo>
                  <a:cubicBezTo>
                    <a:pt x="0" y="108"/>
                    <a:pt x="32" y="140"/>
                    <a:pt x="72" y="140"/>
                  </a:cubicBezTo>
                  <a:cubicBezTo>
                    <a:pt x="110" y="140"/>
                    <a:pt x="142" y="108"/>
                    <a:pt x="142" y="70"/>
                  </a:cubicBezTo>
                  <a:cubicBezTo>
                    <a:pt x="142" y="32"/>
                    <a:pt x="110"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08" name="Freihandform 1394">
              <a:extLst>
                <a:ext uri="{FF2B5EF4-FFF2-40B4-BE49-F238E27FC236}">
                  <a16:creationId xmlns:a16="http://schemas.microsoft.com/office/drawing/2014/main" id="{4C7B3CA4-7A86-4FB2-857E-C382C52A17F9}"/>
                </a:ext>
              </a:extLst>
            </p:cNvPr>
            <p:cNvSpPr/>
            <p:nvPr/>
          </p:nvSpPr>
          <p:spPr>
            <a:xfrm>
              <a:off x="5179712" y="1279736"/>
              <a:ext cx="196977" cy="155533"/>
            </a:xfrm>
            <a:custGeom>
              <a:avLst/>
              <a:gdLst/>
              <a:ahLst/>
              <a:cxnLst>
                <a:cxn ang="3cd4">
                  <a:pos x="hc" y="t"/>
                </a:cxn>
                <a:cxn ang="cd2">
                  <a:pos x="l" y="vc"/>
                </a:cxn>
                <a:cxn ang="cd4">
                  <a:pos x="hc" y="b"/>
                </a:cxn>
                <a:cxn ang="0">
                  <a:pos x="r" y="vc"/>
                </a:cxn>
              </a:cxnLst>
              <a:rect l="l" t="t" r="r" b="b"/>
              <a:pathLst>
                <a:path w="847" h="669">
                  <a:moveTo>
                    <a:pt x="187" y="246"/>
                  </a:moveTo>
                  <a:lnTo>
                    <a:pt x="242" y="106"/>
                  </a:lnTo>
                  <a:lnTo>
                    <a:pt x="606" y="106"/>
                  </a:lnTo>
                  <a:lnTo>
                    <a:pt x="663" y="246"/>
                  </a:lnTo>
                  <a:close/>
                  <a:moveTo>
                    <a:pt x="800" y="316"/>
                  </a:moveTo>
                  <a:lnTo>
                    <a:pt x="788" y="320"/>
                  </a:lnTo>
                  <a:cubicBezTo>
                    <a:pt x="781" y="322"/>
                    <a:pt x="777" y="329"/>
                    <a:pt x="777" y="337"/>
                  </a:cubicBezTo>
                  <a:lnTo>
                    <a:pt x="777" y="595"/>
                  </a:lnTo>
                  <a:cubicBezTo>
                    <a:pt x="777" y="595"/>
                    <a:pt x="777" y="597"/>
                    <a:pt x="777" y="600"/>
                  </a:cubicBezTo>
                  <a:cubicBezTo>
                    <a:pt x="777" y="619"/>
                    <a:pt x="762" y="635"/>
                    <a:pt x="743" y="635"/>
                  </a:cubicBezTo>
                  <a:cubicBezTo>
                    <a:pt x="722" y="635"/>
                    <a:pt x="707" y="619"/>
                    <a:pt x="707" y="600"/>
                  </a:cubicBezTo>
                  <a:lnTo>
                    <a:pt x="707" y="547"/>
                  </a:lnTo>
                  <a:cubicBezTo>
                    <a:pt x="707" y="536"/>
                    <a:pt x="699" y="530"/>
                    <a:pt x="690" y="530"/>
                  </a:cubicBezTo>
                  <a:lnTo>
                    <a:pt x="434" y="530"/>
                  </a:lnTo>
                  <a:lnTo>
                    <a:pt x="493" y="413"/>
                  </a:lnTo>
                  <a:cubicBezTo>
                    <a:pt x="496" y="407"/>
                    <a:pt x="496" y="401"/>
                    <a:pt x="491" y="396"/>
                  </a:cubicBezTo>
                  <a:cubicBezTo>
                    <a:pt x="489" y="392"/>
                    <a:pt x="483" y="388"/>
                    <a:pt x="476" y="388"/>
                  </a:cubicBezTo>
                  <a:lnTo>
                    <a:pt x="396" y="388"/>
                  </a:lnTo>
                  <a:lnTo>
                    <a:pt x="436" y="282"/>
                  </a:lnTo>
                  <a:lnTo>
                    <a:pt x="688" y="282"/>
                  </a:lnTo>
                  <a:cubicBezTo>
                    <a:pt x="694" y="282"/>
                    <a:pt x="701" y="280"/>
                    <a:pt x="703" y="274"/>
                  </a:cubicBezTo>
                  <a:cubicBezTo>
                    <a:pt x="707" y="269"/>
                    <a:pt x="707" y="263"/>
                    <a:pt x="705" y="259"/>
                  </a:cubicBezTo>
                  <a:lnTo>
                    <a:pt x="635" y="81"/>
                  </a:lnTo>
                  <a:cubicBezTo>
                    <a:pt x="631" y="75"/>
                    <a:pt x="625" y="70"/>
                    <a:pt x="618" y="70"/>
                  </a:cubicBezTo>
                  <a:lnTo>
                    <a:pt x="231" y="70"/>
                  </a:lnTo>
                  <a:cubicBezTo>
                    <a:pt x="222" y="70"/>
                    <a:pt x="216" y="75"/>
                    <a:pt x="214" y="81"/>
                  </a:cubicBezTo>
                  <a:lnTo>
                    <a:pt x="144" y="259"/>
                  </a:lnTo>
                  <a:cubicBezTo>
                    <a:pt x="142" y="263"/>
                    <a:pt x="142" y="269"/>
                    <a:pt x="144" y="274"/>
                  </a:cubicBezTo>
                  <a:cubicBezTo>
                    <a:pt x="148" y="280"/>
                    <a:pt x="155" y="282"/>
                    <a:pt x="159" y="282"/>
                  </a:cubicBezTo>
                  <a:lnTo>
                    <a:pt x="398" y="282"/>
                  </a:lnTo>
                  <a:lnTo>
                    <a:pt x="356" y="398"/>
                  </a:lnTo>
                  <a:cubicBezTo>
                    <a:pt x="354" y="405"/>
                    <a:pt x="354" y="411"/>
                    <a:pt x="356" y="415"/>
                  </a:cubicBezTo>
                  <a:cubicBezTo>
                    <a:pt x="360" y="420"/>
                    <a:pt x="366" y="424"/>
                    <a:pt x="371" y="424"/>
                  </a:cubicBezTo>
                  <a:lnTo>
                    <a:pt x="449" y="424"/>
                  </a:lnTo>
                  <a:lnTo>
                    <a:pt x="396" y="530"/>
                  </a:lnTo>
                  <a:lnTo>
                    <a:pt x="161" y="530"/>
                  </a:lnTo>
                  <a:cubicBezTo>
                    <a:pt x="151" y="530"/>
                    <a:pt x="142" y="536"/>
                    <a:pt x="142" y="547"/>
                  </a:cubicBezTo>
                  <a:lnTo>
                    <a:pt x="142" y="600"/>
                  </a:lnTo>
                  <a:cubicBezTo>
                    <a:pt x="142" y="619"/>
                    <a:pt x="127" y="635"/>
                    <a:pt x="108" y="635"/>
                  </a:cubicBezTo>
                  <a:cubicBezTo>
                    <a:pt x="87" y="635"/>
                    <a:pt x="72" y="619"/>
                    <a:pt x="72" y="600"/>
                  </a:cubicBezTo>
                  <a:cubicBezTo>
                    <a:pt x="72" y="597"/>
                    <a:pt x="72" y="597"/>
                    <a:pt x="72" y="595"/>
                  </a:cubicBezTo>
                  <a:lnTo>
                    <a:pt x="72" y="337"/>
                  </a:lnTo>
                  <a:cubicBezTo>
                    <a:pt x="72" y="329"/>
                    <a:pt x="68" y="322"/>
                    <a:pt x="60" y="320"/>
                  </a:cubicBezTo>
                  <a:lnTo>
                    <a:pt x="49" y="316"/>
                  </a:lnTo>
                  <a:cubicBezTo>
                    <a:pt x="40" y="314"/>
                    <a:pt x="36" y="305"/>
                    <a:pt x="36" y="297"/>
                  </a:cubicBezTo>
                  <a:cubicBezTo>
                    <a:pt x="36" y="284"/>
                    <a:pt x="45" y="276"/>
                    <a:pt x="53" y="276"/>
                  </a:cubicBezTo>
                  <a:lnTo>
                    <a:pt x="66" y="276"/>
                  </a:lnTo>
                  <a:cubicBezTo>
                    <a:pt x="74" y="276"/>
                    <a:pt x="81" y="271"/>
                    <a:pt x="83" y="265"/>
                  </a:cubicBezTo>
                  <a:lnTo>
                    <a:pt x="153" y="85"/>
                  </a:lnTo>
                  <a:cubicBezTo>
                    <a:pt x="161" y="60"/>
                    <a:pt x="189" y="36"/>
                    <a:pt x="212" y="34"/>
                  </a:cubicBezTo>
                  <a:lnTo>
                    <a:pt x="635" y="34"/>
                  </a:lnTo>
                  <a:cubicBezTo>
                    <a:pt x="661" y="36"/>
                    <a:pt x="690" y="60"/>
                    <a:pt x="697" y="85"/>
                  </a:cubicBezTo>
                  <a:lnTo>
                    <a:pt x="766" y="265"/>
                  </a:lnTo>
                  <a:cubicBezTo>
                    <a:pt x="769" y="271"/>
                    <a:pt x="775" y="276"/>
                    <a:pt x="781" y="276"/>
                  </a:cubicBezTo>
                  <a:lnTo>
                    <a:pt x="794" y="276"/>
                  </a:lnTo>
                  <a:cubicBezTo>
                    <a:pt x="805" y="276"/>
                    <a:pt x="813" y="284"/>
                    <a:pt x="813" y="297"/>
                  </a:cubicBezTo>
                  <a:cubicBezTo>
                    <a:pt x="813" y="305"/>
                    <a:pt x="807" y="314"/>
                    <a:pt x="800" y="316"/>
                  </a:cubicBezTo>
                  <a:close/>
                  <a:moveTo>
                    <a:pt x="794" y="240"/>
                  </a:moveTo>
                  <a:lnTo>
                    <a:pt x="730" y="75"/>
                  </a:lnTo>
                  <a:cubicBezTo>
                    <a:pt x="720" y="36"/>
                    <a:pt x="678" y="5"/>
                    <a:pt x="637" y="0"/>
                  </a:cubicBezTo>
                  <a:lnTo>
                    <a:pt x="212" y="0"/>
                  </a:lnTo>
                  <a:cubicBezTo>
                    <a:pt x="172" y="5"/>
                    <a:pt x="131" y="36"/>
                    <a:pt x="119" y="72"/>
                  </a:cubicBezTo>
                  <a:lnTo>
                    <a:pt x="55" y="240"/>
                  </a:lnTo>
                  <a:lnTo>
                    <a:pt x="53" y="240"/>
                  </a:lnTo>
                  <a:cubicBezTo>
                    <a:pt x="26" y="242"/>
                    <a:pt x="0" y="265"/>
                    <a:pt x="0" y="297"/>
                  </a:cubicBezTo>
                  <a:cubicBezTo>
                    <a:pt x="0" y="320"/>
                    <a:pt x="15" y="341"/>
                    <a:pt x="36" y="348"/>
                  </a:cubicBezTo>
                  <a:lnTo>
                    <a:pt x="36" y="600"/>
                  </a:lnTo>
                  <a:cubicBezTo>
                    <a:pt x="36" y="602"/>
                    <a:pt x="36" y="604"/>
                    <a:pt x="36" y="604"/>
                  </a:cubicBezTo>
                  <a:cubicBezTo>
                    <a:pt x="40" y="642"/>
                    <a:pt x="70" y="669"/>
                    <a:pt x="108" y="669"/>
                  </a:cubicBezTo>
                  <a:cubicBezTo>
                    <a:pt x="146" y="669"/>
                    <a:pt x="178" y="638"/>
                    <a:pt x="178" y="600"/>
                  </a:cubicBezTo>
                  <a:lnTo>
                    <a:pt x="178" y="564"/>
                  </a:lnTo>
                  <a:lnTo>
                    <a:pt x="671" y="564"/>
                  </a:lnTo>
                  <a:lnTo>
                    <a:pt x="671" y="600"/>
                  </a:lnTo>
                  <a:cubicBezTo>
                    <a:pt x="671" y="638"/>
                    <a:pt x="703" y="669"/>
                    <a:pt x="743" y="669"/>
                  </a:cubicBezTo>
                  <a:cubicBezTo>
                    <a:pt x="781" y="669"/>
                    <a:pt x="813" y="638"/>
                    <a:pt x="813" y="600"/>
                  </a:cubicBezTo>
                  <a:cubicBezTo>
                    <a:pt x="813" y="595"/>
                    <a:pt x="813" y="593"/>
                    <a:pt x="813" y="591"/>
                  </a:cubicBezTo>
                  <a:lnTo>
                    <a:pt x="813" y="350"/>
                  </a:lnTo>
                  <a:lnTo>
                    <a:pt x="813" y="348"/>
                  </a:lnTo>
                  <a:cubicBezTo>
                    <a:pt x="834" y="341"/>
                    <a:pt x="847" y="320"/>
                    <a:pt x="847" y="297"/>
                  </a:cubicBezTo>
                  <a:cubicBezTo>
                    <a:pt x="847" y="265"/>
                    <a:pt x="824" y="240"/>
                    <a:pt x="794"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09" name="Gruppieren 408">
            <a:extLst>
              <a:ext uri="{FF2B5EF4-FFF2-40B4-BE49-F238E27FC236}">
                <a16:creationId xmlns:a16="http://schemas.microsoft.com/office/drawing/2014/main" id="{4B82BF56-5B26-4CDA-92CC-66F5E24F469A}"/>
              </a:ext>
            </a:extLst>
          </p:cNvPr>
          <p:cNvGrpSpPr>
            <a:grpSpLocks noChangeAspect="1"/>
          </p:cNvGrpSpPr>
          <p:nvPr/>
        </p:nvGrpSpPr>
        <p:grpSpPr>
          <a:xfrm>
            <a:off x="468313" y="2663568"/>
            <a:ext cx="328528" cy="328528"/>
            <a:chOff x="2896776" y="2084643"/>
            <a:chExt cx="328528" cy="328528"/>
          </a:xfrm>
          <a:solidFill>
            <a:srgbClr val="007AB3"/>
          </a:solidFill>
        </p:grpSpPr>
        <p:sp>
          <p:nvSpPr>
            <p:cNvPr id="410" name="Freihandform 1396">
              <a:extLst>
                <a:ext uri="{FF2B5EF4-FFF2-40B4-BE49-F238E27FC236}">
                  <a16:creationId xmlns:a16="http://schemas.microsoft.com/office/drawing/2014/main" id="{4A8A2050-A0E8-4ED6-8DA0-BDF0465DFA35}"/>
                </a:ext>
              </a:extLst>
            </p:cNvPr>
            <p:cNvSpPr/>
            <p:nvPr/>
          </p:nvSpPr>
          <p:spPr>
            <a:xfrm>
              <a:off x="2896776"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1" name="Freihandform 1397">
              <a:extLst>
                <a:ext uri="{FF2B5EF4-FFF2-40B4-BE49-F238E27FC236}">
                  <a16:creationId xmlns:a16="http://schemas.microsoft.com/office/drawing/2014/main" id="{2BD87F41-FBEE-4A7A-A0EC-F8BC1FB7F572}"/>
                </a:ext>
              </a:extLst>
            </p:cNvPr>
            <p:cNvSpPr/>
            <p:nvPr/>
          </p:nvSpPr>
          <p:spPr>
            <a:xfrm>
              <a:off x="2962435" y="2191513"/>
              <a:ext cx="196745" cy="130853"/>
            </a:xfrm>
            <a:custGeom>
              <a:avLst/>
              <a:gdLst/>
              <a:ahLst/>
              <a:cxnLst>
                <a:cxn ang="3cd4">
                  <a:pos x="hc" y="t"/>
                </a:cxn>
                <a:cxn ang="cd2">
                  <a:pos x="l" y="vc"/>
                </a:cxn>
                <a:cxn ang="cd4">
                  <a:pos x="hc" y="b"/>
                </a:cxn>
                <a:cxn ang="0">
                  <a:pos x="r" y="vc"/>
                </a:cxn>
              </a:cxnLst>
              <a:rect l="l" t="t" r="r" b="b"/>
              <a:pathLst>
                <a:path w="846" h="563">
                  <a:moveTo>
                    <a:pt x="812" y="87"/>
                  </a:moveTo>
                  <a:cubicBezTo>
                    <a:pt x="812" y="98"/>
                    <a:pt x="804" y="106"/>
                    <a:pt x="793" y="106"/>
                  </a:cubicBezTo>
                  <a:lnTo>
                    <a:pt x="618" y="106"/>
                  </a:lnTo>
                  <a:cubicBezTo>
                    <a:pt x="607" y="106"/>
                    <a:pt x="601" y="113"/>
                    <a:pt x="601" y="123"/>
                  </a:cubicBezTo>
                  <a:lnTo>
                    <a:pt x="601" y="335"/>
                  </a:lnTo>
                  <a:cubicBezTo>
                    <a:pt x="601" y="345"/>
                    <a:pt x="607" y="352"/>
                    <a:pt x="618" y="352"/>
                  </a:cubicBezTo>
                  <a:lnTo>
                    <a:pt x="759" y="352"/>
                  </a:lnTo>
                  <a:lnTo>
                    <a:pt x="776" y="352"/>
                  </a:lnTo>
                  <a:lnTo>
                    <a:pt x="776" y="441"/>
                  </a:lnTo>
                  <a:cubicBezTo>
                    <a:pt x="776" y="451"/>
                    <a:pt x="768" y="458"/>
                    <a:pt x="759" y="458"/>
                  </a:cubicBezTo>
                  <a:lnTo>
                    <a:pt x="723" y="458"/>
                  </a:lnTo>
                  <a:cubicBezTo>
                    <a:pt x="723" y="458"/>
                    <a:pt x="721" y="458"/>
                    <a:pt x="721" y="460"/>
                  </a:cubicBezTo>
                  <a:cubicBezTo>
                    <a:pt x="713" y="417"/>
                    <a:pt x="677" y="388"/>
                    <a:pt x="634" y="388"/>
                  </a:cubicBezTo>
                  <a:cubicBezTo>
                    <a:pt x="592" y="388"/>
                    <a:pt x="556" y="417"/>
                    <a:pt x="548" y="460"/>
                  </a:cubicBezTo>
                  <a:cubicBezTo>
                    <a:pt x="548" y="458"/>
                    <a:pt x="548" y="458"/>
                    <a:pt x="548" y="458"/>
                  </a:cubicBezTo>
                  <a:lnTo>
                    <a:pt x="529" y="458"/>
                  </a:lnTo>
                  <a:lnTo>
                    <a:pt x="529" y="123"/>
                  </a:lnTo>
                  <a:cubicBezTo>
                    <a:pt x="529" y="113"/>
                    <a:pt x="522" y="106"/>
                    <a:pt x="512" y="106"/>
                  </a:cubicBezTo>
                  <a:lnTo>
                    <a:pt x="336" y="106"/>
                  </a:lnTo>
                  <a:cubicBezTo>
                    <a:pt x="325" y="106"/>
                    <a:pt x="317" y="113"/>
                    <a:pt x="317" y="123"/>
                  </a:cubicBezTo>
                  <a:lnTo>
                    <a:pt x="317" y="458"/>
                  </a:lnTo>
                  <a:lnTo>
                    <a:pt x="264" y="458"/>
                  </a:lnTo>
                  <a:lnTo>
                    <a:pt x="264" y="460"/>
                  </a:lnTo>
                  <a:cubicBezTo>
                    <a:pt x="256" y="417"/>
                    <a:pt x="220" y="388"/>
                    <a:pt x="177" y="388"/>
                  </a:cubicBezTo>
                  <a:cubicBezTo>
                    <a:pt x="135" y="388"/>
                    <a:pt x="99" y="417"/>
                    <a:pt x="91" y="460"/>
                  </a:cubicBezTo>
                  <a:cubicBezTo>
                    <a:pt x="91" y="458"/>
                    <a:pt x="88" y="458"/>
                    <a:pt x="88" y="458"/>
                  </a:cubicBezTo>
                  <a:lnTo>
                    <a:pt x="52" y="458"/>
                  </a:lnTo>
                  <a:cubicBezTo>
                    <a:pt x="44" y="458"/>
                    <a:pt x="35" y="451"/>
                    <a:pt x="35" y="441"/>
                  </a:cubicBezTo>
                  <a:lnTo>
                    <a:pt x="35" y="405"/>
                  </a:lnTo>
                  <a:lnTo>
                    <a:pt x="35" y="53"/>
                  </a:lnTo>
                  <a:cubicBezTo>
                    <a:pt x="35" y="43"/>
                    <a:pt x="44" y="34"/>
                    <a:pt x="52" y="34"/>
                  </a:cubicBezTo>
                  <a:lnTo>
                    <a:pt x="793" y="34"/>
                  </a:lnTo>
                  <a:cubicBezTo>
                    <a:pt x="804" y="34"/>
                    <a:pt x="812" y="43"/>
                    <a:pt x="812" y="53"/>
                  </a:cubicBezTo>
                  <a:close/>
                  <a:moveTo>
                    <a:pt x="734" y="318"/>
                  </a:moveTo>
                  <a:lnTo>
                    <a:pt x="634" y="318"/>
                  </a:lnTo>
                  <a:lnTo>
                    <a:pt x="634" y="140"/>
                  </a:lnTo>
                  <a:lnTo>
                    <a:pt x="675" y="140"/>
                  </a:lnTo>
                  <a:close/>
                  <a:moveTo>
                    <a:pt x="634" y="530"/>
                  </a:moveTo>
                  <a:cubicBezTo>
                    <a:pt x="607" y="530"/>
                    <a:pt x="582" y="506"/>
                    <a:pt x="582" y="477"/>
                  </a:cubicBezTo>
                  <a:cubicBezTo>
                    <a:pt x="582" y="447"/>
                    <a:pt x="607" y="424"/>
                    <a:pt x="634" y="424"/>
                  </a:cubicBezTo>
                  <a:cubicBezTo>
                    <a:pt x="664" y="424"/>
                    <a:pt x="687" y="447"/>
                    <a:pt x="687" y="477"/>
                  </a:cubicBezTo>
                  <a:cubicBezTo>
                    <a:pt x="687" y="506"/>
                    <a:pt x="664" y="530"/>
                    <a:pt x="634" y="530"/>
                  </a:cubicBezTo>
                  <a:close/>
                  <a:moveTo>
                    <a:pt x="495" y="458"/>
                  </a:moveTo>
                  <a:lnTo>
                    <a:pt x="353" y="458"/>
                  </a:lnTo>
                  <a:lnTo>
                    <a:pt x="353" y="140"/>
                  </a:lnTo>
                  <a:lnTo>
                    <a:pt x="495" y="140"/>
                  </a:lnTo>
                  <a:close/>
                  <a:moveTo>
                    <a:pt x="177" y="530"/>
                  </a:moveTo>
                  <a:cubicBezTo>
                    <a:pt x="148" y="530"/>
                    <a:pt x="124" y="506"/>
                    <a:pt x="124" y="477"/>
                  </a:cubicBezTo>
                  <a:cubicBezTo>
                    <a:pt x="124" y="447"/>
                    <a:pt x="148" y="424"/>
                    <a:pt x="177" y="424"/>
                  </a:cubicBezTo>
                  <a:cubicBezTo>
                    <a:pt x="205" y="424"/>
                    <a:pt x="230" y="447"/>
                    <a:pt x="230" y="477"/>
                  </a:cubicBezTo>
                  <a:cubicBezTo>
                    <a:pt x="230" y="506"/>
                    <a:pt x="205" y="530"/>
                    <a:pt x="177" y="530"/>
                  </a:cubicBezTo>
                  <a:close/>
                  <a:moveTo>
                    <a:pt x="793" y="0"/>
                  </a:moveTo>
                  <a:lnTo>
                    <a:pt x="52" y="0"/>
                  </a:lnTo>
                  <a:cubicBezTo>
                    <a:pt x="25" y="0"/>
                    <a:pt x="0" y="24"/>
                    <a:pt x="0" y="53"/>
                  </a:cubicBezTo>
                  <a:lnTo>
                    <a:pt x="0" y="405"/>
                  </a:lnTo>
                  <a:lnTo>
                    <a:pt x="0" y="441"/>
                  </a:lnTo>
                  <a:cubicBezTo>
                    <a:pt x="0" y="470"/>
                    <a:pt x="25" y="494"/>
                    <a:pt x="52" y="494"/>
                  </a:cubicBezTo>
                  <a:lnTo>
                    <a:pt x="88" y="494"/>
                  </a:lnTo>
                  <a:lnTo>
                    <a:pt x="91" y="494"/>
                  </a:lnTo>
                  <a:cubicBezTo>
                    <a:pt x="99" y="534"/>
                    <a:pt x="133" y="563"/>
                    <a:pt x="177" y="563"/>
                  </a:cubicBezTo>
                  <a:cubicBezTo>
                    <a:pt x="220" y="563"/>
                    <a:pt x="256" y="534"/>
                    <a:pt x="264" y="494"/>
                  </a:cubicBezTo>
                  <a:lnTo>
                    <a:pt x="336" y="494"/>
                  </a:lnTo>
                  <a:lnTo>
                    <a:pt x="512" y="494"/>
                  </a:lnTo>
                  <a:lnTo>
                    <a:pt x="548" y="494"/>
                  </a:lnTo>
                  <a:cubicBezTo>
                    <a:pt x="556" y="534"/>
                    <a:pt x="592" y="563"/>
                    <a:pt x="634" y="563"/>
                  </a:cubicBezTo>
                  <a:cubicBezTo>
                    <a:pt x="679" y="563"/>
                    <a:pt x="713" y="534"/>
                    <a:pt x="721" y="494"/>
                  </a:cubicBezTo>
                  <a:lnTo>
                    <a:pt x="723" y="494"/>
                  </a:lnTo>
                  <a:lnTo>
                    <a:pt x="759" y="494"/>
                  </a:lnTo>
                  <a:cubicBezTo>
                    <a:pt x="787" y="494"/>
                    <a:pt x="812" y="470"/>
                    <a:pt x="812" y="441"/>
                  </a:cubicBezTo>
                  <a:lnTo>
                    <a:pt x="812" y="335"/>
                  </a:lnTo>
                  <a:cubicBezTo>
                    <a:pt x="812" y="324"/>
                    <a:pt x="804" y="318"/>
                    <a:pt x="793" y="318"/>
                  </a:cubicBezTo>
                  <a:lnTo>
                    <a:pt x="772" y="318"/>
                  </a:lnTo>
                  <a:lnTo>
                    <a:pt x="713" y="140"/>
                  </a:lnTo>
                  <a:lnTo>
                    <a:pt x="793" y="140"/>
                  </a:lnTo>
                  <a:cubicBezTo>
                    <a:pt x="823" y="140"/>
                    <a:pt x="846" y="117"/>
                    <a:pt x="846" y="87"/>
                  </a:cubicBezTo>
                  <a:lnTo>
                    <a:pt x="846" y="53"/>
                  </a:lnTo>
                  <a:cubicBezTo>
                    <a:pt x="846" y="24"/>
                    <a:pt x="823" y="0"/>
                    <a:pt x="7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2" name="Freihandform 1398">
              <a:extLst>
                <a:ext uri="{FF2B5EF4-FFF2-40B4-BE49-F238E27FC236}">
                  <a16:creationId xmlns:a16="http://schemas.microsoft.com/office/drawing/2014/main" id="{503D3937-0576-4E38-B328-279CFD6BC658}"/>
                </a:ext>
              </a:extLst>
            </p:cNvPr>
            <p:cNvSpPr/>
            <p:nvPr/>
          </p:nvSpPr>
          <p:spPr>
            <a:xfrm>
              <a:off x="2978966" y="2216194"/>
              <a:ext cx="40746" cy="40746"/>
            </a:xfrm>
            <a:custGeom>
              <a:avLst/>
              <a:gdLst/>
              <a:ahLst/>
              <a:cxnLst>
                <a:cxn ang="3cd4">
                  <a:pos x="hc" y="t"/>
                </a:cxn>
                <a:cxn ang="cd2">
                  <a:pos x="l" y="vc"/>
                </a:cxn>
                <a:cxn ang="cd4">
                  <a:pos x="hc" y="b"/>
                </a:cxn>
                <a:cxn ang="0">
                  <a:pos x="r" y="vc"/>
                </a:cxn>
              </a:cxnLst>
              <a:rect l="l" t="t" r="r" b="b"/>
              <a:pathLst>
                <a:path w="176" h="176">
                  <a:moveTo>
                    <a:pt x="140" y="140"/>
                  </a:moveTo>
                  <a:lnTo>
                    <a:pt x="34" y="140"/>
                  </a:lnTo>
                  <a:lnTo>
                    <a:pt x="34" y="34"/>
                  </a:lnTo>
                  <a:lnTo>
                    <a:pt x="140" y="34"/>
                  </a:lnTo>
                  <a:close/>
                  <a:moveTo>
                    <a:pt x="159" y="0"/>
                  </a:moveTo>
                  <a:lnTo>
                    <a:pt x="17" y="0"/>
                  </a:lnTo>
                  <a:cubicBezTo>
                    <a:pt x="7" y="0"/>
                    <a:pt x="0" y="7"/>
                    <a:pt x="0" y="17"/>
                  </a:cubicBezTo>
                  <a:lnTo>
                    <a:pt x="0" y="159"/>
                  </a:lnTo>
                  <a:cubicBezTo>
                    <a:pt x="0" y="167"/>
                    <a:pt x="7" y="176"/>
                    <a:pt x="17" y="176"/>
                  </a:cubicBezTo>
                  <a:lnTo>
                    <a:pt x="159" y="176"/>
                  </a:lnTo>
                  <a:cubicBezTo>
                    <a:pt x="168" y="176"/>
                    <a:pt x="176" y="167"/>
                    <a:pt x="176" y="159"/>
                  </a:cubicBezTo>
                  <a:lnTo>
                    <a:pt x="176" y="17"/>
                  </a:lnTo>
                  <a:cubicBezTo>
                    <a:pt x="176" y="7"/>
                    <a:pt x="168"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13" name="Gruppieren 412">
            <a:extLst>
              <a:ext uri="{FF2B5EF4-FFF2-40B4-BE49-F238E27FC236}">
                <a16:creationId xmlns:a16="http://schemas.microsoft.com/office/drawing/2014/main" id="{84E2300C-B044-4629-8460-38959A5A09AB}"/>
              </a:ext>
            </a:extLst>
          </p:cNvPr>
          <p:cNvGrpSpPr>
            <a:grpSpLocks noChangeAspect="1"/>
          </p:cNvGrpSpPr>
          <p:nvPr/>
        </p:nvGrpSpPr>
        <p:grpSpPr>
          <a:xfrm>
            <a:off x="4460017" y="5768175"/>
            <a:ext cx="328296" cy="328528"/>
            <a:chOff x="6888480" y="5189250"/>
            <a:chExt cx="328296" cy="328528"/>
          </a:xfrm>
          <a:solidFill>
            <a:srgbClr val="007AB3"/>
          </a:solidFill>
        </p:grpSpPr>
        <p:sp>
          <p:nvSpPr>
            <p:cNvPr id="414" name="Freihandform 1400">
              <a:extLst>
                <a:ext uri="{FF2B5EF4-FFF2-40B4-BE49-F238E27FC236}">
                  <a16:creationId xmlns:a16="http://schemas.microsoft.com/office/drawing/2014/main" id="{2102E881-0DA0-4468-BFA9-DFF3B35E938D}"/>
                </a:ext>
              </a:extLst>
            </p:cNvPr>
            <p:cNvSpPr/>
            <p:nvPr/>
          </p:nvSpPr>
          <p:spPr>
            <a:xfrm>
              <a:off x="6888480"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5" name="Freihandform 1401">
              <a:extLst>
                <a:ext uri="{FF2B5EF4-FFF2-40B4-BE49-F238E27FC236}">
                  <a16:creationId xmlns:a16="http://schemas.microsoft.com/office/drawing/2014/main" id="{06BB7306-A071-4C91-8A5A-1E514C144FE5}"/>
                </a:ext>
              </a:extLst>
            </p:cNvPr>
            <p:cNvSpPr/>
            <p:nvPr/>
          </p:nvSpPr>
          <p:spPr>
            <a:xfrm>
              <a:off x="6954139" y="5254909"/>
              <a:ext cx="196745" cy="196745"/>
            </a:xfrm>
            <a:custGeom>
              <a:avLst/>
              <a:gdLst/>
              <a:ahLst/>
              <a:cxnLst>
                <a:cxn ang="3cd4">
                  <a:pos x="hc" y="t"/>
                </a:cxn>
                <a:cxn ang="cd2">
                  <a:pos x="l" y="vc"/>
                </a:cxn>
                <a:cxn ang="cd4">
                  <a:pos x="hc" y="b"/>
                </a:cxn>
                <a:cxn ang="0">
                  <a:pos x="r" y="vc"/>
                </a:cxn>
              </a:cxnLst>
              <a:rect l="l" t="t" r="r" b="b"/>
              <a:pathLst>
                <a:path w="846" h="846">
                  <a:moveTo>
                    <a:pt x="805" y="440"/>
                  </a:moveTo>
                  <a:lnTo>
                    <a:pt x="776" y="476"/>
                  </a:lnTo>
                  <a:cubicBezTo>
                    <a:pt x="761" y="497"/>
                    <a:pt x="753" y="529"/>
                    <a:pt x="755" y="554"/>
                  </a:cubicBezTo>
                  <a:lnTo>
                    <a:pt x="763" y="601"/>
                  </a:lnTo>
                  <a:cubicBezTo>
                    <a:pt x="765" y="611"/>
                    <a:pt x="757" y="626"/>
                    <a:pt x="746" y="630"/>
                  </a:cubicBezTo>
                  <a:lnTo>
                    <a:pt x="702" y="645"/>
                  </a:lnTo>
                  <a:cubicBezTo>
                    <a:pt x="681" y="656"/>
                    <a:pt x="655" y="681"/>
                    <a:pt x="645" y="702"/>
                  </a:cubicBezTo>
                  <a:lnTo>
                    <a:pt x="630" y="747"/>
                  </a:lnTo>
                  <a:cubicBezTo>
                    <a:pt x="626" y="757"/>
                    <a:pt x="611" y="766"/>
                    <a:pt x="600" y="764"/>
                  </a:cubicBezTo>
                  <a:lnTo>
                    <a:pt x="554" y="755"/>
                  </a:lnTo>
                  <a:cubicBezTo>
                    <a:pt x="528" y="753"/>
                    <a:pt x="496" y="762"/>
                    <a:pt x="475" y="776"/>
                  </a:cubicBezTo>
                  <a:lnTo>
                    <a:pt x="439" y="806"/>
                  </a:lnTo>
                  <a:cubicBezTo>
                    <a:pt x="431" y="815"/>
                    <a:pt x="416" y="815"/>
                    <a:pt x="405" y="806"/>
                  </a:cubicBezTo>
                  <a:lnTo>
                    <a:pt x="369" y="776"/>
                  </a:lnTo>
                  <a:cubicBezTo>
                    <a:pt x="355" y="764"/>
                    <a:pt x="327" y="755"/>
                    <a:pt x="304" y="755"/>
                  </a:cubicBezTo>
                  <a:cubicBezTo>
                    <a:pt x="300" y="755"/>
                    <a:pt x="295" y="755"/>
                    <a:pt x="291" y="755"/>
                  </a:cubicBezTo>
                  <a:lnTo>
                    <a:pt x="247" y="764"/>
                  </a:lnTo>
                  <a:cubicBezTo>
                    <a:pt x="234" y="766"/>
                    <a:pt x="221" y="757"/>
                    <a:pt x="217" y="747"/>
                  </a:cubicBezTo>
                  <a:lnTo>
                    <a:pt x="200" y="705"/>
                  </a:lnTo>
                  <a:cubicBezTo>
                    <a:pt x="192" y="681"/>
                    <a:pt x="166" y="656"/>
                    <a:pt x="143" y="645"/>
                  </a:cubicBezTo>
                  <a:lnTo>
                    <a:pt x="101" y="630"/>
                  </a:lnTo>
                  <a:cubicBezTo>
                    <a:pt x="90" y="626"/>
                    <a:pt x="82" y="611"/>
                    <a:pt x="84" y="601"/>
                  </a:cubicBezTo>
                  <a:lnTo>
                    <a:pt x="90" y="554"/>
                  </a:lnTo>
                  <a:cubicBezTo>
                    <a:pt x="94" y="529"/>
                    <a:pt x="86" y="497"/>
                    <a:pt x="69" y="476"/>
                  </a:cubicBezTo>
                  <a:lnTo>
                    <a:pt x="41" y="440"/>
                  </a:lnTo>
                  <a:cubicBezTo>
                    <a:pt x="33" y="431"/>
                    <a:pt x="33" y="417"/>
                    <a:pt x="41" y="406"/>
                  </a:cubicBezTo>
                  <a:lnTo>
                    <a:pt x="69" y="370"/>
                  </a:lnTo>
                  <a:cubicBezTo>
                    <a:pt x="86" y="351"/>
                    <a:pt x="94" y="317"/>
                    <a:pt x="90" y="292"/>
                  </a:cubicBezTo>
                  <a:lnTo>
                    <a:pt x="84" y="247"/>
                  </a:lnTo>
                  <a:cubicBezTo>
                    <a:pt x="82" y="235"/>
                    <a:pt x="90" y="222"/>
                    <a:pt x="101" y="218"/>
                  </a:cubicBezTo>
                  <a:lnTo>
                    <a:pt x="143" y="201"/>
                  </a:lnTo>
                  <a:cubicBezTo>
                    <a:pt x="166" y="192"/>
                    <a:pt x="192" y="167"/>
                    <a:pt x="200" y="144"/>
                  </a:cubicBezTo>
                  <a:lnTo>
                    <a:pt x="217" y="101"/>
                  </a:lnTo>
                  <a:cubicBezTo>
                    <a:pt x="221" y="91"/>
                    <a:pt x="234" y="82"/>
                    <a:pt x="247" y="84"/>
                  </a:cubicBezTo>
                  <a:lnTo>
                    <a:pt x="291" y="91"/>
                  </a:lnTo>
                  <a:cubicBezTo>
                    <a:pt x="317" y="95"/>
                    <a:pt x="350" y="86"/>
                    <a:pt x="369" y="70"/>
                  </a:cubicBezTo>
                  <a:lnTo>
                    <a:pt x="405" y="42"/>
                  </a:lnTo>
                  <a:cubicBezTo>
                    <a:pt x="416" y="34"/>
                    <a:pt x="431" y="34"/>
                    <a:pt x="439" y="42"/>
                  </a:cubicBezTo>
                  <a:lnTo>
                    <a:pt x="475" y="70"/>
                  </a:lnTo>
                  <a:cubicBezTo>
                    <a:pt x="496" y="86"/>
                    <a:pt x="528" y="95"/>
                    <a:pt x="554" y="91"/>
                  </a:cubicBezTo>
                  <a:lnTo>
                    <a:pt x="600" y="84"/>
                  </a:lnTo>
                  <a:cubicBezTo>
                    <a:pt x="611" y="82"/>
                    <a:pt x="626" y="91"/>
                    <a:pt x="630" y="101"/>
                  </a:cubicBezTo>
                  <a:lnTo>
                    <a:pt x="645" y="144"/>
                  </a:lnTo>
                  <a:cubicBezTo>
                    <a:pt x="655" y="167"/>
                    <a:pt x="681" y="192"/>
                    <a:pt x="702" y="201"/>
                  </a:cubicBezTo>
                  <a:lnTo>
                    <a:pt x="746" y="218"/>
                  </a:lnTo>
                  <a:cubicBezTo>
                    <a:pt x="757" y="222"/>
                    <a:pt x="765" y="235"/>
                    <a:pt x="763" y="247"/>
                  </a:cubicBezTo>
                  <a:lnTo>
                    <a:pt x="755" y="292"/>
                  </a:lnTo>
                  <a:cubicBezTo>
                    <a:pt x="753" y="317"/>
                    <a:pt x="761" y="351"/>
                    <a:pt x="776" y="370"/>
                  </a:cubicBezTo>
                  <a:lnTo>
                    <a:pt x="805" y="406"/>
                  </a:lnTo>
                  <a:cubicBezTo>
                    <a:pt x="814" y="417"/>
                    <a:pt x="814" y="431"/>
                    <a:pt x="805" y="440"/>
                  </a:cubicBezTo>
                  <a:close/>
                  <a:moveTo>
                    <a:pt x="803" y="349"/>
                  </a:moveTo>
                  <a:cubicBezTo>
                    <a:pt x="795" y="336"/>
                    <a:pt x="789" y="313"/>
                    <a:pt x="791" y="298"/>
                  </a:cubicBezTo>
                  <a:lnTo>
                    <a:pt x="797" y="254"/>
                  </a:lnTo>
                  <a:cubicBezTo>
                    <a:pt x="801" y="224"/>
                    <a:pt x="784" y="194"/>
                    <a:pt x="759" y="184"/>
                  </a:cubicBezTo>
                  <a:lnTo>
                    <a:pt x="714" y="169"/>
                  </a:lnTo>
                  <a:cubicBezTo>
                    <a:pt x="702" y="163"/>
                    <a:pt x="685" y="146"/>
                    <a:pt x="678" y="131"/>
                  </a:cubicBezTo>
                  <a:lnTo>
                    <a:pt x="662" y="89"/>
                  </a:lnTo>
                  <a:cubicBezTo>
                    <a:pt x="651" y="61"/>
                    <a:pt x="621" y="44"/>
                    <a:pt x="594" y="48"/>
                  </a:cubicBezTo>
                  <a:lnTo>
                    <a:pt x="549" y="57"/>
                  </a:lnTo>
                  <a:cubicBezTo>
                    <a:pt x="535" y="59"/>
                    <a:pt x="509" y="53"/>
                    <a:pt x="499" y="42"/>
                  </a:cubicBezTo>
                  <a:lnTo>
                    <a:pt x="463" y="14"/>
                  </a:lnTo>
                  <a:cubicBezTo>
                    <a:pt x="439" y="-5"/>
                    <a:pt x="405" y="-5"/>
                    <a:pt x="384" y="14"/>
                  </a:cubicBezTo>
                  <a:lnTo>
                    <a:pt x="348" y="42"/>
                  </a:lnTo>
                  <a:cubicBezTo>
                    <a:pt x="336" y="53"/>
                    <a:pt x="312" y="59"/>
                    <a:pt x="297" y="57"/>
                  </a:cubicBezTo>
                  <a:lnTo>
                    <a:pt x="253" y="48"/>
                  </a:lnTo>
                  <a:cubicBezTo>
                    <a:pt x="223" y="44"/>
                    <a:pt x="194" y="61"/>
                    <a:pt x="183" y="89"/>
                  </a:cubicBezTo>
                  <a:lnTo>
                    <a:pt x="168" y="131"/>
                  </a:lnTo>
                  <a:cubicBezTo>
                    <a:pt x="162" y="146"/>
                    <a:pt x="145" y="163"/>
                    <a:pt x="130" y="169"/>
                  </a:cubicBezTo>
                  <a:lnTo>
                    <a:pt x="88" y="184"/>
                  </a:lnTo>
                  <a:cubicBezTo>
                    <a:pt x="60" y="194"/>
                    <a:pt x="43" y="224"/>
                    <a:pt x="48" y="254"/>
                  </a:cubicBezTo>
                  <a:lnTo>
                    <a:pt x="56" y="298"/>
                  </a:lnTo>
                  <a:cubicBezTo>
                    <a:pt x="58" y="313"/>
                    <a:pt x="52" y="336"/>
                    <a:pt x="41" y="349"/>
                  </a:cubicBezTo>
                  <a:lnTo>
                    <a:pt x="14" y="385"/>
                  </a:lnTo>
                  <a:cubicBezTo>
                    <a:pt x="-5" y="406"/>
                    <a:pt x="-5" y="440"/>
                    <a:pt x="14" y="463"/>
                  </a:cubicBezTo>
                  <a:lnTo>
                    <a:pt x="41" y="499"/>
                  </a:lnTo>
                  <a:cubicBezTo>
                    <a:pt x="52" y="510"/>
                    <a:pt x="58" y="535"/>
                    <a:pt x="56" y="550"/>
                  </a:cubicBezTo>
                  <a:lnTo>
                    <a:pt x="48" y="594"/>
                  </a:lnTo>
                  <a:cubicBezTo>
                    <a:pt x="43" y="622"/>
                    <a:pt x="60" y="652"/>
                    <a:pt x="88" y="662"/>
                  </a:cubicBezTo>
                  <a:lnTo>
                    <a:pt x="130" y="679"/>
                  </a:lnTo>
                  <a:cubicBezTo>
                    <a:pt x="145" y="685"/>
                    <a:pt x="162" y="702"/>
                    <a:pt x="168" y="715"/>
                  </a:cubicBezTo>
                  <a:lnTo>
                    <a:pt x="183" y="760"/>
                  </a:lnTo>
                  <a:cubicBezTo>
                    <a:pt x="194" y="785"/>
                    <a:pt x="223" y="804"/>
                    <a:pt x="253" y="798"/>
                  </a:cubicBezTo>
                  <a:lnTo>
                    <a:pt x="297" y="791"/>
                  </a:lnTo>
                  <a:cubicBezTo>
                    <a:pt x="312" y="789"/>
                    <a:pt x="336" y="796"/>
                    <a:pt x="348" y="804"/>
                  </a:cubicBezTo>
                  <a:lnTo>
                    <a:pt x="384" y="834"/>
                  </a:lnTo>
                  <a:cubicBezTo>
                    <a:pt x="395" y="842"/>
                    <a:pt x="410" y="846"/>
                    <a:pt x="422" y="846"/>
                  </a:cubicBezTo>
                  <a:cubicBezTo>
                    <a:pt x="437" y="846"/>
                    <a:pt x="452" y="842"/>
                    <a:pt x="463" y="834"/>
                  </a:cubicBezTo>
                  <a:lnTo>
                    <a:pt x="499" y="804"/>
                  </a:lnTo>
                  <a:cubicBezTo>
                    <a:pt x="509" y="796"/>
                    <a:pt x="535" y="789"/>
                    <a:pt x="549" y="791"/>
                  </a:cubicBezTo>
                  <a:lnTo>
                    <a:pt x="594" y="798"/>
                  </a:lnTo>
                  <a:cubicBezTo>
                    <a:pt x="621" y="804"/>
                    <a:pt x="651" y="785"/>
                    <a:pt x="662" y="760"/>
                  </a:cubicBezTo>
                  <a:lnTo>
                    <a:pt x="678" y="715"/>
                  </a:lnTo>
                  <a:cubicBezTo>
                    <a:pt x="685" y="702"/>
                    <a:pt x="702" y="685"/>
                    <a:pt x="714" y="679"/>
                  </a:cubicBezTo>
                  <a:lnTo>
                    <a:pt x="759" y="662"/>
                  </a:lnTo>
                  <a:cubicBezTo>
                    <a:pt x="784" y="652"/>
                    <a:pt x="801" y="622"/>
                    <a:pt x="797" y="594"/>
                  </a:cubicBezTo>
                  <a:lnTo>
                    <a:pt x="791" y="550"/>
                  </a:lnTo>
                  <a:cubicBezTo>
                    <a:pt x="789" y="535"/>
                    <a:pt x="795" y="510"/>
                    <a:pt x="803" y="499"/>
                  </a:cubicBezTo>
                  <a:lnTo>
                    <a:pt x="833" y="463"/>
                  </a:lnTo>
                  <a:cubicBezTo>
                    <a:pt x="850" y="440"/>
                    <a:pt x="850" y="406"/>
                    <a:pt x="833" y="3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6" name="Freihandform 1402">
              <a:extLst>
                <a:ext uri="{FF2B5EF4-FFF2-40B4-BE49-F238E27FC236}">
                  <a16:creationId xmlns:a16="http://schemas.microsoft.com/office/drawing/2014/main" id="{57AB457E-D436-4DFB-BE3E-209DC0B0B321}"/>
                </a:ext>
              </a:extLst>
            </p:cNvPr>
            <p:cNvSpPr/>
            <p:nvPr/>
          </p:nvSpPr>
          <p:spPr>
            <a:xfrm>
              <a:off x="6986969" y="5287739"/>
              <a:ext cx="131318" cy="131551"/>
            </a:xfrm>
            <a:custGeom>
              <a:avLst/>
              <a:gdLst/>
              <a:ahLst/>
              <a:cxnLst>
                <a:cxn ang="3cd4">
                  <a:pos x="hc" y="t"/>
                </a:cxn>
                <a:cxn ang="cd2">
                  <a:pos x="l" y="vc"/>
                </a:cxn>
                <a:cxn ang="cd4">
                  <a:pos x="hc" y="b"/>
                </a:cxn>
                <a:cxn ang="0">
                  <a:pos x="r" y="vc"/>
                </a:cxn>
              </a:cxnLst>
              <a:rect l="l" t="t" r="r" b="b"/>
              <a:pathLst>
                <a:path w="565" h="566">
                  <a:moveTo>
                    <a:pt x="281" y="530"/>
                  </a:moveTo>
                  <a:cubicBezTo>
                    <a:pt x="146" y="530"/>
                    <a:pt x="36" y="420"/>
                    <a:pt x="36" y="282"/>
                  </a:cubicBezTo>
                  <a:cubicBezTo>
                    <a:pt x="36" y="147"/>
                    <a:pt x="146" y="36"/>
                    <a:pt x="281" y="36"/>
                  </a:cubicBezTo>
                  <a:cubicBezTo>
                    <a:pt x="419" y="36"/>
                    <a:pt x="529" y="147"/>
                    <a:pt x="529" y="282"/>
                  </a:cubicBezTo>
                  <a:cubicBezTo>
                    <a:pt x="529" y="420"/>
                    <a:pt x="419" y="530"/>
                    <a:pt x="281" y="530"/>
                  </a:cubicBezTo>
                  <a:close/>
                  <a:moveTo>
                    <a:pt x="281" y="0"/>
                  </a:moveTo>
                  <a:cubicBezTo>
                    <a:pt x="127" y="0"/>
                    <a:pt x="0" y="127"/>
                    <a:pt x="0" y="282"/>
                  </a:cubicBezTo>
                  <a:cubicBezTo>
                    <a:pt x="0" y="439"/>
                    <a:pt x="127" y="566"/>
                    <a:pt x="281" y="566"/>
                  </a:cubicBezTo>
                  <a:cubicBezTo>
                    <a:pt x="438" y="566"/>
                    <a:pt x="565" y="439"/>
                    <a:pt x="565" y="282"/>
                  </a:cubicBezTo>
                  <a:cubicBezTo>
                    <a:pt x="565" y="127"/>
                    <a:pt x="438" y="0"/>
                    <a:pt x="28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7" name="Freihandform 1403">
              <a:extLst>
                <a:ext uri="{FF2B5EF4-FFF2-40B4-BE49-F238E27FC236}">
                  <a16:creationId xmlns:a16="http://schemas.microsoft.com/office/drawing/2014/main" id="{E21FA494-D652-4024-9347-F7F806963BEB}"/>
                </a:ext>
              </a:extLst>
            </p:cNvPr>
            <p:cNvSpPr/>
            <p:nvPr/>
          </p:nvSpPr>
          <p:spPr>
            <a:xfrm>
              <a:off x="7020031" y="5320801"/>
              <a:ext cx="65193" cy="7684"/>
            </a:xfrm>
            <a:custGeom>
              <a:avLst/>
              <a:gdLst/>
              <a:ahLst/>
              <a:cxnLst>
                <a:cxn ang="3cd4">
                  <a:pos x="hc" y="t"/>
                </a:cxn>
                <a:cxn ang="cd2">
                  <a:pos x="l" y="vc"/>
                </a:cxn>
                <a:cxn ang="cd4">
                  <a:pos x="hc" y="b"/>
                </a:cxn>
                <a:cxn ang="0">
                  <a:pos x="r" y="vc"/>
                </a:cxn>
              </a:cxnLst>
              <a:rect l="l" t="t" r="r" b="b"/>
              <a:pathLst>
                <a:path w="281" h="34">
                  <a:moveTo>
                    <a:pt x="17" y="34"/>
                  </a:moveTo>
                  <a:lnTo>
                    <a:pt x="264" y="34"/>
                  </a:lnTo>
                  <a:cubicBezTo>
                    <a:pt x="273" y="34"/>
                    <a:pt x="281" y="28"/>
                    <a:pt x="281" y="17"/>
                  </a:cubicBezTo>
                  <a:cubicBezTo>
                    <a:pt x="281" y="7"/>
                    <a:pt x="273" y="0"/>
                    <a:pt x="264" y="0"/>
                  </a:cubicBezTo>
                  <a:lnTo>
                    <a:pt x="17" y="0"/>
                  </a:lnTo>
                  <a:cubicBezTo>
                    <a:pt x="6" y="0"/>
                    <a:pt x="0" y="7"/>
                    <a:pt x="0" y="17"/>
                  </a:cubicBezTo>
                  <a:cubicBezTo>
                    <a:pt x="0" y="28"/>
                    <a:pt x="6"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8" name="Freihandform 1404">
              <a:extLst>
                <a:ext uri="{FF2B5EF4-FFF2-40B4-BE49-F238E27FC236}">
                  <a16:creationId xmlns:a16="http://schemas.microsoft.com/office/drawing/2014/main" id="{5FDE8B98-E59F-40CF-BBBA-F768E0A7A79E}"/>
                </a:ext>
              </a:extLst>
            </p:cNvPr>
            <p:cNvSpPr/>
            <p:nvPr/>
          </p:nvSpPr>
          <p:spPr>
            <a:xfrm>
              <a:off x="7011649" y="5345481"/>
              <a:ext cx="81958" cy="7684"/>
            </a:xfrm>
            <a:custGeom>
              <a:avLst/>
              <a:gdLst/>
              <a:ahLst/>
              <a:cxnLst>
                <a:cxn ang="3cd4">
                  <a:pos x="hc" y="t"/>
                </a:cxn>
                <a:cxn ang="cd2">
                  <a:pos x="l" y="vc"/>
                </a:cxn>
                <a:cxn ang="cd4">
                  <a:pos x="hc" y="b"/>
                </a:cxn>
                <a:cxn ang="0">
                  <a:pos x="r" y="vc"/>
                </a:cxn>
              </a:cxnLst>
              <a:rect l="l" t="t" r="r" b="b"/>
              <a:pathLst>
                <a:path w="353" h="34">
                  <a:moveTo>
                    <a:pt x="334" y="0"/>
                  </a:moveTo>
                  <a:lnTo>
                    <a:pt x="17" y="0"/>
                  </a:lnTo>
                  <a:cubicBezTo>
                    <a:pt x="8" y="0"/>
                    <a:pt x="0" y="6"/>
                    <a:pt x="0" y="17"/>
                  </a:cubicBezTo>
                  <a:cubicBezTo>
                    <a:pt x="0" y="28"/>
                    <a:pt x="8" y="34"/>
                    <a:pt x="17" y="34"/>
                  </a:cubicBezTo>
                  <a:lnTo>
                    <a:pt x="334" y="34"/>
                  </a:lnTo>
                  <a:cubicBezTo>
                    <a:pt x="345" y="34"/>
                    <a:pt x="353" y="28"/>
                    <a:pt x="353" y="17"/>
                  </a:cubicBezTo>
                  <a:cubicBezTo>
                    <a:pt x="353" y="6"/>
                    <a:pt x="345" y="0"/>
                    <a:pt x="3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19" name="Freihandform 1405">
              <a:extLst>
                <a:ext uri="{FF2B5EF4-FFF2-40B4-BE49-F238E27FC236}">
                  <a16:creationId xmlns:a16="http://schemas.microsoft.com/office/drawing/2014/main" id="{5D62E39C-4E67-45C2-81C0-4EC26047AE29}"/>
                </a:ext>
              </a:extLst>
            </p:cNvPr>
            <p:cNvSpPr/>
            <p:nvPr/>
          </p:nvSpPr>
          <p:spPr>
            <a:xfrm>
              <a:off x="7020031" y="5370162"/>
              <a:ext cx="65193" cy="7684"/>
            </a:xfrm>
            <a:custGeom>
              <a:avLst/>
              <a:gdLst/>
              <a:ahLst/>
              <a:cxnLst>
                <a:cxn ang="3cd4">
                  <a:pos x="hc" y="t"/>
                </a:cxn>
                <a:cxn ang="cd2">
                  <a:pos x="l" y="vc"/>
                </a:cxn>
                <a:cxn ang="cd4">
                  <a:pos x="hc" y="b"/>
                </a:cxn>
                <a:cxn ang="0">
                  <a:pos x="r" y="vc"/>
                </a:cxn>
              </a:cxnLst>
              <a:rect l="l" t="t" r="r" b="b"/>
              <a:pathLst>
                <a:path w="281" h="34">
                  <a:moveTo>
                    <a:pt x="264" y="0"/>
                  </a:moveTo>
                  <a:lnTo>
                    <a:pt x="17" y="0"/>
                  </a:lnTo>
                  <a:cubicBezTo>
                    <a:pt x="6" y="0"/>
                    <a:pt x="0" y="6"/>
                    <a:pt x="0" y="17"/>
                  </a:cubicBezTo>
                  <a:cubicBezTo>
                    <a:pt x="0" y="27"/>
                    <a:pt x="6" y="34"/>
                    <a:pt x="17" y="34"/>
                  </a:cubicBezTo>
                  <a:lnTo>
                    <a:pt x="264" y="34"/>
                  </a:lnTo>
                  <a:cubicBezTo>
                    <a:pt x="273" y="34"/>
                    <a:pt x="281" y="27"/>
                    <a:pt x="281" y="17"/>
                  </a:cubicBezTo>
                  <a:cubicBezTo>
                    <a:pt x="281" y="6"/>
                    <a:pt x="273"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0" name="Gruppieren 419">
            <a:extLst>
              <a:ext uri="{FF2B5EF4-FFF2-40B4-BE49-F238E27FC236}">
                <a16:creationId xmlns:a16="http://schemas.microsoft.com/office/drawing/2014/main" id="{C5667192-DE01-4D6D-BDAD-C92E7B344A22}"/>
              </a:ext>
            </a:extLst>
          </p:cNvPr>
          <p:cNvGrpSpPr>
            <a:grpSpLocks noChangeAspect="1"/>
          </p:cNvGrpSpPr>
          <p:nvPr/>
        </p:nvGrpSpPr>
        <p:grpSpPr>
          <a:xfrm>
            <a:off x="4016469" y="2220020"/>
            <a:ext cx="328296" cy="328528"/>
            <a:chOff x="6444932" y="1641095"/>
            <a:chExt cx="328296" cy="328528"/>
          </a:xfrm>
          <a:solidFill>
            <a:srgbClr val="007AB3"/>
          </a:solidFill>
        </p:grpSpPr>
        <p:sp>
          <p:nvSpPr>
            <p:cNvPr id="421" name="Freihandform 1407">
              <a:extLst>
                <a:ext uri="{FF2B5EF4-FFF2-40B4-BE49-F238E27FC236}">
                  <a16:creationId xmlns:a16="http://schemas.microsoft.com/office/drawing/2014/main" id="{A92BF08B-C82A-405E-8C5E-921E0FAC92E4}"/>
                </a:ext>
              </a:extLst>
            </p:cNvPr>
            <p:cNvSpPr/>
            <p:nvPr/>
          </p:nvSpPr>
          <p:spPr>
            <a:xfrm>
              <a:off x="6444932"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2" name="Freihandform 1408">
              <a:extLst>
                <a:ext uri="{FF2B5EF4-FFF2-40B4-BE49-F238E27FC236}">
                  <a16:creationId xmlns:a16="http://schemas.microsoft.com/office/drawing/2014/main" id="{36367E3A-457E-4C20-A2F4-4B9A04A34ED0}"/>
                </a:ext>
              </a:extLst>
            </p:cNvPr>
            <p:cNvSpPr/>
            <p:nvPr/>
          </p:nvSpPr>
          <p:spPr>
            <a:xfrm>
              <a:off x="6510591" y="1764264"/>
              <a:ext cx="196745" cy="90572"/>
            </a:xfrm>
            <a:custGeom>
              <a:avLst/>
              <a:gdLst/>
              <a:ahLst/>
              <a:cxnLst>
                <a:cxn ang="3cd4">
                  <a:pos x="hc" y="t"/>
                </a:cxn>
                <a:cxn ang="cd2">
                  <a:pos x="l" y="vc"/>
                </a:cxn>
                <a:cxn ang="cd4">
                  <a:pos x="hc" y="b"/>
                </a:cxn>
                <a:cxn ang="0">
                  <a:pos x="r" y="vc"/>
                </a:cxn>
              </a:cxnLst>
              <a:rect l="l" t="t" r="r" b="b"/>
              <a:pathLst>
                <a:path w="846" h="390">
                  <a:moveTo>
                    <a:pt x="812" y="292"/>
                  </a:moveTo>
                  <a:cubicBezTo>
                    <a:pt x="786" y="316"/>
                    <a:pt x="770" y="318"/>
                    <a:pt x="738" y="318"/>
                  </a:cubicBezTo>
                  <a:cubicBezTo>
                    <a:pt x="740" y="313"/>
                    <a:pt x="740" y="307"/>
                    <a:pt x="740" y="301"/>
                  </a:cubicBezTo>
                  <a:cubicBezTo>
                    <a:pt x="740" y="252"/>
                    <a:pt x="702" y="212"/>
                    <a:pt x="653" y="212"/>
                  </a:cubicBezTo>
                  <a:cubicBezTo>
                    <a:pt x="604" y="212"/>
                    <a:pt x="564" y="252"/>
                    <a:pt x="564" y="301"/>
                  </a:cubicBezTo>
                  <a:cubicBezTo>
                    <a:pt x="564" y="307"/>
                    <a:pt x="564" y="313"/>
                    <a:pt x="566" y="318"/>
                  </a:cubicBezTo>
                  <a:lnTo>
                    <a:pt x="469" y="318"/>
                  </a:lnTo>
                  <a:cubicBezTo>
                    <a:pt x="418" y="318"/>
                    <a:pt x="372" y="318"/>
                    <a:pt x="314" y="318"/>
                  </a:cubicBezTo>
                  <a:cubicBezTo>
                    <a:pt x="317" y="313"/>
                    <a:pt x="317" y="307"/>
                    <a:pt x="317" y="301"/>
                  </a:cubicBezTo>
                  <a:cubicBezTo>
                    <a:pt x="317" y="252"/>
                    <a:pt x="278" y="212"/>
                    <a:pt x="230" y="212"/>
                  </a:cubicBezTo>
                  <a:cubicBezTo>
                    <a:pt x="181" y="212"/>
                    <a:pt x="141" y="252"/>
                    <a:pt x="141" y="301"/>
                  </a:cubicBezTo>
                  <a:cubicBezTo>
                    <a:pt x="141" y="307"/>
                    <a:pt x="141" y="311"/>
                    <a:pt x="143" y="318"/>
                  </a:cubicBezTo>
                  <a:cubicBezTo>
                    <a:pt x="116" y="316"/>
                    <a:pt x="69" y="311"/>
                    <a:pt x="52" y="309"/>
                  </a:cubicBezTo>
                  <a:cubicBezTo>
                    <a:pt x="46" y="303"/>
                    <a:pt x="35" y="275"/>
                    <a:pt x="35" y="265"/>
                  </a:cubicBezTo>
                  <a:cubicBezTo>
                    <a:pt x="58" y="220"/>
                    <a:pt x="52" y="189"/>
                    <a:pt x="44" y="170"/>
                  </a:cubicBezTo>
                  <a:cubicBezTo>
                    <a:pt x="54" y="165"/>
                    <a:pt x="73" y="159"/>
                    <a:pt x="86" y="155"/>
                  </a:cubicBezTo>
                  <a:cubicBezTo>
                    <a:pt x="113" y="146"/>
                    <a:pt x="126" y="142"/>
                    <a:pt x="132" y="140"/>
                  </a:cubicBezTo>
                  <a:cubicBezTo>
                    <a:pt x="151" y="131"/>
                    <a:pt x="194" y="98"/>
                    <a:pt x="240" y="59"/>
                  </a:cubicBezTo>
                  <a:cubicBezTo>
                    <a:pt x="253" y="51"/>
                    <a:pt x="266" y="40"/>
                    <a:pt x="270" y="36"/>
                  </a:cubicBezTo>
                  <a:cubicBezTo>
                    <a:pt x="281" y="36"/>
                    <a:pt x="300" y="36"/>
                    <a:pt x="321" y="36"/>
                  </a:cubicBezTo>
                  <a:cubicBezTo>
                    <a:pt x="363" y="36"/>
                    <a:pt x="420" y="36"/>
                    <a:pt x="441" y="36"/>
                  </a:cubicBezTo>
                  <a:cubicBezTo>
                    <a:pt x="454" y="36"/>
                    <a:pt x="492" y="66"/>
                    <a:pt x="552" y="121"/>
                  </a:cubicBezTo>
                  <a:cubicBezTo>
                    <a:pt x="562" y="129"/>
                    <a:pt x="568" y="136"/>
                    <a:pt x="573" y="138"/>
                  </a:cubicBezTo>
                  <a:cubicBezTo>
                    <a:pt x="577" y="142"/>
                    <a:pt x="577" y="142"/>
                    <a:pt x="643" y="153"/>
                  </a:cubicBezTo>
                  <a:cubicBezTo>
                    <a:pt x="687" y="157"/>
                    <a:pt x="765" y="170"/>
                    <a:pt x="784" y="174"/>
                  </a:cubicBezTo>
                  <a:cubicBezTo>
                    <a:pt x="791" y="186"/>
                    <a:pt x="810" y="222"/>
                    <a:pt x="812" y="231"/>
                  </a:cubicBezTo>
                  <a:close/>
                  <a:moveTo>
                    <a:pt x="653" y="354"/>
                  </a:moveTo>
                  <a:cubicBezTo>
                    <a:pt x="623" y="354"/>
                    <a:pt x="600" y="330"/>
                    <a:pt x="600" y="301"/>
                  </a:cubicBezTo>
                  <a:cubicBezTo>
                    <a:pt x="600" y="271"/>
                    <a:pt x="623" y="248"/>
                    <a:pt x="653" y="248"/>
                  </a:cubicBezTo>
                  <a:cubicBezTo>
                    <a:pt x="681" y="248"/>
                    <a:pt x="706" y="271"/>
                    <a:pt x="706" y="301"/>
                  </a:cubicBezTo>
                  <a:cubicBezTo>
                    <a:pt x="706" y="330"/>
                    <a:pt x="681" y="354"/>
                    <a:pt x="653" y="354"/>
                  </a:cubicBezTo>
                  <a:close/>
                  <a:moveTo>
                    <a:pt x="230" y="354"/>
                  </a:moveTo>
                  <a:cubicBezTo>
                    <a:pt x="200" y="354"/>
                    <a:pt x="177" y="330"/>
                    <a:pt x="177" y="301"/>
                  </a:cubicBezTo>
                  <a:cubicBezTo>
                    <a:pt x="177" y="271"/>
                    <a:pt x="200" y="248"/>
                    <a:pt x="230" y="248"/>
                  </a:cubicBezTo>
                  <a:cubicBezTo>
                    <a:pt x="257" y="248"/>
                    <a:pt x="283" y="271"/>
                    <a:pt x="283" y="301"/>
                  </a:cubicBezTo>
                  <a:cubicBezTo>
                    <a:pt x="283" y="330"/>
                    <a:pt x="257" y="354"/>
                    <a:pt x="230" y="354"/>
                  </a:cubicBezTo>
                  <a:close/>
                  <a:moveTo>
                    <a:pt x="803" y="144"/>
                  </a:moveTo>
                  <a:cubicBezTo>
                    <a:pt x="791" y="138"/>
                    <a:pt x="746" y="131"/>
                    <a:pt x="649" y="117"/>
                  </a:cubicBezTo>
                  <a:cubicBezTo>
                    <a:pt x="626" y="112"/>
                    <a:pt x="600" y="110"/>
                    <a:pt x="592" y="108"/>
                  </a:cubicBezTo>
                  <a:cubicBezTo>
                    <a:pt x="588" y="104"/>
                    <a:pt x="583" y="100"/>
                    <a:pt x="575" y="93"/>
                  </a:cubicBezTo>
                  <a:cubicBezTo>
                    <a:pt x="511" y="36"/>
                    <a:pt x="469" y="2"/>
                    <a:pt x="444" y="0"/>
                  </a:cubicBezTo>
                  <a:cubicBezTo>
                    <a:pt x="420" y="0"/>
                    <a:pt x="365" y="0"/>
                    <a:pt x="321" y="0"/>
                  </a:cubicBezTo>
                  <a:cubicBezTo>
                    <a:pt x="293" y="0"/>
                    <a:pt x="272" y="0"/>
                    <a:pt x="266" y="0"/>
                  </a:cubicBezTo>
                  <a:cubicBezTo>
                    <a:pt x="257" y="0"/>
                    <a:pt x="257" y="0"/>
                    <a:pt x="219" y="32"/>
                  </a:cubicBezTo>
                  <a:cubicBezTo>
                    <a:pt x="187" y="57"/>
                    <a:pt x="135" y="100"/>
                    <a:pt x="118" y="108"/>
                  </a:cubicBezTo>
                  <a:cubicBezTo>
                    <a:pt x="113" y="110"/>
                    <a:pt x="92" y="117"/>
                    <a:pt x="75" y="121"/>
                  </a:cubicBezTo>
                  <a:cubicBezTo>
                    <a:pt x="14" y="140"/>
                    <a:pt x="8" y="142"/>
                    <a:pt x="3" y="150"/>
                  </a:cubicBezTo>
                  <a:cubicBezTo>
                    <a:pt x="-3" y="161"/>
                    <a:pt x="3" y="170"/>
                    <a:pt x="5" y="176"/>
                  </a:cubicBezTo>
                  <a:cubicBezTo>
                    <a:pt x="14" y="186"/>
                    <a:pt x="27" y="210"/>
                    <a:pt x="3" y="250"/>
                  </a:cubicBezTo>
                  <a:cubicBezTo>
                    <a:pt x="-7" y="269"/>
                    <a:pt x="14" y="313"/>
                    <a:pt x="14" y="316"/>
                  </a:cubicBezTo>
                  <a:cubicBezTo>
                    <a:pt x="24" y="333"/>
                    <a:pt x="33" y="343"/>
                    <a:pt x="46" y="343"/>
                  </a:cubicBezTo>
                  <a:cubicBezTo>
                    <a:pt x="65" y="347"/>
                    <a:pt x="145" y="354"/>
                    <a:pt x="160" y="354"/>
                  </a:cubicBezTo>
                  <a:cubicBezTo>
                    <a:pt x="175" y="375"/>
                    <a:pt x="200" y="390"/>
                    <a:pt x="230" y="390"/>
                  </a:cubicBezTo>
                  <a:cubicBezTo>
                    <a:pt x="257" y="390"/>
                    <a:pt x="283" y="375"/>
                    <a:pt x="300" y="354"/>
                  </a:cubicBezTo>
                  <a:lnTo>
                    <a:pt x="302" y="354"/>
                  </a:lnTo>
                  <a:cubicBezTo>
                    <a:pt x="334" y="354"/>
                    <a:pt x="361" y="354"/>
                    <a:pt x="389" y="354"/>
                  </a:cubicBezTo>
                  <a:cubicBezTo>
                    <a:pt x="416" y="354"/>
                    <a:pt x="441" y="354"/>
                    <a:pt x="469" y="354"/>
                  </a:cubicBezTo>
                  <a:lnTo>
                    <a:pt x="583" y="354"/>
                  </a:lnTo>
                  <a:cubicBezTo>
                    <a:pt x="598" y="375"/>
                    <a:pt x="623" y="390"/>
                    <a:pt x="653" y="390"/>
                  </a:cubicBezTo>
                  <a:cubicBezTo>
                    <a:pt x="681" y="390"/>
                    <a:pt x="706" y="375"/>
                    <a:pt x="723" y="354"/>
                  </a:cubicBezTo>
                  <a:lnTo>
                    <a:pt x="725" y="354"/>
                  </a:lnTo>
                  <a:cubicBezTo>
                    <a:pt x="770" y="354"/>
                    <a:pt x="801" y="354"/>
                    <a:pt x="842" y="313"/>
                  </a:cubicBezTo>
                  <a:cubicBezTo>
                    <a:pt x="844" y="309"/>
                    <a:pt x="846" y="305"/>
                    <a:pt x="846" y="301"/>
                  </a:cubicBezTo>
                  <a:lnTo>
                    <a:pt x="846" y="229"/>
                  </a:lnTo>
                  <a:cubicBezTo>
                    <a:pt x="846" y="214"/>
                    <a:pt x="816" y="150"/>
                    <a:pt x="803" y="1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3" name="Gruppieren 422">
            <a:extLst>
              <a:ext uri="{FF2B5EF4-FFF2-40B4-BE49-F238E27FC236}">
                <a16:creationId xmlns:a16="http://schemas.microsoft.com/office/drawing/2014/main" id="{E3E83DC4-8D0A-48FE-9160-EDCAEC9BEA90}"/>
              </a:ext>
            </a:extLst>
          </p:cNvPr>
          <p:cNvGrpSpPr>
            <a:grpSpLocks noChangeAspect="1"/>
          </p:cNvGrpSpPr>
          <p:nvPr/>
        </p:nvGrpSpPr>
        <p:grpSpPr>
          <a:xfrm>
            <a:off x="3572920" y="2220020"/>
            <a:ext cx="328296" cy="328528"/>
            <a:chOff x="6001383" y="1641095"/>
            <a:chExt cx="328296" cy="328528"/>
          </a:xfrm>
          <a:solidFill>
            <a:srgbClr val="007AB3"/>
          </a:solidFill>
        </p:grpSpPr>
        <p:sp>
          <p:nvSpPr>
            <p:cNvPr id="424" name="Freihandform 1410">
              <a:extLst>
                <a:ext uri="{FF2B5EF4-FFF2-40B4-BE49-F238E27FC236}">
                  <a16:creationId xmlns:a16="http://schemas.microsoft.com/office/drawing/2014/main" id="{A67366BB-C36B-495A-938A-EAEBA1347449}"/>
                </a:ext>
              </a:extLst>
            </p:cNvPr>
            <p:cNvSpPr/>
            <p:nvPr/>
          </p:nvSpPr>
          <p:spPr>
            <a:xfrm>
              <a:off x="6001383"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5" name="Freihandform 1411">
              <a:extLst>
                <a:ext uri="{FF2B5EF4-FFF2-40B4-BE49-F238E27FC236}">
                  <a16:creationId xmlns:a16="http://schemas.microsoft.com/office/drawing/2014/main" id="{C08510CA-6F69-4789-AA3B-EF86DF0C4B17}"/>
                </a:ext>
              </a:extLst>
            </p:cNvPr>
            <p:cNvSpPr/>
            <p:nvPr/>
          </p:nvSpPr>
          <p:spPr>
            <a:xfrm>
              <a:off x="6066809" y="1764264"/>
              <a:ext cx="196977" cy="90107"/>
            </a:xfrm>
            <a:custGeom>
              <a:avLst/>
              <a:gdLst/>
              <a:ahLst/>
              <a:cxnLst>
                <a:cxn ang="3cd4">
                  <a:pos x="hc" y="t"/>
                </a:cxn>
                <a:cxn ang="cd2">
                  <a:pos x="l" y="vc"/>
                </a:cxn>
                <a:cxn ang="cd4">
                  <a:pos x="hc" y="b"/>
                </a:cxn>
                <a:cxn ang="0">
                  <a:pos x="r" y="vc"/>
                </a:cxn>
              </a:cxnLst>
              <a:rect l="l" t="t" r="r" b="b"/>
              <a:pathLst>
                <a:path w="847" h="388">
                  <a:moveTo>
                    <a:pt x="802" y="307"/>
                  </a:moveTo>
                  <a:cubicBezTo>
                    <a:pt x="800" y="316"/>
                    <a:pt x="800" y="318"/>
                    <a:pt x="788" y="318"/>
                  </a:cubicBezTo>
                  <a:lnTo>
                    <a:pt x="739" y="318"/>
                  </a:lnTo>
                  <a:cubicBezTo>
                    <a:pt x="741" y="311"/>
                    <a:pt x="741" y="307"/>
                    <a:pt x="741" y="301"/>
                  </a:cubicBezTo>
                  <a:cubicBezTo>
                    <a:pt x="741" y="252"/>
                    <a:pt x="703" y="212"/>
                    <a:pt x="654" y="212"/>
                  </a:cubicBezTo>
                  <a:cubicBezTo>
                    <a:pt x="605" y="212"/>
                    <a:pt x="565" y="252"/>
                    <a:pt x="565" y="301"/>
                  </a:cubicBezTo>
                  <a:cubicBezTo>
                    <a:pt x="565" y="307"/>
                    <a:pt x="565" y="311"/>
                    <a:pt x="567" y="318"/>
                  </a:cubicBezTo>
                  <a:lnTo>
                    <a:pt x="303" y="318"/>
                  </a:lnTo>
                  <a:cubicBezTo>
                    <a:pt x="305" y="311"/>
                    <a:pt x="305" y="307"/>
                    <a:pt x="305" y="301"/>
                  </a:cubicBezTo>
                  <a:cubicBezTo>
                    <a:pt x="305" y="252"/>
                    <a:pt x="265" y="212"/>
                    <a:pt x="216" y="212"/>
                  </a:cubicBezTo>
                  <a:cubicBezTo>
                    <a:pt x="167" y="212"/>
                    <a:pt x="129" y="252"/>
                    <a:pt x="129" y="301"/>
                  </a:cubicBezTo>
                  <a:cubicBezTo>
                    <a:pt x="129" y="307"/>
                    <a:pt x="129" y="311"/>
                    <a:pt x="129" y="318"/>
                  </a:cubicBezTo>
                  <a:lnTo>
                    <a:pt x="51" y="318"/>
                  </a:lnTo>
                  <a:cubicBezTo>
                    <a:pt x="45" y="318"/>
                    <a:pt x="36" y="316"/>
                    <a:pt x="36" y="301"/>
                  </a:cubicBezTo>
                  <a:lnTo>
                    <a:pt x="51" y="256"/>
                  </a:lnTo>
                  <a:cubicBezTo>
                    <a:pt x="53" y="254"/>
                    <a:pt x="53" y="252"/>
                    <a:pt x="53" y="250"/>
                  </a:cubicBezTo>
                  <a:lnTo>
                    <a:pt x="53" y="222"/>
                  </a:lnTo>
                  <a:cubicBezTo>
                    <a:pt x="64" y="208"/>
                    <a:pt x="74" y="195"/>
                    <a:pt x="87" y="182"/>
                  </a:cubicBezTo>
                  <a:lnTo>
                    <a:pt x="127" y="140"/>
                  </a:lnTo>
                  <a:lnTo>
                    <a:pt x="148" y="123"/>
                  </a:lnTo>
                  <a:cubicBezTo>
                    <a:pt x="201" y="81"/>
                    <a:pt x="248" y="51"/>
                    <a:pt x="296" y="40"/>
                  </a:cubicBezTo>
                  <a:cubicBezTo>
                    <a:pt x="311" y="36"/>
                    <a:pt x="358" y="36"/>
                    <a:pt x="371" y="36"/>
                  </a:cubicBezTo>
                  <a:cubicBezTo>
                    <a:pt x="413" y="36"/>
                    <a:pt x="434" y="38"/>
                    <a:pt x="440" y="47"/>
                  </a:cubicBezTo>
                  <a:lnTo>
                    <a:pt x="517" y="121"/>
                  </a:lnTo>
                  <a:cubicBezTo>
                    <a:pt x="519" y="125"/>
                    <a:pt x="523" y="127"/>
                    <a:pt x="527" y="127"/>
                  </a:cubicBezTo>
                  <a:lnTo>
                    <a:pt x="762" y="148"/>
                  </a:lnTo>
                  <a:lnTo>
                    <a:pt x="779" y="216"/>
                  </a:lnTo>
                  <a:cubicBezTo>
                    <a:pt x="779" y="218"/>
                    <a:pt x="781" y="222"/>
                    <a:pt x="783" y="225"/>
                  </a:cubicBezTo>
                  <a:lnTo>
                    <a:pt x="811" y="250"/>
                  </a:lnTo>
                  <a:cubicBezTo>
                    <a:pt x="811" y="250"/>
                    <a:pt x="813" y="254"/>
                    <a:pt x="813" y="258"/>
                  </a:cubicBezTo>
                  <a:close/>
                  <a:moveTo>
                    <a:pt x="654" y="354"/>
                  </a:moveTo>
                  <a:cubicBezTo>
                    <a:pt x="625" y="354"/>
                    <a:pt x="601" y="328"/>
                    <a:pt x="601" y="301"/>
                  </a:cubicBezTo>
                  <a:cubicBezTo>
                    <a:pt x="601" y="271"/>
                    <a:pt x="625" y="248"/>
                    <a:pt x="654" y="248"/>
                  </a:cubicBezTo>
                  <a:cubicBezTo>
                    <a:pt x="682" y="248"/>
                    <a:pt x="707" y="271"/>
                    <a:pt x="707" y="301"/>
                  </a:cubicBezTo>
                  <a:cubicBezTo>
                    <a:pt x="707" y="328"/>
                    <a:pt x="682" y="354"/>
                    <a:pt x="654" y="354"/>
                  </a:cubicBezTo>
                  <a:close/>
                  <a:moveTo>
                    <a:pt x="216" y="354"/>
                  </a:moveTo>
                  <a:cubicBezTo>
                    <a:pt x="189" y="354"/>
                    <a:pt x="163" y="328"/>
                    <a:pt x="163" y="301"/>
                  </a:cubicBezTo>
                  <a:cubicBezTo>
                    <a:pt x="163" y="271"/>
                    <a:pt x="189" y="248"/>
                    <a:pt x="216" y="248"/>
                  </a:cubicBezTo>
                  <a:cubicBezTo>
                    <a:pt x="246" y="248"/>
                    <a:pt x="269" y="271"/>
                    <a:pt x="269" y="301"/>
                  </a:cubicBezTo>
                  <a:cubicBezTo>
                    <a:pt x="269" y="328"/>
                    <a:pt x="246" y="354"/>
                    <a:pt x="216" y="354"/>
                  </a:cubicBezTo>
                  <a:close/>
                  <a:moveTo>
                    <a:pt x="811" y="201"/>
                  </a:moveTo>
                  <a:lnTo>
                    <a:pt x="794" y="131"/>
                  </a:lnTo>
                  <a:cubicBezTo>
                    <a:pt x="792" y="123"/>
                    <a:pt x="783" y="114"/>
                    <a:pt x="775" y="114"/>
                  </a:cubicBezTo>
                  <a:lnTo>
                    <a:pt x="536" y="91"/>
                  </a:lnTo>
                  <a:lnTo>
                    <a:pt x="468" y="26"/>
                  </a:lnTo>
                  <a:cubicBezTo>
                    <a:pt x="451" y="0"/>
                    <a:pt x="404" y="0"/>
                    <a:pt x="371" y="0"/>
                  </a:cubicBezTo>
                  <a:cubicBezTo>
                    <a:pt x="362" y="0"/>
                    <a:pt x="311" y="0"/>
                    <a:pt x="288" y="7"/>
                  </a:cubicBezTo>
                  <a:cubicBezTo>
                    <a:pt x="227" y="19"/>
                    <a:pt x="172" y="59"/>
                    <a:pt x="127" y="95"/>
                  </a:cubicBezTo>
                  <a:lnTo>
                    <a:pt x="112" y="106"/>
                  </a:lnTo>
                  <a:lnTo>
                    <a:pt x="64" y="106"/>
                  </a:lnTo>
                  <a:lnTo>
                    <a:pt x="34" y="45"/>
                  </a:lnTo>
                  <a:cubicBezTo>
                    <a:pt x="30" y="36"/>
                    <a:pt x="19" y="34"/>
                    <a:pt x="11" y="38"/>
                  </a:cubicBezTo>
                  <a:cubicBezTo>
                    <a:pt x="2" y="43"/>
                    <a:pt x="-2" y="53"/>
                    <a:pt x="2" y="62"/>
                  </a:cubicBezTo>
                  <a:lnTo>
                    <a:pt x="38" y="131"/>
                  </a:lnTo>
                  <a:cubicBezTo>
                    <a:pt x="40" y="138"/>
                    <a:pt x="47" y="142"/>
                    <a:pt x="53" y="142"/>
                  </a:cubicBezTo>
                  <a:lnTo>
                    <a:pt x="76" y="142"/>
                  </a:lnTo>
                  <a:lnTo>
                    <a:pt x="59" y="159"/>
                  </a:lnTo>
                  <a:cubicBezTo>
                    <a:pt x="47" y="172"/>
                    <a:pt x="34" y="186"/>
                    <a:pt x="23" y="203"/>
                  </a:cubicBezTo>
                  <a:cubicBezTo>
                    <a:pt x="19" y="208"/>
                    <a:pt x="17" y="212"/>
                    <a:pt x="17" y="218"/>
                  </a:cubicBezTo>
                  <a:lnTo>
                    <a:pt x="17" y="248"/>
                  </a:lnTo>
                  <a:lnTo>
                    <a:pt x="2" y="294"/>
                  </a:lnTo>
                  <a:cubicBezTo>
                    <a:pt x="0" y="294"/>
                    <a:pt x="0" y="297"/>
                    <a:pt x="0" y="299"/>
                  </a:cubicBezTo>
                  <a:cubicBezTo>
                    <a:pt x="0" y="337"/>
                    <a:pt x="26" y="354"/>
                    <a:pt x="51" y="354"/>
                  </a:cubicBezTo>
                  <a:lnTo>
                    <a:pt x="144" y="354"/>
                  </a:lnTo>
                  <a:cubicBezTo>
                    <a:pt x="146" y="354"/>
                    <a:pt x="146" y="354"/>
                    <a:pt x="146" y="354"/>
                  </a:cubicBezTo>
                  <a:cubicBezTo>
                    <a:pt x="163" y="375"/>
                    <a:pt x="189" y="388"/>
                    <a:pt x="216" y="388"/>
                  </a:cubicBezTo>
                  <a:cubicBezTo>
                    <a:pt x="246" y="388"/>
                    <a:pt x="271" y="375"/>
                    <a:pt x="288" y="352"/>
                  </a:cubicBezTo>
                  <a:cubicBezTo>
                    <a:pt x="288" y="354"/>
                    <a:pt x="290" y="354"/>
                    <a:pt x="292" y="354"/>
                  </a:cubicBezTo>
                  <a:lnTo>
                    <a:pt x="574" y="354"/>
                  </a:lnTo>
                  <a:cubicBezTo>
                    <a:pt x="576" y="354"/>
                    <a:pt x="580" y="352"/>
                    <a:pt x="582" y="352"/>
                  </a:cubicBezTo>
                  <a:cubicBezTo>
                    <a:pt x="597" y="373"/>
                    <a:pt x="625" y="388"/>
                    <a:pt x="654" y="388"/>
                  </a:cubicBezTo>
                  <a:cubicBezTo>
                    <a:pt x="682" y="388"/>
                    <a:pt x="707" y="375"/>
                    <a:pt x="724" y="354"/>
                  </a:cubicBezTo>
                  <a:lnTo>
                    <a:pt x="788" y="354"/>
                  </a:lnTo>
                  <a:cubicBezTo>
                    <a:pt x="821" y="354"/>
                    <a:pt x="834" y="333"/>
                    <a:pt x="836" y="316"/>
                  </a:cubicBezTo>
                  <a:lnTo>
                    <a:pt x="847" y="265"/>
                  </a:lnTo>
                  <a:cubicBezTo>
                    <a:pt x="849" y="250"/>
                    <a:pt x="845" y="233"/>
                    <a:pt x="834" y="2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6" name="Gruppieren 425">
            <a:extLst>
              <a:ext uri="{FF2B5EF4-FFF2-40B4-BE49-F238E27FC236}">
                <a16:creationId xmlns:a16="http://schemas.microsoft.com/office/drawing/2014/main" id="{13B46DBE-6602-4976-8DFB-942506484BE4}"/>
              </a:ext>
            </a:extLst>
          </p:cNvPr>
          <p:cNvGrpSpPr>
            <a:grpSpLocks noChangeAspect="1"/>
          </p:cNvGrpSpPr>
          <p:nvPr/>
        </p:nvGrpSpPr>
        <p:grpSpPr>
          <a:xfrm>
            <a:off x="4460017" y="2220020"/>
            <a:ext cx="328296" cy="328528"/>
            <a:chOff x="6888480" y="1641095"/>
            <a:chExt cx="328296" cy="328528"/>
          </a:xfrm>
          <a:solidFill>
            <a:srgbClr val="007AB3"/>
          </a:solidFill>
        </p:grpSpPr>
        <p:sp>
          <p:nvSpPr>
            <p:cNvPr id="427" name="Freihandform 1413">
              <a:extLst>
                <a:ext uri="{FF2B5EF4-FFF2-40B4-BE49-F238E27FC236}">
                  <a16:creationId xmlns:a16="http://schemas.microsoft.com/office/drawing/2014/main" id="{AB9E8106-4033-4AAC-81F5-2366CC32B188}"/>
                </a:ext>
              </a:extLst>
            </p:cNvPr>
            <p:cNvSpPr/>
            <p:nvPr/>
          </p:nvSpPr>
          <p:spPr>
            <a:xfrm>
              <a:off x="6888480"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28" name="Freihandform 1414">
              <a:extLst>
                <a:ext uri="{FF2B5EF4-FFF2-40B4-BE49-F238E27FC236}">
                  <a16:creationId xmlns:a16="http://schemas.microsoft.com/office/drawing/2014/main" id="{E821FD34-9B64-4C0C-B0AC-9E64B538C22E}"/>
                </a:ext>
              </a:extLst>
            </p:cNvPr>
            <p:cNvSpPr/>
            <p:nvPr/>
          </p:nvSpPr>
          <p:spPr>
            <a:xfrm>
              <a:off x="6962289" y="1772646"/>
              <a:ext cx="176255" cy="81725"/>
            </a:xfrm>
            <a:custGeom>
              <a:avLst/>
              <a:gdLst/>
              <a:ahLst/>
              <a:cxnLst>
                <a:cxn ang="3cd4">
                  <a:pos x="hc" y="t"/>
                </a:cxn>
                <a:cxn ang="cd2">
                  <a:pos x="l" y="vc"/>
                </a:cxn>
                <a:cxn ang="cd4">
                  <a:pos x="hc" y="b"/>
                </a:cxn>
                <a:cxn ang="0">
                  <a:pos x="r" y="vc"/>
                </a:cxn>
              </a:cxnLst>
              <a:rect l="l" t="t" r="r" b="b"/>
              <a:pathLst>
                <a:path w="758" h="352">
                  <a:moveTo>
                    <a:pt x="688" y="282"/>
                  </a:moveTo>
                  <a:lnTo>
                    <a:pt x="669" y="282"/>
                  </a:lnTo>
                  <a:cubicBezTo>
                    <a:pt x="669" y="275"/>
                    <a:pt x="671" y="271"/>
                    <a:pt x="671" y="265"/>
                  </a:cubicBezTo>
                  <a:cubicBezTo>
                    <a:pt x="671" y="216"/>
                    <a:pt x="631" y="176"/>
                    <a:pt x="582" y="176"/>
                  </a:cubicBezTo>
                  <a:cubicBezTo>
                    <a:pt x="533" y="176"/>
                    <a:pt x="493" y="216"/>
                    <a:pt x="493" y="265"/>
                  </a:cubicBezTo>
                  <a:cubicBezTo>
                    <a:pt x="493" y="271"/>
                    <a:pt x="495" y="275"/>
                    <a:pt x="495" y="282"/>
                  </a:cubicBezTo>
                  <a:lnTo>
                    <a:pt x="246" y="282"/>
                  </a:lnTo>
                  <a:cubicBezTo>
                    <a:pt x="246" y="275"/>
                    <a:pt x="248" y="271"/>
                    <a:pt x="248" y="265"/>
                  </a:cubicBezTo>
                  <a:cubicBezTo>
                    <a:pt x="248" y="216"/>
                    <a:pt x="207" y="176"/>
                    <a:pt x="159" y="176"/>
                  </a:cubicBezTo>
                  <a:cubicBezTo>
                    <a:pt x="110" y="176"/>
                    <a:pt x="70" y="216"/>
                    <a:pt x="70" y="265"/>
                  </a:cubicBezTo>
                  <a:cubicBezTo>
                    <a:pt x="70" y="267"/>
                    <a:pt x="72" y="267"/>
                    <a:pt x="72" y="269"/>
                  </a:cubicBezTo>
                  <a:cubicBezTo>
                    <a:pt x="36" y="248"/>
                    <a:pt x="36" y="235"/>
                    <a:pt x="36" y="229"/>
                  </a:cubicBezTo>
                  <a:lnTo>
                    <a:pt x="34" y="161"/>
                  </a:lnTo>
                  <a:cubicBezTo>
                    <a:pt x="40" y="144"/>
                    <a:pt x="135" y="34"/>
                    <a:pt x="195" y="34"/>
                  </a:cubicBezTo>
                  <a:cubicBezTo>
                    <a:pt x="222" y="34"/>
                    <a:pt x="305" y="34"/>
                    <a:pt x="360" y="34"/>
                  </a:cubicBezTo>
                  <a:lnTo>
                    <a:pt x="406" y="34"/>
                  </a:lnTo>
                  <a:cubicBezTo>
                    <a:pt x="425" y="34"/>
                    <a:pt x="478" y="83"/>
                    <a:pt x="519" y="127"/>
                  </a:cubicBezTo>
                  <a:cubicBezTo>
                    <a:pt x="521" y="129"/>
                    <a:pt x="538" y="142"/>
                    <a:pt x="574" y="148"/>
                  </a:cubicBezTo>
                  <a:cubicBezTo>
                    <a:pt x="584" y="148"/>
                    <a:pt x="597" y="150"/>
                    <a:pt x="610" y="153"/>
                  </a:cubicBezTo>
                  <a:cubicBezTo>
                    <a:pt x="637" y="155"/>
                    <a:pt x="665" y="159"/>
                    <a:pt x="688" y="165"/>
                  </a:cubicBezTo>
                  <a:cubicBezTo>
                    <a:pt x="701" y="176"/>
                    <a:pt x="718" y="197"/>
                    <a:pt x="722" y="227"/>
                  </a:cubicBezTo>
                  <a:cubicBezTo>
                    <a:pt x="726" y="248"/>
                    <a:pt x="694" y="280"/>
                    <a:pt x="688" y="282"/>
                  </a:cubicBezTo>
                  <a:close/>
                  <a:moveTo>
                    <a:pt x="582" y="318"/>
                  </a:moveTo>
                  <a:cubicBezTo>
                    <a:pt x="552" y="318"/>
                    <a:pt x="529" y="292"/>
                    <a:pt x="529" y="265"/>
                  </a:cubicBezTo>
                  <a:cubicBezTo>
                    <a:pt x="529" y="235"/>
                    <a:pt x="552" y="212"/>
                    <a:pt x="582" y="212"/>
                  </a:cubicBezTo>
                  <a:cubicBezTo>
                    <a:pt x="612" y="212"/>
                    <a:pt x="635" y="235"/>
                    <a:pt x="635" y="265"/>
                  </a:cubicBezTo>
                  <a:cubicBezTo>
                    <a:pt x="635" y="292"/>
                    <a:pt x="612" y="318"/>
                    <a:pt x="582" y="318"/>
                  </a:cubicBezTo>
                  <a:close/>
                  <a:moveTo>
                    <a:pt x="159" y="318"/>
                  </a:moveTo>
                  <a:cubicBezTo>
                    <a:pt x="129" y="318"/>
                    <a:pt x="106" y="292"/>
                    <a:pt x="106" y="265"/>
                  </a:cubicBezTo>
                  <a:cubicBezTo>
                    <a:pt x="106" y="235"/>
                    <a:pt x="129" y="212"/>
                    <a:pt x="159" y="212"/>
                  </a:cubicBezTo>
                  <a:cubicBezTo>
                    <a:pt x="188" y="212"/>
                    <a:pt x="212" y="235"/>
                    <a:pt x="212" y="265"/>
                  </a:cubicBezTo>
                  <a:cubicBezTo>
                    <a:pt x="212" y="292"/>
                    <a:pt x="188" y="318"/>
                    <a:pt x="159" y="318"/>
                  </a:cubicBezTo>
                  <a:close/>
                  <a:moveTo>
                    <a:pt x="707" y="136"/>
                  </a:moveTo>
                  <a:cubicBezTo>
                    <a:pt x="705" y="134"/>
                    <a:pt x="703" y="131"/>
                    <a:pt x="701" y="131"/>
                  </a:cubicBezTo>
                  <a:cubicBezTo>
                    <a:pt x="673" y="125"/>
                    <a:pt x="643" y="121"/>
                    <a:pt x="614" y="117"/>
                  </a:cubicBezTo>
                  <a:cubicBezTo>
                    <a:pt x="601" y="117"/>
                    <a:pt x="588" y="114"/>
                    <a:pt x="578" y="112"/>
                  </a:cubicBezTo>
                  <a:cubicBezTo>
                    <a:pt x="555" y="108"/>
                    <a:pt x="544" y="102"/>
                    <a:pt x="544" y="102"/>
                  </a:cubicBezTo>
                  <a:cubicBezTo>
                    <a:pt x="523" y="76"/>
                    <a:pt x="449" y="0"/>
                    <a:pt x="406" y="0"/>
                  </a:cubicBezTo>
                  <a:lnTo>
                    <a:pt x="360" y="0"/>
                  </a:lnTo>
                  <a:cubicBezTo>
                    <a:pt x="305" y="0"/>
                    <a:pt x="222" y="0"/>
                    <a:pt x="195" y="0"/>
                  </a:cubicBezTo>
                  <a:cubicBezTo>
                    <a:pt x="116" y="0"/>
                    <a:pt x="0" y="129"/>
                    <a:pt x="0" y="159"/>
                  </a:cubicBezTo>
                  <a:lnTo>
                    <a:pt x="0" y="229"/>
                  </a:lnTo>
                  <a:cubicBezTo>
                    <a:pt x="0" y="252"/>
                    <a:pt x="6" y="277"/>
                    <a:pt x="80" y="316"/>
                  </a:cubicBezTo>
                  <a:cubicBezTo>
                    <a:pt x="83" y="316"/>
                    <a:pt x="85" y="318"/>
                    <a:pt x="89" y="318"/>
                  </a:cubicBezTo>
                  <a:cubicBezTo>
                    <a:pt x="104" y="339"/>
                    <a:pt x="129" y="352"/>
                    <a:pt x="159" y="352"/>
                  </a:cubicBezTo>
                  <a:cubicBezTo>
                    <a:pt x="188" y="352"/>
                    <a:pt x="214" y="339"/>
                    <a:pt x="229" y="318"/>
                  </a:cubicBezTo>
                  <a:lnTo>
                    <a:pt x="512" y="318"/>
                  </a:lnTo>
                  <a:cubicBezTo>
                    <a:pt x="527" y="339"/>
                    <a:pt x="552" y="352"/>
                    <a:pt x="582" y="352"/>
                  </a:cubicBezTo>
                  <a:cubicBezTo>
                    <a:pt x="612" y="352"/>
                    <a:pt x="637" y="339"/>
                    <a:pt x="652" y="316"/>
                  </a:cubicBezTo>
                  <a:cubicBezTo>
                    <a:pt x="654" y="316"/>
                    <a:pt x="656" y="318"/>
                    <a:pt x="656" y="318"/>
                  </a:cubicBezTo>
                  <a:lnTo>
                    <a:pt x="688" y="318"/>
                  </a:lnTo>
                  <a:cubicBezTo>
                    <a:pt x="705" y="318"/>
                    <a:pt x="724" y="299"/>
                    <a:pt x="730" y="290"/>
                  </a:cubicBezTo>
                  <a:cubicBezTo>
                    <a:pt x="741" y="280"/>
                    <a:pt x="762" y="250"/>
                    <a:pt x="758" y="222"/>
                  </a:cubicBezTo>
                  <a:cubicBezTo>
                    <a:pt x="751" y="189"/>
                    <a:pt x="734" y="157"/>
                    <a:pt x="707" y="1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29" name="Gruppieren 428">
            <a:extLst>
              <a:ext uri="{FF2B5EF4-FFF2-40B4-BE49-F238E27FC236}">
                <a16:creationId xmlns:a16="http://schemas.microsoft.com/office/drawing/2014/main" id="{DBDA2FDA-DC84-4854-AD6B-977AF26BB3A2}"/>
              </a:ext>
            </a:extLst>
          </p:cNvPr>
          <p:cNvGrpSpPr>
            <a:grpSpLocks noChangeAspect="1"/>
          </p:cNvGrpSpPr>
          <p:nvPr/>
        </p:nvGrpSpPr>
        <p:grpSpPr>
          <a:xfrm>
            <a:off x="1798959" y="2220020"/>
            <a:ext cx="328528" cy="328528"/>
            <a:chOff x="4227422" y="1641095"/>
            <a:chExt cx="328528" cy="328528"/>
          </a:xfrm>
          <a:solidFill>
            <a:srgbClr val="007AB3"/>
          </a:solidFill>
        </p:grpSpPr>
        <p:sp>
          <p:nvSpPr>
            <p:cNvPr id="430" name="Freihandform 1416">
              <a:extLst>
                <a:ext uri="{FF2B5EF4-FFF2-40B4-BE49-F238E27FC236}">
                  <a16:creationId xmlns:a16="http://schemas.microsoft.com/office/drawing/2014/main" id="{484CDD54-A298-444C-A4F7-F1E64D3617AF}"/>
                </a:ext>
              </a:extLst>
            </p:cNvPr>
            <p:cNvSpPr/>
            <p:nvPr/>
          </p:nvSpPr>
          <p:spPr>
            <a:xfrm>
              <a:off x="422742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1" name="Freihandform 1417">
              <a:extLst>
                <a:ext uri="{FF2B5EF4-FFF2-40B4-BE49-F238E27FC236}">
                  <a16:creationId xmlns:a16="http://schemas.microsoft.com/office/drawing/2014/main" id="{8644EBAD-F65B-485F-B025-711F2109320D}"/>
                </a:ext>
              </a:extLst>
            </p:cNvPr>
            <p:cNvSpPr/>
            <p:nvPr/>
          </p:nvSpPr>
          <p:spPr>
            <a:xfrm>
              <a:off x="4307749" y="1715135"/>
              <a:ext cx="167408" cy="180446"/>
            </a:xfrm>
            <a:custGeom>
              <a:avLst/>
              <a:gdLst/>
              <a:ahLst/>
              <a:cxnLst>
                <a:cxn ang="3cd4">
                  <a:pos x="hc" y="t"/>
                </a:cxn>
                <a:cxn ang="cd2">
                  <a:pos x="l" y="vc"/>
                </a:cxn>
                <a:cxn ang="cd4">
                  <a:pos x="hc" y="b"/>
                </a:cxn>
                <a:cxn ang="0">
                  <a:pos x="r" y="vc"/>
                </a:cxn>
              </a:cxnLst>
              <a:rect l="l" t="t" r="r" b="b"/>
              <a:pathLst>
                <a:path w="720" h="776">
                  <a:moveTo>
                    <a:pt x="679" y="647"/>
                  </a:moveTo>
                  <a:lnTo>
                    <a:pt x="622" y="709"/>
                  </a:lnTo>
                  <a:cubicBezTo>
                    <a:pt x="595" y="740"/>
                    <a:pt x="542" y="749"/>
                    <a:pt x="506" y="732"/>
                  </a:cubicBezTo>
                  <a:lnTo>
                    <a:pt x="504" y="730"/>
                  </a:lnTo>
                  <a:cubicBezTo>
                    <a:pt x="504" y="730"/>
                    <a:pt x="381" y="679"/>
                    <a:pt x="233" y="518"/>
                  </a:cubicBezTo>
                  <a:cubicBezTo>
                    <a:pt x="101" y="372"/>
                    <a:pt x="46" y="234"/>
                    <a:pt x="46" y="230"/>
                  </a:cubicBezTo>
                  <a:cubicBezTo>
                    <a:pt x="27" y="192"/>
                    <a:pt x="36" y="133"/>
                    <a:pt x="65" y="101"/>
                  </a:cubicBezTo>
                  <a:lnTo>
                    <a:pt x="123" y="40"/>
                  </a:lnTo>
                  <a:cubicBezTo>
                    <a:pt x="125" y="38"/>
                    <a:pt x="129" y="36"/>
                    <a:pt x="133" y="36"/>
                  </a:cubicBezTo>
                  <a:cubicBezTo>
                    <a:pt x="137" y="36"/>
                    <a:pt x="142" y="38"/>
                    <a:pt x="144" y="40"/>
                  </a:cubicBezTo>
                  <a:lnTo>
                    <a:pt x="273" y="179"/>
                  </a:lnTo>
                  <a:cubicBezTo>
                    <a:pt x="281" y="188"/>
                    <a:pt x="281" y="201"/>
                    <a:pt x="273" y="207"/>
                  </a:cubicBezTo>
                  <a:lnTo>
                    <a:pt x="224" y="260"/>
                  </a:lnTo>
                  <a:cubicBezTo>
                    <a:pt x="212" y="273"/>
                    <a:pt x="212" y="296"/>
                    <a:pt x="224" y="311"/>
                  </a:cubicBezTo>
                  <a:lnTo>
                    <a:pt x="430" y="533"/>
                  </a:lnTo>
                  <a:cubicBezTo>
                    <a:pt x="436" y="541"/>
                    <a:pt x="446" y="544"/>
                    <a:pt x="455" y="544"/>
                  </a:cubicBezTo>
                  <a:cubicBezTo>
                    <a:pt x="466" y="544"/>
                    <a:pt x="474" y="539"/>
                    <a:pt x="480" y="533"/>
                  </a:cubicBezTo>
                  <a:lnTo>
                    <a:pt x="529" y="480"/>
                  </a:lnTo>
                  <a:cubicBezTo>
                    <a:pt x="531" y="476"/>
                    <a:pt x="535" y="474"/>
                    <a:pt x="540" y="474"/>
                  </a:cubicBezTo>
                  <a:cubicBezTo>
                    <a:pt x="544" y="474"/>
                    <a:pt x="548" y="476"/>
                    <a:pt x="550" y="480"/>
                  </a:cubicBezTo>
                  <a:lnTo>
                    <a:pt x="679" y="620"/>
                  </a:lnTo>
                  <a:cubicBezTo>
                    <a:pt x="686" y="626"/>
                    <a:pt x="686" y="639"/>
                    <a:pt x="679" y="647"/>
                  </a:cubicBezTo>
                  <a:close/>
                  <a:moveTo>
                    <a:pt x="576" y="455"/>
                  </a:moveTo>
                  <a:cubicBezTo>
                    <a:pt x="567" y="444"/>
                    <a:pt x="552" y="440"/>
                    <a:pt x="540" y="440"/>
                  </a:cubicBezTo>
                  <a:cubicBezTo>
                    <a:pt x="525" y="440"/>
                    <a:pt x="512" y="444"/>
                    <a:pt x="501" y="457"/>
                  </a:cubicBezTo>
                  <a:lnTo>
                    <a:pt x="457" y="510"/>
                  </a:lnTo>
                  <a:lnTo>
                    <a:pt x="250" y="283"/>
                  </a:lnTo>
                  <a:lnTo>
                    <a:pt x="298" y="232"/>
                  </a:lnTo>
                  <a:cubicBezTo>
                    <a:pt x="319" y="211"/>
                    <a:pt x="319" y="177"/>
                    <a:pt x="300" y="156"/>
                  </a:cubicBezTo>
                  <a:lnTo>
                    <a:pt x="171" y="16"/>
                  </a:lnTo>
                  <a:cubicBezTo>
                    <a:pt x="161" y="6"/>
                    <a:pt x="148" y="0"/>
                    <a:pt x="133" y="0"/>
                  </a:cubicBezTo>
                  <a:cubicBezTo>
                    <a:pt x="118" y="0"/>
                    <a:pt x="106" y="6"/>
                    <a:pt x="97" y="16"/>
                  </a:cubicBezTo>
                  <a:lnTo>
                    <a:pt x="40" y="78"/>
                  </a:lnTo>
                  <a:cubicBezTo>
                    <a:pt x="0" y="120"/>
                    <a:pt x="-11" y="194"/>
                    <a:pt x="13" y="245"/>
                  </a:cubicBezTo>
                  <a:cubicBezTo>
                    <a:pt x="15" y="251"/>
                    <a:pt x="70" y="391"/>
                    <a:pt x="207" y="541"/>
                  </a:cubicBezTo>
                  <a:cubicBezTo>
                    <a:pt x="355" y="704"/>
                    <a:pt x="478" y="757"/>
                    <a:pt x="489" y="764"/>
                  </a:cubicBezTo>
                  <a:cubicBezTo>
                    <a:pt x="508" y="772"/>
                    <a:pt x="527" y="776"/>
                    <a:pt x="546" y="776"/>
                  </a:cubicBezTo>
                  <a:cubicBezTo>
                    <a:pt x="584" y="776"/>
                    <a:pt x="622" y="762"/>
                    <a:pt x="648" y="734"/>
                  </a:cubicBezTo>
                  <a:lnTo>
                    <a:pt x="705" y="671"/>
                  </a:lnTo>
                  <a:cubicBezTo>
                    <a:pt x="726" y="649"/>
                    <a:pt x="726" y="615"/>
                    <a:pt x="705" y="59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2" name="Gruppieren 431">
            <a:extLst>
              <a:ext uri="{FF2B5EF4-FFF2-40B4-BE49-F238E27FC236}">
                <a16:creationId xmlns:a16="http://schemas.microsoft.com/office/drawing/2014/main" id="{A8A1E545-B435-4D56-BFE6-6243CD43D5AD}"/>
              </a:ext>
            </a:extLst>
          </p:cNvPr>
          <p:cNvGrpSpPr>
            <a:grpSpLocks noChangeAspect="1"/>
          </p:cNvGrpSpPr>
          <p:nvPr/>
        </p:nvGrpSpPr>
        <p:grpSpPr>
          <a:xfrm>
            <a:off x="4016469" y="3107117"/>
            <a:ext cx="328296" cy="328528"/>
            <a:chOff x="6444932" y="2528192"/>
            <a:chExt cx="328296" cy="328528"/>
          </a:xfrm>
          <a:solidFill>
            <a:srgbClr val="007AB3"/>
          </a:solidFill>
        </p:grpSpPr>
        <p:sp>
          <p:nvSpPr>
            <p:cNvPr id="433" name="Freihandform 1419">
              <a:extLst>
                <a:ext uri="{FF2B5EF4-FFF2-40B4-BE49-F238E27FC236}">
                  <a16:creationId xmlns:a16="http://schemas.microsoft.com/office/drawing/2014/main" id="{DF470671-4DBE-4B33-A1CA-E73A225D98D7}"/>
                </a:ext>
              </a:extLst>
            </p:cNvPr>
            <p:cNvSpPr/>
            <p:nvPr/>
          </p:nvSpPr>
          <p:spPr>
            <a:xfrm>
              <a:off x="6444932"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4" name="Freihandform 1420">
              <a:extLst>
                <a:ext uri="{FF2B5EF4-FFF2-40B4-BE49-F238E27FC236}">
                  <a16:creationId xmlns:a16="http://schemas.microsoft.com/office/drawing/2014/main" id="{D6B6AEBA-7362-4D66-805E-A68927DC263F}"/>
                </a:ext>
              </a:extLst>
            </p:cNvPr>
            <p:cNvSpPr/>
            <p:nvPr/>
          </p:nvSpPr>
          <p:spPr>
            <a:xfrm>
              <a:off x="6568100" y="2602233"/>
              <a:ext cx="81958" cy="81958"/>
            </a:xfrm>
            <a:custGeom>
              <a:avLst/>
              <a:gdLst/>
              <a:ahLst/>
              <a:cxnLst>
                <a:cxn ang="3cd4">
                  <a:pos x="hc" y="t"/>
                </a:cxn>
                <a:cxn ang="cd2">
                  <a:pos x="l" y="vc"/>
                </a:cxn>
                <a:cxn ang="cd4">
                  <a:pos x="hc" y="b"/>
                </a:cxn>
                <a:cxn ang="0">
                  <a:pos x="r" y="vc"/>
                </a:cxn>
              </a:cxnLst>
              <a:rect l="l" t="t" r="r" b="b"/>
              <a:pathLst>
                <a:path w="353" h="353">
                  <a:moveTo>
                    <a:pt x="175" y="36"/>
                  </a:moveTo>
                  <a:cubicBezTo>
                    <a:pt x="254" y="36"/>
                    <a:pt x="317" y="99"/>
                    <a:pt x="317" y="175"/>
                  </a:cubicBezTo>
                  <a:cubicBezTo>
                    <a:pt x="317" y="254"/>
                    <a:pt x="254" y="317"/>
                    <a:pt x="175" y="317"/>
                  </a:cubicBezTo>
                  <a:cubicBezTo>
                    <a:pt x="99" y="317"/>
                    <a:pt x="36" y="254"/>
                    <a:pt x="36" y="175"/>
                  </a:cubicBezTo>
                  <a:cubicBezTo>
                    <a:pt x="36" y="99"/>
                    <a:pt x="99" y="36"/>
                    <a:pt x="175" y="36"/>
                  </a:cubicBezTo>
                  <a:close/>
                  <a:moveTo>
                    <a:pt x="175" y="353"/>
                  </a:moveTo>
                  <a:cubicBezTo>
                    <a:pt x="273" y="353"/>
                    <a:pt x="353" y="273"/>
                    <a:pt x="353" y="175"/>
                  </a:cubicBezTo>
                  <a:cubicBezTo>
                    <a:pt x="353" y="78"/>
                    <a:pt x="273" y="0"/>
                    <a:pt x="175" y="0"/>
                  </a:cubicBezTo>
                  <a:cubicBezTo>
                    <a:pt x="78" y="0"/>
                    <a:pt x="0" y="78"/>
                    <a:pt x="0" y="175"/>
                  </a:cubicBezTo>
                  <a:cubicBezTo>
                    <a:pt x="0" y="273"/>
                    <a:pt x="78" y="353"/>
                    <a:pt x="175"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5" name="Freihandform 1421">
              <a:extLst>
                <a:ext uri="{FF2B5EF4-FFF2-40B4-BE49-F238E27FC236}">
                  <a16:creationId xmlns:a16="http://schemas.microsoft.com/office/drawing/2014/main" id="{1203F02B-A35D-4F66-B553-AC6A1C85B9CB}"/>
                </a:ext>
              </a:extLst>
            </p:cNvPr>
            <p:cNvSpPr/>
            <p:nvPr/>
          </p:nvSpPr>
          <p:spPr>
            <a:xfrm>
              <a:off x="6535038" y="2692341"/>
              <a:ext cx="147617" cy="90340"/>
            </a:xfrm>
            <a:custGeom>
              <a:avLst/>
              <a:gdLst/>
              <a:ahLst/>
              <a:cxnLst>
                <a:cxn ang="3cd4">
                  <a:pos x="hc" y="t"/>
                </a:cxn>
                <a:cxn ang="cd2">
                  <a:pos x="l" y="vc"/>
                </a:cxn>
                <a:cxn ang="cd4">
                  <a:pos x="hc" y="b"/>
                </a:cxn>
                <a:cxn ang="0">
                  <a:pos x="r" y="vc"/>
                </a:cxn>
              </a:cxnLst>
              <a:rect l="l" t="t" r="r" b="b"/>
              <a:pathLst>
                <a:path w="635" h="389">
                  <a:moveTo>
                    <a:pt x="476" y="0"/>
                  </a:moveTo>
                  <a:lnTo>
                    <a:pt x="159" y="0"/>
                  </a:lnTo>
                  <a:cubicBezTo>
                    <a:pt x="72" y="0"/>
                    <a:pt x="0" y="72"/>
                    <a:pt x="0" y="159"/>
                  </a:cubicBezTo>
                  <a:lnTo>
                    <a:pt x="0" y="370"/>
                  </a:lnTo>
                  <a:cubicBezTo>
                    <a:pt x="0" y="381"/>
                    <a:pt x="8" y="389"/>
                    <a:pt x="19" y="389"/>
                  </a:cubicBezTo>
                  <a:cubicBezTo>
                    <a:pt x="27" y="389"/>
                    <a:pt x="36" y="381"/>
                    <a:pt x="36" y="370"/>
                  </a:cubicBezTo>
                  <a:lnTo>
                    <a:pt x="36" y="159"/>
                  </a:lnTo>
                  <a:cubicBezTo>
                    <a:pt x="36" y="91"/>
                    <a:pt x="91" y="36"/>
                    <a:pt x="159" y="36"/>
                  </a:cubicBezTo>
                  <a:lnTo>
                    <a:pt x="476" y="36"/>
                  </a:lnTo>
                  <a:cubicBezTo>
                    <a:pt x="544" y="36"/>
                    <a:pt x="601" y="91"/>
                    <a:pt x="601" y="159"/>
                  </a:cubicBezTo>
                  <a:lnTo>
                    <a:pt x="601" y="370"/>
                  </a:lnTo>
                  <a:cubicBezTo>
                    <a:pt x="601" y="381"/>
                    <a:pt x="607" y="389"/>
                    <a:pt x="618" y="389"/>
                  </a:cubicBezTo>
                  <a:cubicBezTo>
                    <a:pt x="629" y="389"/>
                    <a:pt x="635" y="381"/>
                    <a:pt x="635" y="370"/>
                  </a:cubicBezTo>
                  <a:lnTo>
                    <a:pt x="635" y="159"/>
                  </a:lnTo>
                  <a:cubicBezTo>
                    <a:pt x="635" y="72"/>
                    <a:pt x="565" y="0"/>
                    <a:pt x="4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6" name="Gruppieren 435">
            <a:extLst>
              <a:ext uri="{FF2B5EF4-FFF2-40B4-BE49-F238E27FC236}">
                <a16:creationId xmlns:a16="http://schemas.microsoft.com/office/drawing/2014/main" id="{D1C5592B-5F9F-4D59-94AE-ECE058A7361D}"/>
              </a:ext>
            </a:extLst>
          </p:cNvPr>
          <p:cNvGrpSpPr>
            <a:grpSpLocks noChangeAspect="1"/>
          </p:cNvGrpSpPr>
          <p:nvPr/>
        </p:nvGrpSpPr>
        <p:grpSpPr>
          <a:xfrm>
            <a:off x="1355410" y="2663568"/>
            <a:ext cx="328528" cy="328528"/>
            <a:chOff x="3783873" y="2084643"/>
            <a:chExt cx="328528" cy="328528"/>
          </a:xfrm>
          <a:solidFill>
            <a:srgbClr val="007AB3"/>
          </a:solidFill>
        </p:grpSpPr>
        <p:sp>
          <p:nvSpPr>
            <p:cNvPr id="437" name="Freihandform 1423">
              <a:extLst>
                <a:ext uri="{FF2B5EF4-FFF2-40B4-BE49-F238E27FC236}">
                  <a16:creationId xmlns:a16="http://schemas.microsoft.com/office/drawing/2014/main" id="{9A15A256-5CE3-493D-BCFB-719541702B26}"/>
                </a:ext>
              </a:extLst>
            </p:cNvPr>
            <p:cNvSpPr/>
            <p:nvPr/>
          </p:nvSpPr>
          <p:spPr>
            <a:xfrm>
              <a:off x="3783873" y="208464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38" name="Freihandform 1424">
              <a:extLst>
                <a:ext uri="{FF2B5EF4-FFF2-40B4-BE49-F238E27FC236}">
                  <a16:creationId xmlns:a16="http://schemas.microsoft.com/office/drawing/2014/main" id="{A7F400C8-B982-42D4-8B86-79E99C217DA3}"/>
                </a:ext>
              </a:extLst>
            </p:cNvPr>
            <p:cNvSpPr/>
            <p:nvPr/>
          </p:nvSpPr>
          <p:spPr>
            <a:xfrm>
              <a:off x="3853723" y="2174984"/>
              <a:ext cx="188595" cy="139700"/>
            </a:xfrm>
            <a:custGeom>
              <a:avLst/>
              <a:gdLst/>
              <a:ahLst/>
              <a:cxnLst>
                <a:cxn ang="3cd4">
                  <a:pos x="hc" y="t"/>
                </a:cxn>
                <a:cxn ang="cd2">
                  <a:pos x="l" y="vc"/>
                </a:cxn>
                <a:cxn ang="cd4">
                  <a:pos x="hc" y="b"/>
                </a:cxn>
                <a:cxn ang="0">
                  <a:pos x="r" y="vc"/>
                </a:cxn>
              </a:cxnLst>
              <a:rect l="l" t="t" r="r" b="b"/>
              <a:pathLst>
                <a:path w="811" h="601">
                  <a:moveTo>
                    <a:pt x="781" y="6"/>
                  </a:moveTo>
                  <a:lnTo>
                    <a:pt x="263" y="556"/>
                  </a:lnTo>
                  <a:lnTo>
                    <a:pt x="30" y="323"/>
                  </a:lnTo>
                  <a:cubicBezTo>
                    <a:pt x="24" y="317"/>
                    <a:pt x="11" y="317"/>
                    <a:pt x="5" y="323"/>
                  </a:cubicBezTo>
                  <a:cubicBezTo>
                    <a:pt x="-2" y="330"/>
                    <a:pt x="-2" y="340"/>
                    <a:pt x="5" y="349"/>
                  </a:cubicBezTo>
                  <a:lnTo>
                    <a:pt x="252" y="594"/>
                  </a:lnTo>
                  <a:cubicBezTo>
                    <a:pt x="254" y="598"/>
                    <a:pt x="259" y="601"/>
                    <a:pt x="265" y="601"/>
                  </a:cubicBezTo>
                  <a:cubicBezTo>
                    <a:pt x="269" y="601"/>
                    <a:pt x="273" y="598"/>
                    <a:pt x="278" y="594"/>
                  </a:cubicBezTo>
                  <a:lnTo>
                    <a:pt x="807" y="29"/>
                  </a:lnTo>
                  <a:cubicBezTo>
                    <a:pt x="813" y="23"/>
                    <a:pt x="813" y="12"/>
                    <a:pt x="805" y="6"/>
                  </a:cubicBezTo>
                  <a:cubicBezTo>
                    <a:pt x="798" y="-3"/>
                    <a:pt x="788" y="-1"/>
                    <a:pt x="781" y="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39" name="Gruppieren 438">
            <a:extLst>
              <a:ext uri="{FF2B5EF4-FFF2-40B4-BE49-F238E27FC236}">
                <a16:creationId xmlns:a16="http://schemas.microsoft.com/office/drawing/2014/main" id="{FF3E3D26-F854-4D16-8AC4-DB26603DE281}"/>
              </a:ext>
            </a:extLst>
          </p:cNvPr>
          <p:cNvGrpSpPr>
            <a:grpSpLocks noChangeAspect="1"/>
          </p:cNvGrpSpPr>
          <p:nvPr/>
        </p:nvGrpSpPr>
        <p:grpSpPr>
          <a:xfrm>
            <a:off x="2685823" y="3107117"/>
            <a:ext cx="328528" cy="328528"/>
            <a:chOff x="5114286" y="2528192"/>
            <a:chExt cx="328528" cy="328528"/>
          </a:xfrm>
          <a:solidFill>
            <a:srgbClr val="007AB3"/>
          </a:solidFill>
        </p:grpSpPr>
        <p:sp>
          <p:nvSpPr>
            <p:cNvPr id="440" name="Freihandform 1426">
              <a:extLst>
                <a:ext uri="{FF2B5EF4-FFF2-40B4-BE49-F238E27FC236}">
                  <a16:creationId xmlns:a16="http://schemas.microsoft.com/office/drawing/2014/main" id="{00FE00B4-AE0A-4F5A-8337-E2360325D2B7}"/>
                </a:ext>
              </a:extLst>
            </p:cNvPr>
            <p:cNvSpPr/>
            <p:nvPr/>
          </p:nvSpPr>
          <p:spPr>
            <a:xfrm>
              <a:off x="511428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1" name="Freihandform 1427">
              <a:extLst>
                <a:ext uri="{FF2B5EF4-FFF2-40B4-BE49-F238E27FC236}">
                  <a16:creationId xmlns:a16="http://schemas.microsoft.com/office/drawing/2014/main" id="{99984D22-B402-427D-8A04-5B7BA3D405D6}"/>
                </a:ext>
              </a:extLst>
            </p:cNvPr>
            <p:cNvSpPr/>
            <p:nvPr/>
          </p:nvSpPr>
          <p:spPr>
            <a:xfrm>
              <a:off x="5204392" y="2593851"/>
              <a:ext cx="147617" cy="188828"/>
            </a:xfrm>
            <a:custGeom>
              <a:avLst/>
              <a:gdLst/>
              <a:ahLst/>
              <a:cxnLst>
                <a:cxn ang="3cd4">
                  <a:pos x="hc" y="t"/>
                </a:cxn>
                <a:cxn ang="cd2">
                  <a:pos x="l" y="vc"/>
                </a:cxn>
                <a:cxn ang="cd4">
                  <a:pos x="hc" y="b"/>
                </a:cxn>
                <a:cxn ang="0">
                  <a:pos x="r" y="vc"/>
                </a:cxn>
              </a:cxnLst>
              <a:rect l="l" t="t" r="r" b="b"/>
              <a:pathLst>
                <a:path w="635" h="812">
                  <a:moveTo>
                    <a:pt x="601" y="723"/>
                  </a:moveTo>
                  <a:cubicBezTo>
                    <a:pt x="601" y="753"/>
                    <a:pt x="576" y="776"/>
                    <a:pt x="548" y="776"/>
                  </a:cubicBezTo>
                  <a:lnTo>
                    <a:pt x="89" y="776"/>
                  </a:lnTo>
                  <a:cubicBezTo>
                    <a:pt x="59" y="776"/>
                    <a:pt x="36" y="753"/>
                    <a:pt x="36" y="723"/>
                  </a:cubicBezTo>
                  <a:lnTo>
                    <a:pt x="36" y="370"/>
                  </a:lnTo>
                  <a:cubicBezTo>
                    <a:pt x="36" y="342"/>
                    <a:pt x="59" y="317"/>
                    <a:pt x="89" y="317"/>
                  </a:cubicBezTo>
                  <a:lnTo>
                    <a:pt x="548" y="317"/>
                  </a:lnTo>
                  <a:cubicBezTo>
                    <a:pt x="576" y="317"/>
                    <a:pt x="601" y="342"/>
                    <a:pt x="601" y="370"/>
                  </a:cubicBezTo>
                  <a:close/>
                  <a:moveTo>
                    <a:pt x="142" y="194"/>
                  </a:moveTo>
                  <a:cubicBezTo>
                    <a:pt x="142" y="99"/>
                    <a:pt x="212" y="36"/>
                    <a:pt x="318" y="36"/>
                  </a:cubicBezTo>
                  <a:cubicBezTo>
                    <a:pt x="423" y="36"/>
                    <a:pt x="495" y="99"/>
                    <a:pt x="495" y="194"/>
                  </a:cubicBezTo>
                  <a:lnTo>
                    <a:pt x="495" y="283"/>
                  </a:lnTo>
                  <a:lnTo>
                    <a:pt x="142" y="283"/>
                  </a:lnTo>
                  <a:close/>
                  <a:moveTo>
                    <a:pt x="548" y="283"/>
                  </a:moveTo>
                  <a:lnTo>
                    <a:pt x="529" y="283"/>
                  </a:lnTo>
                  <a:lnTo>
                    <a:pt x="529" y="194"/>
                  </a:lnTo>
                  <a:cubicBezTo>
                    <a:pt x="529" y="80"/>
                    <a:pt x="442" y="0"/>
                    <a:pt x="318" y="0"/>
                  </a:cubicBezTo>
                  <a:cubicBezTo>
                    <a:pt x="193" y="0"/>
                    <a:pt x="106" y="80"/>
                    <a:pt x="106" y="194"/>
                  </a:cubicBezTo>
                  <a:lnTo>
                    <a:pt x="106" y="283"/>
                  </a:lnTo>
                  <a:lnTo>
                    <a:pt x="89" y="283"/>
                  </a:lnTo>
                  <a:cubicBezTo>
                    <a:pt x="40" y="283"/>
                    <a:pt x="0" y="321"/>
                    <a:pt x="0" y="370"/>
                  </a:cubicBezTo>
                  <a:lnTo>
                    <a:pt x="0" y="723"/>
                  </a:lnTo>
                  <a:cubicBezTo>
                    <a:pt x="0" y="772"/>
                    <a:pt x="40" y="812"/>
                    <a:pt x="89" y="812"/>
                  </a:cubicBezTo>
                  <a:lnTo>
                    <a:pt x="548" y="812"/>
                  </a:lnTo>
                  <a:cubicBezTo>
                    <a:pt x="597" y="812"/>
                    <a:pt x="635" y="772"/>
                    <a:pt x="635" y="723"/>
                  </a:cubicBezTo>
                  <a:lnTo>
                    <a:pt x="635" y="370"/>
                  </a:lnTo>
                  <a:cubicBezTo>
                    <a:pt x="635" y="321"/>
                    <a:pt x="597" y="283"/>
                    <a:pt x="548" y="2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2" name="Freihandform 1428">
              <a:extLst>
                <a:ext uri="{FF2B5EF4-FFF2-40B4-BE49-F238E27FC236}">
                  <a16:creationId xmlns:a16="http://schemas.microsoft.com/office/drawing/2014/main" id="{4E690E1E-FA46-4B50-8FD5-57C644239DA1}"/>
                </a:ext>
              </a:extLst>
            </p:cNvPr>
            <p:cNvSpPr/>
            <p:nvPr/>
          </p:nvSpPr>
          <p:spPr>
            <a:xfrm>
              <a:off x="5253753" y="2684424"/>
              <a:ext cx="48895" cy="73808"/>
            </a:xfrm>
            <a:custGeom>
              <a:avLst/>
              <a:gdLst/>
              <a:ahLst/>
              <a:cxnLst>
                <a:cxn ang="3cd4">
                  <a:pos x="hc" y="t"/>
                </a:cxn>
                <a:cxn ang="cd2">
                  <a:pos x="l" y="vc"/>
                </a:cxn>
                <a:cxn ang="cd4">
                  <a:pos x="hc" y="b"/>
                </a:cxn>
                <a:cxn ang="0">
                  <a:pos x="r" y="vc"/>
                </a:cxn>
              </a:cxnLst>
              <a:rect l="l" t="t" r="r" b="b"/>
              <a:pathLst>
                <a:path w="211" h="318">
                  <a:moveTo>
                    <a:pt x="135" y="169"/>
                  </a:moveTo>
                  <a:cubicBezTo>
                    <a:pt x="123" y="174"/>
                    <a:pt x="123" y="174"/>
                    <a:pt x="125" y="265"/>
                  </a:cubicBezTo>
                  <a:cubicBezTo>
                    <a:pt x="125" y="273"/>
                    <a:pt x="116" y="282"/>
                    <a:pt x="106" y="282"/>
                  </a:cubicBezTo>
                  <a:cubicBezTo>
                    <a:pt x="97" y="282"/>
                    <a:pt x="89" y="273"/>
                    <a:pt x="89" y="265"/>
                  </a:cubicBezTo>
                  <a:cubicBezTo>
                    <a:pt x="89" y="176"/>
                    <a:pt x="89" y="176"/>
                    <a:pt x="78" y="169"/>
                  </a:cubicBezTo>
                  <a:cubicBezTo>
                    <a:pt x="53" y="159"/>
                    <a:pt x="36" y="133"/>
                    <a:pt x="36" y="106"/>
                  </a:cubicBezTo>
                  <a:cubicBezTo>
                    <a:pt x="36" y="66"/>
                    <a:pt x="67" y="34"/>
                    <a:pt x="106" y="34"/>
                  </a:cubicBezTo>
                  <a:cubicBezTo>
                    <a:pt x="146" y="34"/>
                    <a:pt x="178" y="66"/>
                    <a:pt x="178" y="106"/>
                  </a:cubicBezTo>
                  <a:cubicBezTo>
                    <a:pt x="178" y="133"/>
                    <a:pt x="161" y="159"/>
                    <a:pt x="135" y="169"/>
                  </a:cubicBezTo>
                  <a:close/>
                  <a:moveTo>
                    <a:pt x="106" y="0"/>
                  </a:moveTo>
                  <a:cubicBezTo>
                    <a:pt x="48" y="0"/>
                    <a:pt x="0" y="47"/>
                    <a:pt x="0" y="106"/>
                  </a:cubicBezTo>
                  <a:cubicBezTo>
                    <a:pt x="0" y="144"/>
                    <a:pt x="21" y="178"/>
                    <a:pt x="53" y="197"/>
                  </a:cubicBezTo>
                  <a:cubicBezTo>
                    <a:pt x="53" y="218"/>
                    <a:pt x="53" y="265"/>
                    <a:pt x="53" y="265"/>
                  </a:cubicBezTo>
                  <a:cubicBezTo>
                    <a:pt x="53" y="292"/>
                    <a:pt x="78" y="318"/>
                    <a:pt x="106" y="318"/>
                  </a:cubicBezTo>
                  <a:cubicBezTo>
                    <a:pt x="135" y="318"/>
                    <a:pt x="158" y="292"/>
                    <a:pt x="158" y="265"/>
                  </a:cubicBezTo>
                  <a:cubicBezTo>
                    <a:pt x="158" y="265"/>
                    <a:pt x="158" y="218"/>
                    <a:pt x="158" y="197"/>
                  </a:cubicBezTo>
                  <a:cubicBezTo>
                    <a:pt x="192" y="178"/>
                    <a:pt x="211" y="144"/>
                    <a:pt x="211" y="106"/>
                  </a:cubicBezTo>
                  <a:cubicBezTo>
                    <a:pt x="211" y="47"/>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43" name="Gruppieren 442">
            <a:extLst>
              <a:ext uri="{FF2B5EF4-FFF2-40B4-BE49-F238E27FC236}">
                <a16:creationId xmlns:a16="http://schemas.microsoft.com/office/drawing/2014/main" id="{86341475-BF76-4CF5-B152-39E06720BC3E}"/>
              </a:ext>
            </a:extLst>
          </p:cNvPr>
          <p:cNvGrpSpPr>
            <a:grpSpLocks noChangeAspect="1"/>
          </p:cNvGrpSpPr>
          <p:nvPr/>
        </p:nvGrpSpPr>
        <p:grpSpPr>
          <a:xfrm>
            <a:off x="3572920" y="5768175"/>
            <a:ext cx="328296" cy="328528"/>
            <a:chOff x="6001383" y="5189250"/>
            <a:chExt cx="328296" cy="328528"/>
          </a:xfrm>
          <a:solidFill>
            <a:srgbClr val="007AB3"/>
          </a:solidFill>
        </p:grpSpPr>
        <p:sp>
          <p:nvSpPr>
            <p:cNvPr id="444" name="Freihandform 1430">
              <a:extLst>
                <a:ext uri="{FF2B5EF4-FFF2-40B4-BE49-F238E27FC236}">
                  <a16:creationId xmlns:a16="http://schemas.microsoft.com/office/drawing/2014/main" id="{BEDB3FF5-38F3-4A37-AFBD-777E27E4BFE5}"/>
                </a:ext>
              </a:extLst>
            </p:cNvPr>
            <p:cNvSpPr/>
            <p:nvPr/>
          </p:nvSpPr>
          <p:spPr>
            <a:xfrm>
              <a:off x="6001383"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5" name="Freihandform 1431">
              <a:extLst>
                <a:ext uri="{FF2B5EF4-FFF2-40B4-BE49-F238E27FC236}">
                  <a16:creationId xmlns:a16="http://schemas.microsoft.com/office/drawing/2014/main" id="{14A2394A-C6B3-4251-AFA9-9687F6FC89F7}"/>
                </a:ext>
              </a:extLst>
            </p:cNvPr>
            <p:cNvSpPr/>
            <p:nvPr/>
          </p:nvSpPr>
          <p:spPr>
            <a:xfrm>
              <a:off x="6091490" y="5263291"/>
              <a:ext cx="147617" cy="180446"/>
            </a:xfrm>
            <a:custGeom>
              <a:avLst/>
              <a:gdLst/>
              <a:ahLst/>
              <a:cxnLst>
                <a:cxn ang="3cd4">
                  <a:pos x="hc" y="t"/>
                </a:cxn>
                <a:cxn ang="cd2">
                  <a:pos x="l" y="vc"/>
                </a:cxn>
                <a:cxn ang="cd4">
                  <a:pos x="hc" y="b"/>
                </a:cxn>
                <a:cxn ang="0">
                  <a:pos x="r" y="vc"/>
                </a:cxn>
              </a:cxnLst>
              <a:rect l="l" t="t" r="r" b="b"/>
              <a:pathLst>
                <a:path w="635" h="776">
                  <a:moveTo>
                    <a:pt x="601" y="141"/>
                  </a:moveTo>
                  <a:lnTo>
                    <a:pt x="36" y="141"/>
                  </a:lnTo>
                  <a:lnTo>
                    <a:pt x="36" y="53"/>
                  </a:lnTo>
                  <a:cubicBezTo>
                    <a:pt x="36" y="42"/>
                    <a:pt x="44" y="36"/>
                    <a:pt x="53" y="36"/>
                  </a:cubicBezTo>
                  <a:lnTo>
                    <a:pt x="582" y="36"/>
                  </a:lnTo>
                  <a:cubicBezTo>
                    <a:pt x="593" y="36"/>
                    <a:pt x="601" y="42"/>
                    <a:pt x="601" y="53"/>
                  </a:cubicBezTo>
                  <a:close/>
                  <a:moveTo>
                    <a:pt x="601" y="724"/>
                  </a:moveTo>
                  <a:cubicBezTo>
                    <a:pt x="601" y="732"/>
                    <a:pt x="593" y="740"/>
                    <a:pt x="582" y="740"/>
                  </a:cubicBezTo>
                  <a:lnTo>
                    <a:pt x="53" y="740"/>
                  </a:lnTo>
                  <a:cubicBezTo>
                    <a:pt x="44" y="740"/>
                    <a:pt x="36" y="732"/>
                    <a:pt x="36" y="724"/>
                  </a:cubicBezTo>
                  <a:lnTo>
                    <a:pt x="36" y="175"/>
                  </a:lnTo>
                  <a:lnTo>
                    <a:pt x="601" y="175"/>
                  </a:lnTo>
                  <a:close/>
                  <a:moveTo>
                    <a:pt x="582" y="0"/>
                  </a:moveTo>
                  <a:lnTo>
                    <a:pt x="53" y="0"/>
                  </a:lnTo>
                  <a:cubicBezTo>
                    <a:pt x="25" y="0"/>
                    <a:pt x="0" y="23"/>
                    <a:pt x="0" y="53"/>
                  </a:cubicBezTo>
                  <a:lnTo>
                    <a:pt x="0" y="724"/>
                  </a:lnTo>
                  <a:cubicBezTo>
                    <a:pt x="0" y="751"/>
                    <a:pt x="25" y="776"/>
                    <a:pt x="53" y="776"/>
                  </a:cubicBezTo>
                  <a:lnTo>
                    <a:pt x="582" y="776"/>
                  </a:lnTo>
                  <a:cubicBezTo>
                    <a:pt x="612" y="776"/>
                    <a:pt x="635" y="751"/>
                    <a:pt x="635" y="724"/>
                  </a:cubicBezTo>
                  <a:lnTo>
                    <a:pt x="635" y="53"/>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6" name="Freihandform 1432">
              <a:extLst>
                <a:ext uri="{FF2B5EF4-FFF2-40B4-BE49-F238E27FC236}">
                  <a16:creationId xmlns:a16="http://schemas.microsoft.com/office/drawing/2014/main" id="{8DC13042-8FF4-4006-A121-79C62B9A154B}"/>
                </a:ext>
              </a:extLst>
            </p:cNvPr>
            <p:cNvSpPr/>
            <p:nvPr/>
          </p:nvSpPr>
          <p:spPr>
            <a:xfrm>
              <a:off x="6108254" y="5279357"/>
              <a:ext cx="40746" cy="8149"/>
            </a:xfrm>
            <a:custGeom>
              <a:avLst/>
              <a:gdLst/>
              <a:ahLst/>
              <a:cxnLst>
                <a:cxn ang="3cd4">
                  <a:pos x="hc" y="t"/>
                </a:cxn>
                <a:cxn ang="cd2">
                  <a:pos x="l" y="vc"/>
                </a:cxn>
                <a:cxn ang="cd4">
                  <a:pos x="hc" y="b"/>
                </a:cxn>
                <a:cxn ang="0">
                  <a:pos x="r" y="vc"/>
                </a:cxn>
              </a:cxnLst>
              <a:rect l="l" t="t" r="r" b="b"/>
              <a:pathLst>
                <a:path w="176" h="36">
                  <a:moveTo>
                    <a:pt x="159" y="0"/>
                  </a:moveTo>
                  <a:lnTo>
                    <a:pt x="17" y="0"/>
                  </a:lnTo>
                  <a:cubicBezTo>
                    <a:pt x="6" y="0"/>
                    <a:pt x="0" y="9"/>
                    <a:pt x="0" y="20"/>
                  </a:cubicBezTo>
                  <a:cubicBezTo>
                    <a:pt x="0" y="28"/>
                    <a:pt x="6" y="36"/>
                    <a:pt x="17" y="36"/>
                  </a:cubicBezTo>
                  <a:lnTo>
                    <a:pt x="159" y="36"/>
                  </a:lnTo>
                  <a:cubicBezTo>
                    <a:pt x="167" y="36"/>
                    <a:pt x="176" y="28"/>
                    <a:pt x="176" y="20"/>
                  </a:cubicBezTo>
                  <a:cubicBezTo>
                    <a:pt x="176" y="9"/>
                    <a:pt x="167" y="0"/>
                    <a:pt x="15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7" name="Freihandform 1433">
              <a:extLst>
                <a:ext uri="{FF2B5EF4-FFF2-40B4-BE49-F238E27FC236}">
                  <a16:creationId xmlns:a16="http://schemas.microsoft.com/office/drawing/2014/main" id="{9959DF0F-9E87-4B01-92C0-ABC48F1298D0}"/>
                </a:ext>
              </a:extLst>
            </p:cNvPr>
            <p:cNvSpPr/>
            <p:nvPr/>
          </p:nvSpPr>
          <p:spPr>
            <a:xfrm>
              <a:off x="6116170" y="5320801"/>
              <a:ext cx="98256" cy="98489"/>
            </a:xfrm>
            <a:custGeom>
              <a:avLst/>
              <a:gdLst/>
              <a:ahLst/>
              <a:cxnLst>
                <a:cxn ang="3cd4">
                  <a:pos x="hc" y="t"/>
                </a:cxn>
                <a:cxn ang="cd2">
                  <a:pos x="l" y="vc"/>
                </a:cxn>
                <a:cxn ang="cd4">
                  <a:pos x="hc" y="b"/>
                </a:cxn>
                <a:cxn ang="0">
                  <a:pos x="r" y="vc"/>
                </a:cxn>
              </a:cxnLst>
              <a:rect l="l" t="t" r="r" b="b"/>
              <a:pathLst>
                <a:path w="423" h="424">
                  <a:moveTo>
                    <a:pt x="211" y="34"/>
                  </a:moveTo>
                  <a:cubicBezTo>
                    <a:pt x="309" y="34"/>
                    <a:pt x="389" y="115"/>
                    <a:pt x="389" y="212"/>
                  </a:cubicBezTo>
                  <a:cubicBezTo>
                    <a:pt x="389" y="309"/>
                    <a:pt x="309" y="388"/>
                    <a:pt x="211" y="388"/>
                  </a:cubicBezTo>
                  <a:cubicBezTo>
                    <a:pt x="114" y="388"/>
                    <a:pt x="36" y="309"/>
                    <a:pt x="36" y="212"/>
                  </a:cubicBezTo>
                  <a:cubicBezTo>
                    <a:pt x="36" y="115"/>
                    <a:pt x="114" y="34"/>
                    <a:pt x="211" y="34"/>
                  </a:cubicBezTo>
                  <a:close/>
                  <a:moveTo>
                    <a:pt x="211" y="424"/>
                  </a:moveTo>
                  <a:cubicBezTo>
                    <a:pt x="328" y="424"/>
                    <a:pt x="423" y="328"/>
                    <a:pt x="423" y="212"/>
                  </a:cubicBezTo>
                  <a:cubicBezTo>
                    <a:pt x="423" y="96"/>
                    <a:pt x="328" y="0"/>
                    <a:pt x="211" y="0"/>
                  </a:cubicBezTo>
                  <a:cubicBezTo>
                    <a:pt x="95" y="0"/>
                    <a:pt x="0" y="96"/>
                    <a:pt x="0" y="212"/>
                  </a:cubicBezTo>
                  <a:cubicBezTo>
                    <a:pt x="0" y="328"/>
                    <a:pt x="95" y="424"/>
                    <a:pt x="211" y="4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8" name="Freihandform 1434">
              <a:extLst>
                <a:ext uri="{FF2B5EF4-FFF2-40B4-BE49-F238E27FC236}">
                  <a16:creationId xmlns:a16="http://schemas.microsoft.com/office/drawing/2014/main" id="{C87BDA4C-62B7-4E78-8503-AAB229FD6BEA}"/>
                </a:ext>
              </a:extLst>
            </p:cNvPr>
            <p:cNvSpPr/>
            <p:nvPr/>
          </p:nvSpPr>
          <p:spPr>
            <a:xfrm>
              <a:off x="6140851" y="5345481"/>
              <a:ext cx="48895" cy="49128"/>
            </a:xfrm>
            <a:custGeom>
              <a:avLst/>
              <a:gdLst/>
              <a:ahLst/>
              <a:cxnLst>
                <a:cxn ang="3cd4">
                  <a:pos x="hc" y="t"/>
                </a:cxn>
                <a:cxn ang="cd2">
                  <a:pos x="l" y="vc"/>
                </a:cxn>
                <a:cxn ang="cd4">
                  <a:pos x="hc" y="b"/>
                </a:cxn>
                <a:cxn ang="0">
                  <a:pos x="r" y="vc"/>
                </a:cxn>
              </a:cxnLst>
              <a:rect l="l" t="t" r="r" b="b"/>
              <a:pathLst>
                <a:path w="211" h="212">
                  <a:moveTo>
                    <a:pt x="105" y="34"/>
                  </a:moveTo>
                  <a:cubicBezTo>
                    <a:pt x="146" y="34"/>
                    <a:pt x="177" y="66"/>
                    <a:pt x="177" y="106"/>
                  </a:cubicBezTo>
                  <a:cubicBezTo>
                    <a:pt x="177" y="144"/>
                    <a:pt x="146" y="176"/>
                    <a:pt x="105" y="176"/>
                  </a:cubicBezTo>
                  <a:cubicBezTo>
                    <a:pt x="67" y="176"/>
                    <a:pt x="36" y="144"/>
                    <a:pt x="36" y="106"/>
                  </a:cubicBezTo>
                  <a:cubicBezTo>
                    <a:pt x="36" y="66"/>
                    <a:pt x="67" y="34"/>
                    <a:pt x="105" y="34"/>
                  </a:cubicBezTo>
                  <a:close/>
                  <a:moveTo>
                    <a:pt x="105" y="212"/>
                  </a:moveTo>
                  <a:cubicBezTo>
                    <a:pt x="165" y="212"/>
                    <a:pt x="211" y="163"/>
                    <a:pt x="211" y="106"/>
                  </a:cubicBezTo>
                  <a:cubicBezTo>
                    <a:pt x="211" y="47"/>
                    <a:pt x="165" y="0"/>
                    <a:pt x="105" y="0"/>
                  </a:cubicBezTo>
                  <a:cubicBezTo>
                    <a:pt x="48" y="0"/>
                    <a:pt x="0" y="47"/>
                    <a:pt x="0" y="106"/>
                  </a:cubicBezTo>
                  <a:cubicBezTo>
                    <a:pt x="0" y="163"/>
                    <a:pt x="48" y="212"/>
                    <a:pt x="105" y="2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49" name="Freihandform 1435">
              <a:extLst>
                <a:ext uri="{FF2B5EF4-FFF2-40B4-BE49-F238E27FC236}">
                  <a16:creationId xmlns:a16="http://schemas.microsoft.com/office/drawing/2014/main" id="{9C5AE1B4-8FD1-4F7C-BE12-97CEC728B609}"/>
                </a:ext>
              </a:extLst>
            </p:cNvPr>
            <p:cNvSpPr/>
            <p:nvPr/>
          </p:nvSpPr>
          <p:spPr>
            <a:xfrm>
              <a:off x="6206743" y="5279357"/>
              <a:ext cx="7684" cy="8149"/>
            </a:xfrm>
            <a:custGeom>
              <a:avLst/>
              <a:gdLst/>
              <a:ahLst/>
              <a:cxnLst>
                <a:cxn ang="3cd4">
                  <a:pos x="hc" y="t"/>
                </a:cxn>
                <a:cxn ang="cd2">
                  <a:pos x="l" y="vc"/>
                </a:cxn>
                <a:cxn ang="cd4">
                  <a:pos x="hc" y="b"/>
                </a:cxn>
                <a:cxn ang="0">
                  <a:pos x="r" y="vc"/>
                </a:cxn>
              </a:cxnLst>
              <a:rect l="l" t="t" r="r" b="b"/>
              <a:pathLst>
                <a:path w="34" h="36">
                  <a:moveTo>
                    <a:pt x="17" y="0"/>
                  </a:moveTo>
                  <a:cubicBezTo>
                    <a:pt x="7" y="0"/>
                    <a:pt x="0" y="9"/>
                    <a:pt x="0" y="20"/>
                  </a:cubicBezTo>
                  <a:cubicBezTo>
                    <a:pt x="0" y="28"/>
                    <a:pt x="7" y="36"/>
                    <a:pt x="17" y="36"/>
                  </a:cubicBezTo>
                  <a:cubicBezTo>
                    <a:pt x="28" y="36"/>
                    <a:pt x="34" y="28"/>
                    <a:pt x="34" y="20"/>
                  </a:cubicBezTo>
                  <a:cubicBezTo>
                    <a:pt x="34"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0" name="Gruppieren 449">
            <a:extLst>
              <a:ext uri="{FF2B5EF4-FFF2-40B4-BE49-F238E27FC236}">
                <a16:creationId xmlns:a16="http://schemas.microsoft.com/office/drawing/2014/main" id="{76073DF4-9748-4960-914A-6C509CAD0685}"/>
              </a:ext>
            </a:extLst>
          </p:cNvPr>
          <p:cNvGrpSpPr>
            <a:grpSpLocks noChangeAspect="1"/>
          </p:cNvGrpSpPr>
          <p:nvPr/>
        </p:nvGrpSpPr>
        <p:grpSpPr>
          <a:xfrm>
            <a:off x="4460017" y="3107117"/>
            <a:ext cx="328296" cy="328528"/>
            <a:chOff x="6888480" y="2528192"/>
            <a:chExt cx="328296" cy="328528"/>
          </a:xfrm>
          <a:solidFill>
            <a:srgbClr val="007AB3"/>
          </a:solidFill>
        </p:grpSpPr>
        <p:sp>
          <p:nvSpPr>
            <p:cNvPr id="451" name="Freihandform 1437">
              <a:extLst>
                <a:ext uri="{FF2B5EF4-FFF2-40B4-BE49-F238E27FC236}">
                  <a16:creationId xmlns:a16="http://schemas.microsoft.com/office/drawing/2014/main" id="{159A5040-0513-42C5-A6EE-C9A76D0C5FAB}"/>
                </a:ext>
              </a:extLst>
            </p:cNvPr>
            <p:cNvSpPr/>
            <p:nvPr/>
          </p:nvSpPr>
          <p:spPr>
            <a:xfrm>
              <a:off x="6888480"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2" name="Freihandform 1438">
              <a:extLst>
                <a:ext uri="{FF2B5EF4-FFF2-40B4-BE49-F238E27FC236}">
                  <a16:creationId xmlns:a16="http://schemas.microsoft.com/office/drawing/2014/main" id="{0CEA6DD6-9210-4288-A203-DCADB4174A1F}"/>
                </a:ext>
              </a:extLst>
            </p:cNvPr>
            <p:cNvSpPr/>
            <p:nvPr/>
          </p:nvSpPr>
          <p:spPr>
            <a:xfrm>
              <a:off x="7032372" y="2642979"/>
              <a:ext cx="40513" cy="41212"/>
            </a:xfrm>
            <a:custGeom>
              <a:avLst/>
              <a:gdLst/>
              <a:ahLst/>
              <a:cxnLst>
                <a:cxn ang="3cd4">
                  <a:pos x="hc" y="t"/>
                </a:cxn>
                <a:cxn ang="cd2">
                  <a:pos x="l" y="vc"/>
                </a:cxn>
                <a:cxn ang="cd4">
                  <a:pos x="hc" y="b"/>
                </a:cxn>
                <a:cxn ang="0">
                  <a:pos x="r" y="vc"/>
                </a:cxn>
              </a:cxnLst>
              <a:rect l="l" t="t" r="r" b="b"/>
              <a:pathLst>
                <a:path w="175" h="178">
                  <a:moveTo>
                    <a:pt x="86" y="142"/>
                  </a:moveTo>
                  <a:cubicBezTo>
                    <a:pt x="59" y="142"/>
                    <a:pt x="33" y="119"/>
                    <a:pt x="33" y="89"/>
                  </a:cubicBezTo>
                  <a:cubicBezTo>
                    <a:pt x="33" y="59"/>
                    <a:pt x="59" y="36"/>
                    <a:pt x="86" y="36"/>
                  </a:cubicBezTo>
                  <a:cubicBezTo>
                    <a:pt x="116" y="36"/>
                    <a:pt x="139" y="59"/>
                    <a:pt x="139" y="89"/>
                  </a:cubicBezTo>
                  <a:cubicBezTo>
                    <a:pt x="139" y="119"/>
                    <a:pt x="116" y="142"/>
                    <a:pt x="86" y="142"/>
                  </a:cubicBezTo>
                  <a:close/>
                  <a:moveTo>
                    <a:pt x="86" y="0"/>
                  </a:moveTo>
                  <a:cubicBezTo>
                    <a:pt x="38" y="0"/>
                    <a:pt x="0" y="40"/>
                    <a:pt x="0" y="89"/>
                  </a:cubicBezTo>
                  <a:cubicBezTo>
                    <a:pt x="0" y="138"/>
                    <a:pt x="38" y="178"/>
                    <a:pt x="86" y="178"/>
                  </a:cubicBezTo>
                  <a:cubicBezTo>
                    <a:pt x="135" y="178"/>
                    <a:pt x="175" y="138"/>
                    <a:pt x="175" y="89"/>
                  </a:cubicBezTo>
                  <a:cubicBezTo>
                    <a:pt x="175" y="40"/>
                    <a:pt x="135" y="0"/>
                    <a:pt x="8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3" name="Freihandform 1439">
              <a:extLst>
                <a:ext uri="{FF2B5EF4-FFF2-40B4-BE49-F238E27FC236}">
                  <a16:creationId xmlns:a16="http://schemas.microsoft.com/office/drawing/2014/main" id="{B6C142EF-6116-40CB-9969-8090EDBB575A}"/>
                </a:ext>
              </a:extLst>
            </p:cNvPr>
            <p:cNvSpPr/>
            <p:nvPr/>
          </p:nvSpPr>
          <p:spPr>
            <a:xfrm>
              <a:off x="6978586" y="2593851"/>
              <a:ext cx="147617" cy="196512"/>
            </a:xfrm>
            <a:custGeom>
              <a:avLst/>
              <a:gdLst/>
              <a:ahLst/>
              <a:cxnLst>
                <a:cxn ang="3cd4">
                  <a:pos x="hc" y="t"/>
                </a:cxn>
                <a:cxn ang="cd2">
                  <a:pos x="l" y="vc"/>
                </a:cxn>
                <a:cxn ang="cd4">
                  <a:pos x="hc" y="b"/>
                </a:cxn>
                <a:cxn ang="0">
                  <a:pos x="r" y="vc"/>
                </a:cxn>
              </a:cxnLst>
              <a:rect l="l" t="t" r="r" b="b"/>
              <a:pathLst>
                <a:path w="635" h="845">
                  <a:moveTo>
                    <a:pt x="449" y="708"/>
                  </a:moveTo>
                  <a:cubicBezTo>
                    <a:pt x="482" y="634"/>
                    <a:pt x="504" y="564"/>
                    <a:pt x="516" y="498"/>
                  </a:cubicBezTo>
                  <a:cubicBezTo>
                    <a:pt x="578" y="532"/>
                    <a:pt x="597" y="684"/>
                    <a:pt x="599" y="767"/>
                  </a:cubicBezTo>
                  <a:close/>
                  <a:moveTo>
                    <a:pt x="396" y="739"/>
                  </a:moveTo>
                  <a:lnTo>
                    <a:pt x="336" y="739"/>
                  </a:lnTo>
                  <a:lnTo>
                    <a:pt x="336" y="511"/>
                  </a:lnTo>
                  <a:cubicBezTo>
                    <a:pt x="336" y="500"/>
                    <a:pt x="328" y="494"/>
                    <a:pt x="317" y="494"/>
                  </a:cubicBezTo>
                  <a:cubicBezTo>
                    <a:pt x="309" y="494"/>
                    <a:pt x="300" y="500"/>
                    <a:pt x="300" y="511"/>
                  </a:cubicBezTo>
                  <a:lnTo>
                    <a:pt x="300" y="739"/>
                  </a:lnTo>
                  <a:lnTo>
                    <a:pt x="241" y="739"/>
                  </a:lnTo>
                  <a:cubicBezTo>
                    <a:pt x="144" y="540"/>
                    <a:pt x="116" y="369"/>
                    <a:pt x="165" y="231"/>
                  </a:cubicBezTo>
                  <a:cubicBezTo>
                    <a:pt x="171" y="210"/>
                    <a:pt x="180" y="191"/>
                    <a:pt x="188" y="174"/>
                  </a:cubicBezTo>
                  <a:cubicBezTo>
                    <a:pt x="190" y="174"/>
                    <a:pt x="192" y="176"/>
                    <a:pt x="195" y="176"/>
                  </a:cubicBezTo>
                  <a:lnTo>
                    <a:pt x="442" y="176"/>
                  </a:lnTo>
                  <a:cubicBezTo>
                    <a:pt x="444" y="176"/>
                    <a:pt x="444" y="174"/>
                    <a:pt x="446" y="174"/>
                  </a:cubicBezTo>
                  <a:cubicBezTo>
                    <a:pt x="457" y="191"/>
                    <a:pt x="466" y="210"/>
                    <a:pt x="472" y="231"/>
                  </a:cubicBezTo>
                  <a:cubicBezTo>
                    <a:pt x="518" y="369"/>
                    <a:pt x="493" y="540"/>
                    <a:pt x="396" y="739"/>
                  </a:cubicBezTo>
                  <a:close/>
                  <a:moveTo>
                    <a:pt x="36" y="767"/>
                  </a:moveTo>
                  <a:cubicBezTo>
                    <a:pt x="40" y="684"/>
                    <a:pt x="59" y="532"/>
                    <a:pt x="118" y="498"/>
                  </a:cubicBezTo>
                  <a:cubicBezTo>
                    <a:pt x="131" y="564"/>
                    <a:pt x="154" y="634"/>
                    <a:pt x="186" y="708"/>
                  </a:cubicBezTo>
                  <a:close/>
                  <a:moveTo>
                    <a:pt x="317" y="37"/>
                  </a:moveTo>
                  <a:cubicBezTo>
                    <a:pt x="336" y="47"/>
                    <a:pt x="385" y="81"/>
                    <a:pt x="425" y="140"/>
                  </a:cubicBezTo>
                  <a:lnTo>
                    <a:pt x="209" y="140"/>
                  </a:lnTo>
                  <a:cubicBezTo>
                    <a:pt x="252" y="81"/>
                    <a:pt x="300" y="47"/>
                    <a:pt x="317" y="37"/>
                  </a:cubicBezTo>
                  <a:close/>
                  <a:moveTo>
                    <a:pt x="523" y="462"/>
                  </a:moveTo>
                  <a:cubicBezTo>
                    <a:pt x="535" y="373"/>
                    <a:pt x="531" y="291"/>
                    <a:pt x="506" y="219"/>
                  </a:cubicBezTo>
                  <a:cubicBezTo>
                    <a:pt x="451" y="62"/>
                    <a:pt x="330" y="3"/>
                    <a:pt x="326" y="1"/>
                  </a:cubicBezTo>
                  <a:cubicBezTo>
                    <a:pt x="322" y="0"/>
                    <a:pt x="315" y="0"/>
                    <a:pt x="311" y="1"/>
                  </a:cubicBezTo>
                  <a:cubicBezTo>
                    <a:pt x="305" y="3"/>
                    <a:pt x="184" y="62"/>
                    <a:pt x="131" y="219"/>
                  </a:cubicBezTo>
                  <a:cubicBezTo>
                    <a:pt x="106" y="291"/>
                    <a:pt x="99" y="373"/>
                    <a:pt x="112" y="462"/>
                  </a:cubicBezTo>
                  <a:cubicBezTo>
                    <a:pt x="4" y="507"/>
                    <a:pt x="0" y="763"/>
                    <a:pt x="0" y="792"/>
                  </a:cubicBezTo>
                  <a:cubicBezTo>
                    <a:pt x="0" y="799"/>
                    <a:pt x="4" y="805"/>
                    <a:pt x="8" y="807"/>
                  </a:cubicBezTo>
                  <a:cubicBezTo>
                    <a:pt x="10" y="809"/>
                    <a:pt x="15" y="811"/>
                    <a:pt x="19" y="811"/>
                  </a:cubicBezTo>
                  <a:cubicBezTo>
                    <a:pt x="21" y="811"/>
                    <a:pt x="23" y="809"/>
                    <a:pt x="25" y="809"/>
                  </a:cubicBezTo>
                  <a:lnTo>
                    <a:pt x="201" y="739"/>
                  </a:lnTo>
                  <a:cubicBezTo>
                    <a:pt x="205" y="748"/>
                    <a:pt x="209" y="756"/>
                    <a:pt x="214" y="765"/>
                  </a:cubicBezTo>
                  <a:cubicBezTo>
                    <a:pt x="218" y="771"/>
                    <a:pt x="224" y="775"/>
                    <a:pt x="231" y="775"/>
                  </a:cubicBezTo>
                  <a:lnTo>
                    <a:pt x="300" y="775"/>
                  </a:lnTo>
                  <a:lnTo>
                    <a:pt x="300" y="828"/>
                  </a:lnTo>
                  <a:cubicBezTo>
                    <a:pt x="300" y="839"/>
                    <a:pt x="309" y="845"/>
                    <a:pt x="317" y="845"/>
                  </a:cubicBezTo>
                  <a:cubicBezTo>
                    <a:pt x="328" y="845"/>
                    <a:pt x="336" y="839"/>
                    <a:pt x="336" y="828"/>
                  </a:cubicBezTo>
                  <a:lnTo>
                    <a:pt x="336" y="775"/>
                  </a:lnTo>
                  <a:lnTo>
                    <a:pt x="406" y="775"/>
                  </a:lnTo>
                  <a:cubicBezTo>
                    <a:pt x="413" y="775"/>
                    <a:pt x="419" y="771"/>
                    <a:pt x="421" y="765"/>
                  </a:cubicBezTo>
                  <a:cubicBezTo>
                    <a:pt x="427" y="756"/>
                    <a:pt x="430" y="748"/>
                    <a:pt x="434" y="739"/>
                  </a:cubicBezTo>
                  <a:lnTo>
                    <a:pt x="436" y="739"/>
                  </a:lnTo>
                  <a:lnTo>
                    <a:pt x="612" y="809"/>
                  </a:lnTo>
                  <a:cubicBezTo>
                    <a:pt x="614" y="809"/>
                    <a:pt x="616" y="811"/>
                    <a:pt x="618" y="811"/>
                  </a:cubicBezTo>
                  <a:cubicBezTo>
                    <a:pt x="622" y="811"/>
                    <a:pt x="624" y="809"/>
                    <a:pt x="629" y="807"/>
                  </a:cubicBezTo>
                  <a:cubicBezTo>
                    <a:pt x="633" y="805"/>
                    <a:pt x="635" y="799"/>
                    <a:pt x="635" y="792"/>
                  </a:cubicBezTo>
                  <a:cubicBezTo>
                    <a:pt x="635" y="763"/>
                    <a:pt x="633" y="507"/>
                    <a:pt x="523" y="4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4" name="Gruppieren 453">
            <a:extLst>
              <a:ext uri="{FF2B5EF4-FFF2-40B4-BE49-F238E27FC236}">
                <a16:creationId xmlns:a16="http://schemas.microsoft.com/office/drawing/2014/main" id="{C67D5776-9A77-4FD6-AC80-9CF4C32F6B57}"/>
              </a:ext>
            </a:extLst>
          </p:cNvPr>
          <p:cNvGrpSpPr>
            <a:grpSpLocks noChangeAspect="1"/>
          </p:cNvGrpSpPr>
          <p:nvPr/>
        </p:nvGrpSpPr>
        <p:grpSpPr>
          <a:xfrm>
            <a:off x="3129372" y="2220020"/>
            <a:ext cx="328296" cy="328528"/>
            <a:chOff x="5557835" y="1641095"/>
            <a:chExt cx="328296" cy="328528"/>
          </a:xfrm>
          <a:solidFill>
            <a:srgbClr val="007AB3"/>
          </a:solidFill>
        </p:grpSpPr>
        <p:sp>
          <p:nvSpPr>
            <p:cNvPr id="455" name="Freihandform 1441">
              <a:extLst>
                <a:ext uri="{FF2B5EF4-FFF2-40B4-BE49-F238E27FC236}">
                  <a16:creationId xmlns:a16="http://schemas.microsoft.com/office/drawing/2014/main" id="{5BBC389A-5B4F-4BDC-8E14-B6EE70413C56}"/>
                </a:ext>
              </a:extLst>
            </p:cNvPr>
            <p:cNvSpPr/>
            <p:nvPr/>
          </p:nvSpPr>
          <p:spPr>
            <a:xfrm>
              <a:off x="5557835"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6" name="Freihandform 1442">
              <a:extLst>
                <a:ext uri="{FF2B5EF4-FFF2-40B4-BE49-F238E27FC236}">
                  <a16:creationId xmlns:a16="http://schemas.microsoft.com/office/drawing/2014/main" id="{B72D8955-642B-4AAB-B4FD-9B7336E4F36A}"/>
                </a:ext>
              </a:extLst>
            </p:cNvPr>
            <p:cNvSpPr/>
            <p:nvPr/>
          </p:nvSpPr>
          <p:spPr>
            <a:xfrm>
              <a:off x="5623261" y="1747965"/>
              <a:ext cx="196977" cy="114787"/>
            </a:xfrm>
            <a:custGeom>
              <a:avLst/>
              <a:gdLst/>
              <a:ahLst/>
              <a:cxnLst>
                <a:cxn ang="3cd4">
                  <a:pos x="hc" y="t"/>
                </a:cxn>
                <a:cxn ang="cd2">
                  <a:pos x="l" y="vc"/>
                </a:cxn>
                <a:cxn ang="cd4">
                  <a:pos x="hc" y="b"/>
                </a:cxn>
                <a:cxn ang="0">
                  <a:pos x="r" y="vc"/>
                </a:cxn>
              </a:cxnLst>
              <a:rect l="l" t="t" r="r" b="b"/>
              <a:pathLst>
                <a:path w="847" h="494">
                  <a:moveTo>
                    <a:pt x="724" y="458"/>
                  </a:moveTo>
                  <a:cubicBezTo>
                    <a:pt x="675" y="458"/>
                    <a:pt x="635" y="419"/>
                    <a:pt x="635" y="371"/>
                  </a:cubicBezTo>
                  <a:cubicBezTo>
                    <a:pt x="635" y="341"/>
                    <a:pt x="650" y="318"/>
                    <a:pt x="669" y="301"/>
                  </a:cubicBezTo>
                  <a:lnTo>
                    <a:pt x="709" y="377"/>
                  </a:lnTo>
                  <a:cubicBezTo>
                    <a:pt x="713" y="388"/>
                    <a:pt x="724" y="390"/>
                    <a:pt x="733" y="386"/>
                  </a:cubicBezTo>
                  <a:cubicBezTo>
                    <a:pt x="741" y="381"/>
                    <a:pt x="743" y="371"/>
                    <a:pt x="739" y="362"/>
                  </a:cubicBezTo>
                  <a:lnTo>
                    <a:pt x="701" y="286"/>
                  </a:lnTo>
                  <a:cubicBezTo>
                    <a:pt x="709" y="284"/>
                    <a:pt x="716" y="282"/>
                    <a:pt x="724" y="282"/>
                  </a:cubicBezTo>
                  <a:cubicBezTo>
                    <a:pt x="773" y="282"/>
                    <a:pt x="813" y="322"/>
                    <a:pt x="813" y="371"/>
                  </a:cubicBezTo>
                  <a:cubicBezTo>
                    <a:pt x="813" y="419"/>
                    <a:pt x="773" y="458"/>
                    <a:pt x="724" y="458"/>
                  </a:cubicBezTo>
                  <a:close/>
                  <a:moveTo>
                    <a:pt x="597" y="182"/>
                  </a:moveTo>
                  <a:cubicBezTo>
                    <a:pt x="595" y="182"/>
                    <a:pt x="593" y="184"/>
                    <a:pt x="593" y="189"/>
                  </a:cubicBezTo>
                  <a:lnTo>
                    <a:pt x="519" y="352"/>
                  </a:lnTo>
                  <a:lnTo>
                    <a:pt x="354" y="352"/>
                  </a:lnTo>
                  <a:lnTo>
                    <a:pt x="354" y="229"/>
                  </a:lnTo>
                  <a:cubicBezTo>
                    <a:pt x="354" y="223"/>
                    <a:pt x="349" y="216"/>
                    <a:pt x="343" y="212"/>
                  </a:cubicBezTo>
                  <a:lnTo>
                    <a:pt x="165" y="142"/>
                  </a:lnTo>
                  <a:cubicBezTo>
                    <a:pt x="163" y="142"/>
                    <a:pt x="161" y="140"/>
                    <a:pt x="159" y="140"/>
                  </a:cubicBezTo>
                  <a:lnTo>
                    <a:pt x="106" y="140"/>
                  </a:lnTo>
                  <a:lnTo>
                    <a:pt x="106" y="106"/>
                  </a:lnTo>
                  <a:lnTo>
                    <a:pt x="125" y="104"/>
                  </a:lnTo>
                  <a:cubicBezTo>
                    <a:pt x="127" y="104"/>
                    <a:pt x="129" y="104"/>
                    <a:pt x="131" y="104"/>
                  </a:cubicBezTo>
                  <a:lnTo>
                    <a:pt x="150" y="96"/>
                  </a:lnTo>
                  <a:lnTo>
                    <a:pt x="178" y="96"/>
                  </a:lnTo>
                  <a:lnTo>
                    <a:pt x="199" y="117"/>
                  </a:lnTo>
                  <a:cubicBezTo>
                    <a:pt x="203" y="121"/>
                    <a:pt x="206" y="121"/>
                    <a:pt x="210" y="123"/>
                  </a:cubicBezTo>
                  <a:lnTo>
                    <a:pt x="440" y="140"/>
                  </a:lnTo>
                  <a:cubicBezTo>
                    <a:pt x="445" y="140"/>
                    <a:pt x="449" y="140"/>
                    <a:pt x="451" y="138"/>
                  </a:cubicBezTo>
                  <a:lnTo>
                    <a:pt x="502" y="104"/>
                  </a:lnTo>
                  <a:lnTo>
                    <a:pt x="548" y="104"/>
                  </a:lnTo>
                  <a:cubicBezTo>
                    <a:pt x="553" y="104"/>
                    <a:pt x="557" y="102"/>
                    <a:pt x="561" y="100"/>
                  </a:cubicBezTo>
                  <a:cubicBezTo>
                    <a:pt x="563" y="96"/>
                    <a:pt x="565" y="91"/>
                    <a:pt x="565" y="87"/>
                  </a:cubicBezTo>
                  <a:lnTo>
                    <a:pt x="565" y="34"/>
                  </a:lnTo>
                  <a:lnTo>
                    <a:pt x="572" y="34"/>
                  </a:lnTo>
                  <a:lnTo>
                    <a:pt x="603" y="93"/>
                  </a:lnTo>
                  <a:cubicBezTo>
                    <a:pt x="603" y="96"/>
                    <a:pt x="606" y="98"/>
                    <a:pt x="610" y="100"/>
                  </a:cubicBezTo>
                  <a:lnTo>
                    <a:pt x="671" y="138"/>
                  </a:lnTo>
                  <a:lnTo>
                    <a:pt x="671" y="159"/>
                  </a:lnTo>
                  <a:cubicBezTo>
                    <a:pt x="631" y="163"/>
                    <a:pt x="601" y="178"/>
                    <a:pt x="597" y="182"/>
                  </a:cubicBezTo>
                  <a:close/>
                  <a:moveTo>
                    <a:pt x="125" y="458"/>
                  </a:moveTo>
                  <a:cubicBezTo>
                    <a:pt x="76" y="458"/>
                    <a:pt x="36" y="419"/>
                    <a:pt x="36" y="371"/>
                  </a:cubicBezTo>
                  <a:cubicBezTo>
                    <a:pt x="36" y="322"/>
                    <a:pt x="76" y="282"/>
                    <a:pt x="125" y="282"/>
                  </a:cubicBezTo>
                  <a:cubicBezTo>
                    <a:pt x="157" y="282"/>
                    <a:pt x="184" y="299"/>
                    <a:pt x="199" y="324"/>
                  </a:cubicBezTo>
                  <a:lnTo>
                    <a:pt x="119" y="354"/>
                  </a:lnTo>
                  <a:cubicBezTo>
                    <a:pt x="110" y="356"/>
                    <a:pt x="104" y="367"/>
                    <a:pt x="108" y="375"/>
                  </a:cubicBezTo>
                  <a:cubicBezTo>
                    <a:pt x="110" y="383"/>
                    <a:pt x="117" y="388"/>
                    <a:pt x="125" y="388"/>
                  </a:cubicBezTo>
                  <a:cubicBezTo>
                    <a:pt x="127" y="388"/>
                    <a:pt x="127" y="388"/>
                    <a:pt x="129" y="388"/>
                  </a:cubicBezTo>
                  <a:lnTo>
                    <a:pt x="212" y="358"/>
                  </a:lnTo>
                  <a:cubicBezTo>
                    <a:pt x="212" y="362"/>
                    <a:pt x="212" y="367"/>
                    <a:pt x="212" y="371"/>
                  </a:cubicBezTo>
                  <a:cubicBezTo>
                    <a:pt x="212" y="419"/>
                    <a:pt x="174" y="458"/>
                    <a:pt x="125" y="458"/>
                  </a:cubicBezTo>
                  <a:close/>
                  <a:moveTo>
                    <a:pt x="724" y="246"/>
                  </a:moveTo>
                  <a:cubicBezTo>
                    <a:pt x="711" y="246"/>
                    <a:pt x="699" y="250"/>
                    <a:pt x="686" y="254"/>
                  </a:cubicBezTo>
                  <a:lnTo>
                    <a:pt x="656" y="197"/>
                  </a:lnTo>
                  <a:cubicBezTo>
                    <a:pt x="663" y="195"/>
                    <a:pt x="669" y="195"/>
                    <a:pt x="675" y="195"/>
                  </a:cubicBezTo>
                  <a:lnTo>
                    <a:pt x="688" y="195"/>
                  </a:lnTo>
                  <a:lnTo>
                    <a:pt x="690" y="195"/>
                  </a:lnTo>
                  <a:cubicBezTo>
                    <a:pt x="709" y="197"/>
                    <a:pt x="741" y="204"/>
                    <a:pt x="752" y="210"/>
                  </a:cubicBezTo>
                  <a:cubicBezTo>
                    <a:pt x="760" y="214"/>
                    <a:pt x="771" y="210"/>
                    <a:pt x="775" y="201"/>
                  </a:cubicBezTo>
                  <a:cubicBezTo>
                    <a:pt x="779" y="193"/>
                    <a:pt x="777" y="182"/>
                    <a:pt x="769" y="178"/>
                  </a:cubicBezTo>
                  <a:cubicBezTo>
                    <a:pt x="754" y="172"/>
                    <a:pt x="724" y="165"/>
                    <a:pt x="705" y="161"/>
                  </a:cubicBezTo>
                  <a:lnTo>
                    <a:pt x="707" y="127"/>
                  </a:lnTo>
                  <a:cubicBezTo>
                    <a:pt x="707" y="121"/>
                    <a:pt x="703" y="117"/>
                    <a:pt x="699" y="113"/>
                  </a:cubicBezTo>
                  <a:lnTo>
                    <a:pt x="631" y="72"/>
                  </a:lnTo>
                  <a:lnTo>
                    <a:pt x="597" y="9"/>
                  </a:lnTo>
                  <a:cubicBezTo>
                    <a:pt x="595" y="2"/>
                    <a:pt x="589" y="0"/>
                    <a:pt x="582" y="0"/>
                  </a:cubicBezTo>
                  <a:lnTo>
                    <a:pt x="451" y="0"/>
                  </a:lnTo>
                  <a:cubicBezTo>
                    <a:pt x="440" y="0"/>
                    <a:pt x="432" y="7"/>
                    <a:pt x="432" y="17"/>
                  </a:cubicBezTo>
                  <a:cubicBezTo>
                    <a:pt x="432" y="28"/>
                    <a:pt x="440" y="34"/>
                    <a:pt x="451" y="34"/>
                  </a:cubicBezTo>
                  <a:lnTo>
                    <a:pt x="529" y="34"/>
                  </a:lnTo>
                  <a:lnTo>
                    <a:pt x="531" y="68"/>
                  </a:lnTo>
                  <a:lnTo>
                    <a:pt x="498" y="70"/>
                  </a:lnTo>
                  <a:cubicBezTo>
                    <a:pt x="493" y="70"/>
                    <a:pt x="491" y="70"/>
                    <a:pt x="487" y="72"/>
                  </a:cubicBezTo>
                  <a:lnTo>
                    <a:pt x="436" y="104"/>
                  </a:lnTo>
                  <a:lnTo>
                    <a:pt x="220" y="87"/>
                  </a:lnTo>
                  <a:lnTo>
                    <a:pt x="197" y="66"/>
                  </a:lnTo>
                  <a:cubicBezTo>
                    <a:pt x="195" y="62"/>
                    <a:pt x="189" y="60"/>
                    <a:pt x="184" y="60"/>
                  </a:cubicBezTo>
                  <a:lnTo>
                    <a:pt x="146" y="60"/>
                  </a:lnTo>
                  <a:cubicBezTo>
                    <a:pt x="144" y="60"/>
                    <a:pt x="142" y="62"/>
                    <a:pt x="140" y="62"/>
                  </a:cubicBezTo>
                  <a:lnTo>
                    <a:pt x="121" y="70"/>
                  </a:lnTo>
                  <a:lnTo>
                    <a:pt x="89" y="70"/>
                  </a:lnTo>
                  <a:cubicBezTo>
                    <a:pt x="79" y="70"/>
                    <a:pt x="72" y="79"/>
                    <a:pt x="72" y="87"/>
                  </a:cubicBezTo>
                  <a:lnTo>
                    <a:pt x="72" y="159"/>
                  </a:lnTo>
                  <a:cubicBezTo>
                    <a:pt x="72" y="168"/>
                    <a:pt x="79" y="176"/>
                    <a:pt x="89" y="176"/>
                  </a:cubicBezTo>
                  <a:lnTo>
                    <a:pt x="157" y="176"/>
                  </a:lnTo>
                  <a:lnTo>
                    <a:pt x="318" y="242"/>
                  </a:lnTo>
                  <a:lnTo>
                    <a:pt x="318" y="284"/>
                  </a:lnTo>
                  <a:lnTo>
                    <a:pt x="233" y="314"/>
                  </a:lnTo>
                  <a:cubicBezTo>
                    <a:pt x="212" y="273"/>
                    <a:pt x="172" y="246"/>
                    <a:pt x="125" y="246"/>
                  </a:cubicBezTo>
                  <a:cubicBezTo>
                    <a:pt x="55" y="246"/>
                    <a:pt x="0" y="303"/>
                    <a:pt x="0" y="371"/>
                  </a:cubicBezTo>
                  <a:cubicBezTo>
                    <a:pt x="0" y="438"/>
                    <a:pt x="55" y="494"/>
                    <a:pt x="125" y="494"/>
                  </a:cubicBezTo>
                  <a:cubicBezTo>
                    <a:pt x="193" y="494"/>
                    <a:pt x="248" y="438"/>
                    <a:pt x="248" y="371"/>
                  </a:cubicBezTo>
                  <a:cubicBezTo>
                    <a:pt x="248" y="362"/>
                    <a:pt x="248" y="354"/>
                    <a:pt x="246" y="345"/>
                  </a:cubicBezTo>
                  <a:lnTo>
                    <a:pt x="318" y="322"/>
                  </a:lnTo>
                  <a:lnTo>
                    <a:pt x="318" y="369"/>
                  </a:lnTo>
                  <a:cubicBezTo>
                    <a:pt x="318" y="377"/>
                    <a:pt x="326" y="386"/>
                    <a:pt x="335" y="386"/>
                  </a:cubicBezTo>
                  <a:lnTo>
                    <a:pt x="529" y="388"/>
                  </a:lnTo>
                  <a:cubicBezTo>
                    <a:pt x="536" y="388"/>
                    <a:pt x="542" y="383"/>
                    <a:pt x="546" y="377"/>
                  </a:cubicBezTo>
                  <a:lnTo>
                    <a:pt x="622" y="208"/>
                  </a:lnTo>
                  <a:lnTo>
                    <a:pt x="654" y="269"/>
                  </a:lnTo>
                  <a:cubicBezTo>
                    <a:pt x="622" y="290"/>
                    <a:pt x="601" y="328"/>
                    <a:pt x="601" y="371"/>
                  </a:cubicBezTo>
                  <a:cubicBezTo>
                    <a:pt x="601" y="438"/>
                    <a:pt x="656" y="494"/>
                    <a:pt x="724" y="494"/>
                  </a:cubicBezTo>
                  <a:cubicBezTo>
                    <a:pt x="792" y="494"/>
                    <a:pt x="847" y="438"/>
                    <a:pt x="847" y="371"/>
                  </a:cubicBezTo>
                  <a:cubicBezTo>
                    <a:pt x="847" y="303"/>
                    <a:pt x="792" y="246"/>
                    <a:pt x="724" y="24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57" name="Gruppieren 456">
            <a:extLst>
              <a:ext uri="{FF2B5EF4-FFF2-40B4-BE49-F238E27FC236}">
                <a16:creationId xmlns:a16="http://schemas.microsoft.com/office/drawing/2014/main" id="{12C25B84-8101-40E3-A7E5-7B5751F8CA87}"/>
              </a:ext>
            </a:extLst>
          </p:cNvPr>
          <p:cNvGrpSpPr>
            <a:grpSpLocks noChangeAspect="1"/>
          </p:cNvGrpSpPr>
          <p:nvPr/>
        </p:nvGrpSpPr>
        <p:grpSpPr>
          <a:xfrm>
            <a:off x="2242507" y="3993980"/>
            <a:ext cx="328528" cy="328528"/>
            <a:chOff x="4670970" y="3415055"/>
            <a:chExt cx="328528" cy="328528"/>
          </a:xfrm>
          <a:solidFill>
            <a:srgbClr val="007AB3"/>
          </a:solidFill>
        </p:grpSpPr>
        <p:sp>
          <p:nvSpPr>
            <p:cNvPr id="458" name="Freihandform 1444">
              <a:extLst>
                <a:ext uri="{FF2B5EF4-FFF2-40B4-BE49-F238E27FC236}">
                  <a16:creationId xmlns:a16="http://schemas.microsoft.com/office/drawing/2014/main" id="{E21E1945-314D-49D0-8500-9E6520B6DD27}"/>
                </a:ext>
              </a:extLst>
            </p:cNvPr>
            <p:cNvSpPr/>
            <p:nvPr/>
          </p:nvSpPr>
          <p:spPr>
            <a:xfrm>
              <a:off x="4670970" y="341505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59" name="Freihandform 1445">
              <a:extLst>
                <a:ext uri="{FF2B5EF4-FFF2-40B4-BE49-F238E27FC236}">
                  <a16:creationId xmlns:a16="http://schemas.microsoft.com/office/drawing/2014/main" id="{7CC7D53D-4216-4ED8-81D2-04A02C7EA0B5}"/>
                </a:ext>
              </a:extLst>
            </p:cNvPr>
            <p:cNvSpPr/>
            <p:nvPr/>
          </p:nvSpPr>
          <p:spPr>
            <a:xfrm>
              <a:off x="4797632" y="3540553"/>
              <a:ext cx="74740" cy="71480"/>
            </a:xfrm>
            <a:custGeom>
              <a:avLst/>
              <a:gdLst/>
              <a:ahLst/>
              <a:cxnLst>
                <a:cxn ang="3cd4">
                  <a:pos x="hc" y="t"/>
                </a:cxn>
                <a:cxn ang="cd2">
                  <a:pos x="l" y="vc"/>
                </a:cxn>
                <a:cxn ang="cd4">
                  <a:pos x="hc" y="b"/>
                </a:cxn>
                <a:cxn ang="0">
                  <a:pos x="r" y="vc"/>
                </a:cxn>
              </a:cxnLst>
              <a:rect l="l" t="t" r="r" b="b"/>
              <a:pathLst>
                <a:path w="322" h="308">
                  <a:moveTo>
                    <a:pt x="237" y="272"/>
                  </a:moveTo>
                  <a:lnTo>
                    <a:pt x="87" y="272"/>
                  </a:lnTo>
                  <a:lnTo>
                    <a:pt x="38" y="126"/>
                  </a:lnTo>
                  <a:lnTo>
                    <a:pt x="163" y="39"/>
                  </a:lnTo>
                  <a:lnTo>
                    <a:pt x="283" y="132"/>
                  </a:lnTo>
                  <a:close/>
                  <a:moveTo>
                    <a:pt x="173" y="3"/>
                  </a:moveTo>
                  <a:cubicBezTo>
                    <a:pt x="167" y="-1"/>
                    <a:pt x="159" y="-1"/>
                    <a:pt x="152" y="3"/>
                  </a:cubicBezTo>
                  <a:lnTo>
                    <a:pt x="8" y="105"/>
                  </a:lnTo>
                  <a:cubicBezTo>
                    <a:pt x="2" y="109"/>
                    <a:pt x="-2" y="117"/>
                    <a:pt x="2" y="126"/>
                  </a:cubicBezTo>
                  <a:lnTo>
                    <a:pt x="57" y="295"/>
                  </a:lnTo>
                  <a:cubicBezTo>
                    <a:pt x="59" y="304"/>
                    <a:pt x="65" y="308"/>
                    <a:pt x="74" y="308"/>
                  </a:cubicBezTo>
                  <a:lnTo>
                    <a:pt x="250" y="308"/>
                  </a:lnTo>
                  <a:cubicBezTo>
                    <a:pt x="258" y="308"/>
                    <a:pt x="264" y="304"/>
                    <a:pt x="266" y="295"/>
                  </a:cubicBezTo>
                  <a:lnTo>
                    <a:pt x="321" y="130"/>
                  </a:lnTo>
                  <a:cubicBezTo>
                    <a:pt x="324" y="124"/>
                    <a:pt x="321" y="115"/>
                    <a:pt x="315" y="1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0" name="Freihandform 1446">
              <a:extLst>
                <a:ext uri="{FF2B5EF4-FFF2-40B4-BE49-F238E27FC236}">
                  <a16:creationId xmlns:a16="http://schemas.microsoft.com/office/drawing/2014/main" id="{64F0F340-7637-4DDE-BFC4-990C34767A62}"/>
                </a:ext>
              </a:extLst>
            </p:cNvPr>
            <p:cNvSpPr/>
            <p:nvPr/>
          </p:nvSpPr>
          <p:spPr>
            <a:xfrm>
              <a:off x="4736397" y="3480717"/>
              <a:ext cx="196977" cy="196745"/>
            </a:xfrm>
            <a:custGeom>
              <a:avLst/>
              <a:gdLst/>
              <a:ahLst/>
              <a:cxnLst>
                <a:cxn ang="3cd4">
                  <a:pos x="hc" y="t"/>
                </a:cxn>
                <a:cxn ang="cd2">
                  <a:pos x="l" y="vc"/>
                </a:cxn>
                <a:cxn ang="cd4">
                  <a:pos x="hc" y="b"/>
                </a:cxn>
                <a:cxn ang="0">
                  <a:pos x="r" y="vc"/>
                </a:cxn>
              </a:cxnLst>
              <a:rect l="l" t="t" r="r" b="b"/>
              <a:pathLst>
                <a:path w="847" h="846">
                  <a:moveTo>
                    <a:pt x="756" y="453"/>
                  </a:moveTo>
                  <a:cubicBezTo>
                    <a:pt x="752" y="455"/>
                    <a:pt x="750" y="457"/>
                    <a:pt x="747" y="461"/>
                  </a:cubicBezTo>
                  <a:lnTo>
                    <a:pt x="701" y="596"/>
                  </a:lnTo>
                  <a:cubicBezTo>
                    <a:pt x="699" y="601"/>
                    <a:pt x="699" y="607"/>
                    <a:pt x="701" y="611"/>
                  </a:cubicBezTo>
                  <a:lnTo>
                    <a:pt x="726" y="666"/>
                  </a:lnTo>
                  <a:cubicBezTo>
                    <a:pt x="682" y="721"/>
                    <a:pt x="625" y="764"/>
                    <a:pt x="557" y="789"/>
                  </a:cubicBezTo>
                  <a:lnTo>
                    <a:pt x="508" y="745"/>
                  </a:lnTo>
                  <a:cubicBezTo>
                    <a:pt x="504" y="740"/>
                    <a:pt x="500" y="738"/>
                    <a:pt x="496" y="738"/>
                  </a:cubicBezTo>
                  <a:lnTo>
                    <a:pt x="337" y="740"/>
                  </a:lnTo>
                  <a:cubicBezTo>
                    <a:pt x="330" y="740"/>
                    <a:pt x="326" y="743"/>
                    <a:pt x="324" y="747"/>
                  </a:cubicBezTo>
                  <a:lnTo>
                    <a:pt x="284" y="785"/>
                  </a:lnTo>
                  <a:cubicBezTo>
                    <a:pt x="216" y="759"/>
                    <a:pt x="157" y="713"/>
                    <a:pt x="115" y="656"/>
                  </a:cubicBezTo>
                  <a:lnTo>
                    <a:pt x="140" y="605"/>
                  </a:lnTo>
                  <a:cubicBezTo>
                    <a:pt x="142" y="601"/>
                    <a:pt x="142" y="596"/>
                    <a:pt x="140" y="592"/>
                  </a:cubicBezTo>
                  <a:lnTo>
                    <a:pt x="102" y="442"/>
                  </a:lnTo>
                  <a:cubicBezTo>
                    <a:pt x="100" y="438"/>
                    <a:pt x="98" y="434"/>
                    <a:pt x="93" y="431"/>
                  </a:cubicBezTo>
                  <a:lnTo>
                    <a:pt x="38" y="398"/>
                  </a:lnTo>
                  <a:cubicBezTo>
                    <a:pt x="43" y="323"/>
                    <a:pt x="68" y="256"/>
                    <a:pt x="108" y="199"/>
                  </a:cubicBezTo>
                  <a:lnTo>
                    <a:pt x="172" y="209"/>
                  </a:lnTo>
                  <a:lnTo>
                    <a:pt x="174" y="209"/>
                  </a:lnTo>
                  <a:cubicBezTo>
                    <a:pt x="178" y="209"/>
                    <a:pt x="180" y="207"/>
                    <a:pt x="184" y="205"/>
                  </a:cubicBezTo>
                  <a:lnTo>
                    <a:pt x="299" y="122"/>
                  </a:lnTo>
                  <a:cubicBezTo>
                    <a:pt x="301" y="120"/>
                    <a:pt x="305" y="116"/>
                    <a:pt x="305" y="112"/>
                  </a:cubicBezTo>
                  <a:lnTo>
                    <a:pt x="318" y="50"/>
                  </a:lnTo>
                  <a:cubicBezTo>
                    <a:pt x="352" y="42"/>
                    <a:pt x="388" y="36"/>
                    <a:pt x="424" y="36"/>
                  </a:cubicBezTo>
                  <a:cubicBezTo>
                    <a:pt x="460" y="36"/>
                    <a:pt x="496" y="42"/>
                    <a:pt x="529" y="50"/>
                  </a:cubicBezTo>
                  <a:lnTo>
                    <a:pt x="544" y="112"/>
                  </a:lnTo>
                  <a:cubicBezTo>
                    <a:pt x="544" y="116"/>
                    <a:pt x="549" y="118"/>
                    <a:pt x="551" y="122"/>
                  </a:cubicBezTo>
                  <a:lnTo>
                    <a:pt x="680" y="220"/>
                  </a:lnTo>
                  <a:cubicBezTo>
                    <a:pt x="684" y="222"/>
                    <a:pt x="686" y="222"/>
                    <a:pt x="690" y="222"/>
                  </a:cubicBezTo>
                  <a:lnTo>
                    <a:pt x="754" y="220"/>
                  </a:lnTo>
                  <a:cubicBezTo>
                    <a:pt x="790" y="279"/>
                    <a:pt x="813" y="349"/>
                    <a:pt x="813" y="423"/>
                  </a:cubicBezTo>
                  <a:close/>
                  <a:moveTo>
                    <a:pt x="807" y="491"/>
                  </a:moveTo>
                  <a:cubicBezTo>
                    <a:pt x="805" y="495"/>
                    <a:pt x="805" y="499"/>
                    <a:pt x="805" y="503"/>
                  </a:cubicBezTo>
                  <a:cubicBezTo>
                    <a:pt x="802" y="512"/>
                    <a:pt x="800" y="520"/>
                    <a:pt x="798" y="529"/>
                  </a:cubicBezTo>
                  <a:cubicBezTo>
                    <a:pt x="796" y="533"/>
                    <a:pt x="794" y="537"/>
                    <a:pt x="794" y="544"/>
                  </a:cubicBezTo>
                  <a:cubicBezTo>
                    <a:pt x="792" y="550"/>
                    <a:pt x="788" y="558"/>
                    <a:pt x="786" y="567"/>
                  </a:cubicBezTo>
                  <a:cubicBezTo>
                    <a:pt x="783" y="571"/>
                    <a:pt x="781" y="577"/>
                    <a:pt x="779" y="582"/>
                  </a:cubicBezTo>
                  <a:cubicBezTo>
                    <a:pt x="775" y="588"/>
                    <a:pt x="773" y="596"/>
                    <a:pt x="769" y="603"/>
                  </a:cubicBezTo>
                  <a:cubicBezTo>
                    <a:pt x="764" y="609"/>
                    <a:pt x="762" y="613"/>
                    <a:pt x="758" y="620"/>
                  </a:cubicBezTo>
                  <a:cubicBezTo>
                    <a:pt x="756" y="624"/>
                    <a:pt x="754" y="628"/>
                    <a:pt x="750" y="632"/>
                  </a:cubicBezTo>
                  <a:lnTo>
                    <a:pt x="737" y="603"/>
                  </a:lnTo>
                  <a:lnTo>
                    <a:pt x="779" y="480"/>
                  </a:lnTo>
                  <a:lnTo>
                    <a:pt x="811" y="463"/>
                  </a:lnTo>
                  <a:cubicBezTo>
                    <a:pt x="809" y="474"/>
                    <a:pt x="807" y="482"/>
                    <a:pt x="807" y="491"/>
                  </a:cubicBezTo>
                  <a:close/>
                  <a:moveTo>
                    <a:pt x="513" y="802"/>
                  </a:moveTo>
                  <a:cubicBezTo>
                    <a:pt x="504" y="804"/>
                    <a:pt x="496" y="804"/>
                    <a:pt x="487" y="806"/>
                  </a:cubicBezTo>
                  <a:cubicBezTo>
                    <a:pt x="483" y="806"/>
                    <a:pt x="479" y="808"/>
                    <a:pt x="472" y="808"/>
                  </a:cubicBezTo>
                  <a:cubicBezTo>
                    <a:pt x="464" y="810"/>
                    <a:pt x="457" y="810"/>
                    <a:pt x="449" y="810"/>
                  </a:cubicBezTo>
                  <a:cubicBezTo>
                    <a:pt x="443" y="810"/>
                    <a:pt x="438" y="810"/>
                    <a:pt x="432" y="810"/>
                  </a:cubicBezTo>
                  <a:cubicBezTo>
                    <a:pt x="426" y="812"/>
                    <a:pt x="417" y="810"/>
                    <a:pt x="411" y="810"/>
                  </a:cubicBezTo>
                  <a:cubicBezTo>
                    <a:pt x="405" y="810"/>
                    <a:pt x="398" y="810"/>
                    <a:pt x="394" y="810"/>
                  </a:cubicBezTo>
                  <a:cubicBezTo>
                    <a:pt x="386" y="810"/>
                    <a:pt x="379" y="808"/>
                    <a:pt x="371" y="808"/>
                  </a:cubicBezTo>
                  <a:cubicBezTo>
                    <a:pt x="366" y="806"/>
                    <a:pt x="360" y="806"/>
                    <a:pt x="354" y="804"/>
                  </a:cubicBezTo>
                  <a:cubicBezTo>
                    <a:pt x="347" y="804"/>
                    <a:pt x="341" y="802"/>
                    <a:pt x="335" y="800"/>
                  </a:cubicBezTo>
                  <a:cubicBezTo>
                    <a:pt x="330" y="800"/>
                    <a:pt x="326" y="800"/>
                    <a:pt x="322" y="798"/>
                  </a:cubicBezTo>
                  <a:lnTo>
                    <a:pt x="343" y="776"/>
                  </a:lnTo>
                  <a:lnTo>
                    <a:pt x="489" y="774"/>
                  </a:lnTo>
                  <a:lnTo>
                    <a:pt x="517" y="800"/>
                  </a:lnTo>
                  <a:cubicBezTo>
                    <a:pt x="515" y="800"/>
                    <a:pt x="513" y="802"/>
                    <a:pt x="513" y="802"/>
                  </a:cubicBezTo>
                  <a:close/>
                  <a:moveTo>
                    <a:pt x="91" y="622"/>
                  </a:moveTo>
                  <a:cubicBezTo>
                    <a:pt x="89" y="620"/>
                    <a:pt x="87" y="616"/>
                    <a:pt x="87" y="613"/>
                  </a:cubicBezTo>
                  <a:cubicBezTo>
                    <a:pt x="83" y="609"/>
                    <a:pt x="81" y="605"/>
                    <a:pt x="79" y="601"/>
                  </a:cubicBezTo>
                  <a:cubicBezTo>
                    <a:pt x="77" y="594"/>
                    <a:pt x="72" y="588"/>
                    <a:pt x="70" y="582"/>
                  </a:cubicBezTo>
                  <a:cubicBezTo>
                    <a:pt x="68" y="575"/>
                    <a:pt x="66" y="569"/>
                    <a:pt x="62" y="563"/>
                  </a:cubicBezTo>
                  <a:cubicBezTo>
                    <a:pt x="60" y="558"/>
                    <a:pt x="60" y="552"/>
                    <a:pt x="57" y="548"/>
                  </a:cubicBezTo>
                  <a:cubicBezTo>
                    <a:pt x="53" y="539"/>
                    <a:pt x="53" y="533"/>
                    <a:pt x="51" y="525"/>
                  </a:cubicBezTo>
                  <a:cubicBezTo>
                    <a:pt x="49" y="520"/>
                    <a:pt x="47" y="516"/>
                    <a:pt x="47" y="510"/>
                  </a:cubicBezTo>
                  <a:cubicBezTo>
                    <a:pt x="45" y="503"/>
                    <a:pt x="43" y="495"/>
                    <a:pt x="43" y="486"/>
                  </a:cubicBezTo>
                  <a:cubicBezTo>
                    <a:pt x="41" y="482"/>
                    <a:pt x="41" y="478"/>
                    <a:pt x="41" y="472"/>
                  </a:cubicBezTo>
                  <a:cubicBezTo>
                    <a:pt x="38" y="465"/>
                    <a:pt x="38" y="457"/>
                    <a:pt x="38" y="450"/>
                  </a:cubicBezTo>
                  <a:cubicBezTo>
                    <a:pt x="36" y="446"/>
                    <a:pt x="36" y="442"/>
                    <a:pt x="36" y="438"/>
                  </a:cubicBezTo>
                  <a:lnTo>
                    <a:pt x="68" y="457"/>
                  </a:lnTo>
                  <a:lnTo>
                    <a:pt x="104" y="596"/>
                  </a:lnTo>
                  <a:close/>
                  <a:moveTo>
                    <a:pt x="144" y="156"/>
                  </a:moveTo>
                  <a:cubicBezTo>
                    <a:pt x="148" y="152"/>
                    <a:pt x="151" y="148"/>
                    <a:pt x="155" y="144"/>
                  </a:cubicBezTo>
                  <a:cubicBezTo>
                    <a:pt x="161" y="139"/>
                    <a:pt x="168" y="133"/>
                    <a:pt x="174" y="127"/>
                  </a:cubicBezTo>
                  <a:cubicBezTo>
                    <a:pt x="178" y="124"/>
                    <a:pt x="180" y="122"/>
                    <a:pt x="184" y="120"/>
                  </a:cubicBezTo>
                  <a:cubicBezTo>
                    <a:pt x="191" y="114"/>
                    <a:pt x="199" y="108"/>
                    <a:pt x="208" y="103"/>
                  </a:cubicBezTo>
                  <a:cubicBezTo>
                    <a:pt x="210" y="101"/>
                    <a:pt x="212" y="99"/>
                    <a:pt x="214" y="99"/>
                  </a:cubicBezTo>
                  <a:cubicBezTo>
                    <a:pt x="229" y="88"/>
                    <a:pt x="244" y="80"/>
                    <a:pt x="259" y="74"/>
                  </a:cubicBezTo>
                  <a:cubicBezTo>
                    <a:pt x="263" y="72"/>
                    <a:pt x="269" y="67"/>
                    <a:pt x="275" y="65"/>
                  </a:cubicBezTo>
                  <a:cubicBezTo>
                    <a:pt x="275" y="65"/>
                    <a:pt x="278" y="65"/>
                    <a:pt x="280" y="65"/>
                  </a:cubicBezTo>
                  <a:lnTo>
                    <a:pt x="271" y="99"/>
                  </a:lnTo>
                  <a:lnTo>
                    <a:pt x="170" y="173"/>
                  </a:lnTo>
                  <a:lnTo>
                    <a:pt x="134" y="167"/>
                  </a:lnTo>
                  <a:cubicBezTo>
                    <a:pt x="138" y="163"/>
                    <a:pt x="140" y="160"/>
                    <a:pt x="144" y="156"/>
                  </a:cubicBezTo>
                  <a:close/>
                  <a:moveTo>
                    <a:pt x="572" y="65"/>
                  </a:moveTo>
                  <a:cubicBezTo>
                    <a:pt x="587" y="72"/>
                    <a:pt x="599" y="76"/>
                    <a:pt x="612" y="84"/>
                  </a:cubicBezTo>
                  <a:cubicBezTo>
                    <a:pt x="616" y="86"/>
                    <a:pt x="620" y="88"/>
                    <a:pt x="625" y="91"/>
                  </a:cubicBezTo>
                  <a:cubicBezTo>
                    <a:pt x="633" y="97"/>
                    <a:pt x="642" y="103"/>
                    <a:pt x="650" y="110"/>
                  </a:cubicBezTo>
                  <a:cubicBezTo>
                    <a:pt x="654" y="112"/>
                    <a:pt x="659" y="116"/>
                    <a:pt x="665" y="120"/>
                  </a:cubicBezTo>
                  <a:cubicBezTo>
                    <a:pt x="671" y="124"/>
                    <a:pt x="680" y="133"/>
                    <a:pt x="688" y="139"/>
                  </a:cubicBezTo>
                  <a:cubicBezTo>
                    <a:pt x="692" y="146"/>
                    <a:pt x="699" y="150"/>
                    <a:pt x="705" y="156"/>
                  </a:cubicBezTo>
                  <a:cubicBezTo>
                    <a:pt x="711" y="165"/>
                    <a:pt x="720" y="171"/>
                    <a:pt x="726" y="180"/>
                  </a:cubicBezTo>
                  <a:cubicBezTo>
                    <a:pt x="726" y="182"/>
                    <a:pt x="728" y="184"/>
                    <a:pt x="731" y="186"/>
                  </a:cubicBezTo>
                  <a:lnTo>
                    <a:pt x="697" y="188"/>
                  </a:lnTo>
                  <a:lnTo>
                    <a:pt x="576" y="97"/>
                  </a:lnTo>
                  <a:lnTo>
                    <a:pt x="568" y="63"/>
                  </a:lnTo>
                  <a:cubicBezTo>
                    <a:pt x="570" y="65"/>
                    <a:pt x="572" y="65"/>
                    <a:pt x="572" y="65"/>
                  </a:cubicBezTo>
                  <a:close/>
                  <a:moveTo>
                    <a:pt x="847" y="423"/>
                  </a:moveTo>
                  <a:cubicBezTo>
                    <a:pt x="847" y="340"/>
                    <a:pt x="824" y="262"/>
                    <a:pt x="779" y="194"/>
                  </a:cubicBezTo>
                  <a:lnTo>
                    <a:pt x="779" y="192"/>
                  </a:lnTo>
                  <a:cubicBezTo>
                    <a:pt x="771" y="180"/>
                    <a:pt x="760" y="167"/>
                    <a:pt x="752" y="154"/>
                  </a:cubicBezTo>
                  <a:lnTo>
                    <a:pt x="750" y="154"/>
                  </a:lnTo>
                  <a:cubicBezTo>
                    <a:pt x="743" y="144"/>
                    <a:pt x="735" y="135"/>
                    <a:pt x="724" y="127"/>
                  </a:cubicBezTo>
                  <a:cubicBezTo>
                    <a:pt x="724" y="124"/>
                    <a:pt x="722" y="124"/>
                    <a:pt x="722" y="122"/>
                  </a:cubicBezTo>
                  <a:cubicBezTo>
                    <a:pt x="714" y="114"/>
                    <a:pt x="705" y="108"/>
                    <a:pt x="697" y="99"/>
                  </a:cubicBezTo>
                  <a:cubicBezTo>
                    <a:pt x="695" y="99"/>
                    <a:pt x="692" y="97"/>
                    <a:pt x="690" y="95"/>
                  </a:cubicBezTo>
                  <a:cubicBezTo>
                    <a:pt x="686" y="91"/>
                    <a:pt x="682" y="88"/>
                    <a:pt x="680" y="86"/>
                  </a:cubicBezTo>
                  <a:cubicBezTo>
                    <a:pt x="676" y="82"/>
                    <a:pt x="671" y="80"/>
                    <a:pt x="665" y="76"/>
                  </a:cubicBezTo>
                  <a:cubicBezTo>
                    <a:pt x="663" y="74"/>
                    <a:pt x="661" y="72"/>
                    <a:pt x="656" y="69"/>
                  </a:cubicBezTo>
                  <a:cubicBezTo>
                    <a:pt x="648" y="65"/>
                    <a:pt x="640" y="59"/>
                    <a:pt x="631" y="55"/>
                  </a:cubicBezTo>
                  <a:cubicBezTo>
                    <a:pt x="629" y="53"/>
                    <a:pt x="627" y="53"/>
                    <a:pt x="623" y="50"/>
                  </a:cubicBezTo>
                  <a:cubicBezTo>
                    <a:pt x="614" y="44"/>
                    <a:pt x="604" y="40"/>
                    <a:pt x="593" y="36"/>
                  </a:cubicBezTo>
                  <a:cubicBezTo>
                    <a:pt x="591" y="36"/>
                    <a:pt x="589" y="33"/>
                    <a:pt x="589" y="33"/>
                  </a:cubicBezTo>
                  <a:cubicBezTo>
                    <a:pt x="576" y="27"/>
                    <a:pt x="561" y="23"/>
                    <a:pt x="549" y="19"/>
                  </a:cubicBezTo>
                  <a:cubicBezTo>
                    <a:pt x="508" y="6"/>
                    <a:pt x="468" y="0"/>
                    <a:pt x="424" y="0"/>
                  </a:cubicBezTo>
                  <a:cubicBezTo>
                    <a:pt x="379" y="0"/>
                    <a:pt x="337" y="8"/>
                    <a:pt x="297" y="21"/>
                  </a:cubicBezTo>
                  <a:cubicBezTo>
                    <a:pt x="284" y="23"/>
                    <a:pt x="273" y="29"/>
                    <a:pt x="261" y="33"/>
                  </a:cubicBezTo>
                  <a:cubicBezTo>
                    <a:pt x="261" y="33"/>
                    <a:pt x="259" y="33"/>
                    <a:pt x="259" y="36"/>
                  </a:cubicBezTo>
                  <a:cubicBezTo>
                    <a:pt x="246" y="40"/>
                    <a:pt x="235" y="44"/>
                    <a:pt x="225" y="50"/>
                  </a:cubicBezTo>
                  <a:cubicBezTo>
                    <a:pt x="223" y="50"/>
                    <a:pt x="223" y="53"/>
                    <a:pt x="223" y="53"/>
                  </a:cubicBezTo>
                  <a:cubicBezTo>
                    <a:pt x="187" y="72"/>
                    <a:pt x="155" y="95"/>
                    <a:pt x="125" y="124"/>
                  </a:cubicBezTo>
                  <a:lnTo>
                    <a:pt x="123" y="127"/>
                  </a:lnTo>
                  <a:cubicBezTo>
                    <a:pt x="117" y="135"/>
                    <a:pt x="108" y="144"/>
                    <a:pt x="100" y="152"/>
                  </a:cubicBezTo>
                  <a:cubicBezTo>
                    <a:pt x="98" y="154"/>
                    <a:pt x="96" y="156"/>
                    <a:pt x="96" y="158"/>
                  </a:cubicBezTo>
                  <a:cubicBezTo>
                    <a:pt x="91" y="163"/>
                    <a:pt x="89" y="167"/>
                    <a:pt x="85" y="171"/>
                  </a:cubicBezTo>
                  <a:lnTo>
                    <a:pt x="85" y="173"/>
                  </a:lnTo>
                  <a:cubicBezTo>
                    <a:pt x="36" y="237"/>
                    <a:pt x="7" y="317"/>
                    <a:pt x="2" y="404"/>
                  </a:cubicBezTo>
                  <a:lnTo>
                    <a:pt x="0" y="406"/>
                  </a:lnTo>
                  <a:cubicBezTo>
                    <a:pt x="0" y="410"/>
                    <a:pt x="2" y="412"/>
                    <a:pt x="2" y="417"/>
                  </a:cubicBezTo>
                  <a:cubicBezTo>
                    <a:pt x="0" y="419"/>
                    <a:pt x="0" y="421"/>
                    <a:pt x="0" y="423"/>
                  </a:cubicBezTo>
                  <a:cubicBezTo>
                    <a:pt x="0" y="427"/>
                    <a:pt x="2" y="429"/>
                    <a:pt x="2" y="434"/>
                  </a:cubicBezTo>
                  <a:cubicBezTo>
                    <a:pt x="2" y="440"/>
                    <a:pt x="2" y="448"/>
                    <a:pt x="2" y="457"/>
                  </a:cubicBezTo>
                  <a:cubicBezTo>
                    <a:pt x="2" y="463"/>
                    <a:pt x="5" y="469"/>
                    <a:pt x="5" y="476"/>
                  </a:cubicBezTo>
                  <a:cubicBezTo>
                    <a:pt x="5" y="478"/>
                    <a:pt x="5" y="480"/>
                    <a:pt x="5" y="482"/>
                  </a:cubicBezTo>
                  <a:cubicBezTo>
                    <a:pt x="5" y="484"/>
                    <a:pt x="7" y="489"/>
                    <a:pt x="7" y="491"/>
                  </a:cubicBezTo>
                  <a:cubicBezTo>
                    <a:pt x="9" y="503"/>
                    <a:pt x="11" y="514"/>
                    <a:pt x="13" y="525"/>
                  </a:cubicBezTo>
                  <a:cubicBezTo>
                    <a:pt x="15" y="529"/>
                    <a:pt x="15" y="533"/>
                    <a:pt x="17" y="539"/>
                  </a:cubicBezTo>
                  <a:cubicBezTo>
                    <a:pt x="19" y="550"/>
                    <a:pt x="24" y="561"/>
                    <a:pt x="28" y="571"/>
                  </a:cubicBezTo>
                  <a:cubicBezTo>
                    <a:pt x="30" y="575"/>
                    <a:pt x="32" y="580"/>
                    <a:pt x="32" y="584"/>
                  </a:cubicBezTo>
                  <a:cubicBezTo>
                    <a:pt x="38" y="596"/>
                    <a:pt x="43" y="607"/>
                    <a:pt x="49" y="618"/>
                  </a:cubicBezTo>
                  <a:cubicBezTo>
                    <a:pt x="53" y="626"/>
                    <a:pt x="57" y="635"/>
                    <a:pt x="62" y="643"/>
                  </a:cubicBezTo>
                  <a:cubicBezTo>
                    <a:pt x="66" y="649"/>
                    <a:pt x="70" y="656"/>
                    <a:pt x="74" y="662"/>
                  </a:cubicBezTo>
                  <a:cubicBezTo>
                    <a:pt x="77" y="664"/>
                    <a:pt x="79" y="666"/>
                    <a:pt x="79" y="668"/>
                  </a:cubicBezTo>
                  <a:cubicBezTo>
                    <a:pt x="81" y="671"/>
                    <a:pt x="81" y="671"/>
                    <a:pt x="81" y="671"/>
                  </a:cubicBezTo>
                  <a:cubicBezTo>
                    <a:pt x="132" y="740"/>
                    <a:pt x="201" y="793"/>
                    <a:pt x="282" y="821"/>
                  </a:cubicBezTo>
                  <a:cubicBezTo>
                    <a:pt x="282" y="823"/>
                    <a:pt x="282" y="823"/>
                    <a:pt x="284" y="823"/>
                  </a:cubicBezTo>
                  <a:cubicBezTo>
                    <a:pt x="286" y="823"/>
                    <a:pt x="290" y="825"/>
                    <a:pt x="292" y="825"/>
                  </a:cubicBezTo>
                  <a:cubicBezTo>
                    <a:pt x="297" y="827"/>
                    <a:pt x="301" y="829"/>
                    <a:pt x="305" y="829"/>
                  </a:cubicBezTo>
                  <a:cubicBezTo>
                    <a:pt x="314" y="831"/>
                    <a:pt x="322" y="834"/>
                    <a:pt x="330" y="836"/>
                  </a:cubicBezTo>
                  <a:cubicBezTo>
                    <a:pt x="335" y="838"/>
                    <a:pt x="341" y="838"/>
                    <a:pt x="345" y="840"/>
                  </a:cubicBezTo>
                  <a:cubicBezTo>
                    <a:pt x="354" y="840"/>
                    <a:pt x="362" y="842"/>
                    <a:pt x="371" y="844"/>
                  </a:cubicBezTo>
                  <a:cubicBezTo>
                    <a:pt x="375" y="844"/>
                    <a:pt x="379" y="844"/>
                    <a:pt x="386" y="844"/>
                  </a:cubicBezTo>
                  <a:cubicBezTo>
                    <a:pt x="396" y="846"/>
                    <a:pt x="407" y="846"/>
                    <a:pt x="417" y="846"/>
                  </a:cubicBezTo>
                  <a:cubicBezTo>
                    <a:pt x="419" y="846"/>
                    <a:pt x="422" y="846"/>
                    <a:pt x="424" y="846"/>
                  </a:cubicBezTo>
                  <a:cubicBezTo>
                    <a:pt x="426" y="846"/>
                    <a:pt x="428" y="846"/>
                    <a:pt x="430" y="846"/>
                  </a:cubicBezTo>
                  <a:cubicBezTo>
                    <a:pt x="441" y="846"/>
                    <a:pt x="451" y="846"/>
                    <a:pt x="460" y="844"/>
                  </a:cubicBezTo>
                  <a:cubicBezTo>
                    <a:pt x="466" y="844"/>
                    <a:pt x="470" y="844"/>
                    <a:pt x="474" y="844"/>
                  </a:cubicBezTo>
                  <a:cubicBezTo>
                    <a:pt x="479" y="844"/>
                    <a:pt x="481" y="844"/>
                    <a:pt x="483" y="842"/>
                  </a:cubicBezTo>
                  <a:cubicBezTo>
                    <a:pt x="487" y="842"/>
                    <a:pt x="491" y="842"/>
                    <a:pt x="493" y="840"/>
                  </a:cubicBezTo>
                  <a:cubicBezTo>
                    <a:pt x="502" y="840"/>
                    <a:pt x="508" y="838"/>
                    <a:pt x="517" y="836"/>
                  </a:cubicBezTo>
                  <a:cubicBezTo>
                    <a:pt x="523" y="836"/>
                    <a:pt x="529" y="834"/>
                    <a:pt x="536" y="831"/>
                  </a:cubicBezTo>
                  <a:cubicBezTo>
                    <a:pt x="542" y="829"/>
                    <a:pt x="549" y="829"/>
                    <a:pt x="553" y="827"/>
                  </a:cubicBezTo>
                  <a:cubicBezTo>
                    <a:pt x="555" y="827"/>
                    <a:pt x="557" y="825"/>
                    <a:pt x="557" y="825"/>
                  </a:cubicBezTo>
                  <a:lnTo>
                    <a:pt x="559" y="825"/>
                  </a:lnTo>
                  <a:cubicBezTo>
                    <a:pt x="640" y="798"/>
                    <a:pt x="709" y="747"/>
                    <a:pt x="760" y="681"/>
                  </a:cubicBezTo>
                  <a:cubicBezTo>
                    <a:pt x="760" y="679"/>
                    <a:pt x="762" y="679"/>
                    <a:pt x="762" y="679"/>
                  </a:cubicBezTo>
                  <a:cubicBezTo>
                    <a:pt x="767" y="673"/>
                    <a:pt x="771" y="666"/>
                    <a:pt x="775" y="662"/>
                  </a:cubicBezTo>
                  <a:cubicBezTo>
                    <a:pt x="775" y="660"/>
                    <a:pt x="775" y="660"/>
                    <a:pt x="775" y="660"/>
                  </a:cubicBezTo>
                  <a:cubicBezTo>
                    <a:pt x="798" y="626"/>
                    <a:pt x="817" y="588"/>
                    <a:pt x="828" y="550"/>
                  </a:cubicBezTo>
                  <a:lnTo>
                    <a:pt x="828" y="548"/>
                  </a:lnTo>
                  <a:cubicBezTo>
                    <a:pt x="841" y="512"/>
                    <a:pt x="847" y="474"/>
                    <a:pt x="847" y="436"/>
                  </a:cubicBezTo>
                  <a:cubicBezTo>
                    <a:pt x="847" y="434"/>
                    <a:pt x="847" y="434"/>
                    <a:pt x="847" y="434"/>
                  </a:cubicBezTo>
                  <a:cubicBezTo>
                    <a:pt x="847" y="429"/>
                    <a:pt x="847" y="427"/>
                    <a:pt x="847" y="4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61" name="Gruppieren 460">
            <a:extLst>
              <a:ext uri="{FF2B5EF4-FFF2-40B4-BE49-F238E27FC236}">
                <a16:creationId xmlns:a16="http://schemas.microsoft.com/office/drawing/2014/main" id="{9972C247-6CA7-4219-A3A4-202EF6D42DD1}"/>
              </a:ext>
            </a:extLst>
          </p:cNvPr>
          <p:cNvGrpSpPr>
            <a:grpSpLocks noChangeAspect="1"/>
          </p:cNvGrpSpPr>
          <p:nvPr/>
        </p:nvGrpSpPr>
        <p:grpSpPr>
          <a:xfrm>
            <a:off x="911862" y="4437529"/>
            <a:ext cx="328528" cy="328528"/>
            <a:chOff x="3340325" y="3858604"/>
            <a:chExt cx="328528" cy="328528"/>
          </a:xfrm>
          <a:solidFill>
            <a:srgbClr val="007AB3"/>
          </a:solidFill>
        </p:grpSpPr>
        <p:sp>
          <p:nvSpPr>
            <p:cNvPr id="462" name="Freihandform 1448">
              <a:extLst>
                <a:ext uri="{FF2B5EF4-FFF2-40B4-BE49-F238E27FC236}">
                  <a16:creationId xmlns:a16="http://schemas.microsoft.com/office/drawing/2014/main" id="{37A4FB1E-A223-496E-8710-29D0DC50C8E3}"/>
                </a:ext>
              </a:extLst>
            </p:cNvPr>
            <p:cNvSpPr/>
            <p:nvPr/>
          </p:nvSpPr>
          <p:spPr>
            <a:xfrm>
              <a:off x="3340325"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3" name="Freihandform 1449">
              <a:extLst>
                <a:ext uri="{FF2B5EF4-FFF2-40B4-BE49-F238E27FC236}">
                  <a16:creationId xmlns:a16="http://schemas.microsoft.com/office/drawing/2014/main" id="{4B19F27D-3244-4E5B-8D6A-95EA99555D8E}"/>
                </a:ext>
              </a:extLst>
            </p:cNvPr>
            <p:cNvSpPr/>
            <p:nvPr/>
          </p:nvSpPr>
          <p:spPr>
            <a:xfrm>
              <a:off x="3414132" y="3932644"/>
              <a:ext cx="172297" cy="172064"/>
            </a:xfrm>
            <a:custGeom>
              <a:avLst/>
              <a:gdLst/>
              <a:ahLst/>
              <a:cxnLst>
                <a:cxn ang="3cd4">
                  <a:pos x="hc" y="t"/>
                </a:cxn>
                <a:cxn ang="cd2">
                  <a:pos x="l" y="vc"/>
                </a:cxn>
                <a:cxn ang="cd4">
                  <a:pos x="hc" y="b"/>
                </a:cxn>
                <a:cxn ang="0">
                  <a:pos x="r" y="vc"/>
                </a:cxn>
              </a:cxnLst>
              <a:rect l="l" t="t" r="r" b="b"/>
              <a:pathLst>
                <a:path w="741" h="740">
                  <a:moveTo>
                    <a:pt x="627" y="541"/>
                  </a:moveTo>
                  <a:cubicBezTo>
                    <a:pt x="654" y="541"/>
                    <a:pt x="680" y="531"/>
                    <a:pt x="697" y="508"/>
                  </a:cubicBezTo>
                  <a:lnTo>
                    <a:pt x="705" y="508"/>
                  </a:lnTo>
                  <a:lnTo>
                    <a:pt x="705" y="704"/>
                  </a:lnTo>
                  <a:lnTo>
                    <a:pt x="511" y="704"/>
                  </a:lnTo>
                  <a:lnTo>
                    <a:pt x="511" y="696"/>
                  </a:lnTo>
                  <a:cubicBezTo>
                    <a:pt x="532" y="679"/>
                    <a:pt x="544" y="652"/>
                    <a:pt x="544" y="626"/>
                  </a:cubicBezTo>
                  <a:cubicBezTo>
                    <a:pt x="544" y="575"/>
                    <a:pt x="504" y="535"/>
                    <a:pt x="453" y="535"/>
                  </a:cubicBezTo>
                  <a:cubicBezTo>
                    <a:pt x="405" y="535"/>
                    <a:pt x="364" y="575"/>
                    <a:pt x="364" y="626"/>
                  </a:cubicBezTo>
                  <a:cubicBezTo>
                    <a:pt x="364" y="654"/>
                    <a:pt x="375" y="679"/>
                    <a:pt x="398" y="696"/>
                  </a:cubicBezTo>
                  <a:lnTo>
                    <a:pt x="398" y="704"/>
                  </a:lnTo>
                  <a:cubicBezTo>
                    <a:pt x="333" y="704"/>
                    <a:pt x="248" y="704"/>
                    <a:pt x="212" y="704"/>
                  </a:cubicBezTo>
                  <a:lnTo>
                    <a:pt x="212" y="491"/>
                  </a:lnTo>
                  <a:cubicBezTo>
                    <a:pt x="212" y="482"/>
                    <a:pt x="204" y="474"/>
                    <a:pt x="195" y="474"/>
                  </a:cubicBezTo>
                  <a:lnTo>
                    <a:pt x="155" y="474"/>
                  </a:lnTo>
                  <a:cubicBezTo>
                    <a:pt x="149" y="474"/>
                    <a:pt x="144" y="476"/>
                    <a:pt x="140" y="480"/>
                  </a:cubicBezTo>
                  <a:lnTo>
                    <a:pt x="136" y="489"/>
                  </a:lnTo>
                  <a:cubicBezTo>
                    <a:pt x="125" y="501"/>
                    <a:pt x="108" y="508"/>
                    <a:pt x="91" y="508"/>
                  </a:cubicBezTo>
                  <a:cubicBezTo>
                    <a:pt x="62" y="508"/>
                    <a:pt x="36" y="482"/>
                    <a:pt x="36" y="453"/>
                  </a:cubicBezTo>
                  <a:cubicBezTo>
                    <a:pt x="36" y="438"/>
                    <a:pt x="41" y="423"/>
                    <a:pt x="51" y="412"/>
                  </a:cubicBezTo>
                  <a:cubicBezTo>
                    <a:pt x="75" y="391"/>
                    <a:pt x="115" y="391"/>
                    <a:pt x="136" y="417"/>
                  </a:cubicBezTo>
                  <a:lnTo>
                    <a:pt x="140" y="423"/>
                  </a:lnTo>
                  <a:cubicBezTo>
                    <a:pt x="144" y="427"/>
                    <a:pt x="149" y="429"/>
                    <a:pt x="155" y="429"/>
                  </a:cubicBezTo>
                  <a:lnTo>
                    <a:pt x="195" y="429"/>
                  </a:lnTo>
                  <a:cubicBezTo>
                    <a:pt x="199" y="429"/>
                    <a:pt x="204" y="427"/>
                    <a:pt x="208" y="425"/>
                  </a:cubicBezTo>
                  <a:cubicBezTo>
                    <a:pt x="210" y="421"/>
                    <a:pt x="212" y="417"/>
                    <a:pt x="212" y="412"/>
                  </a:cubicBezTo>
                  <a:cubicBezTo>
                    <a:pt x="212" y="412"/>
                    <a:pt x="212" y="264"/>
                    <a:pt x="212" y="211"/>
                  </a:cubicBezTo>
                  <a:lnTo>
                    <a:pt x="415" y="211"/>
                  </a:lnTo>
                  <a:cubicBezTo>
                    <a:pt x="424" y="211"/>
                    <a:pt x="432" y="203"/>
                    <a:pt x="432" y="194"/>
                  </a:cubicBezTo>
                  <a:lnTo>
                    <a:pt x="432" y="154"/>
                  </a:lnTo>
                  <a:cubicBezTo>
                    <a:pt x="432" y="148"/>
                    <a:pt x="430" y="144"/>
                    <a:pt x="426" y="139"/>
                  </a:cubicBezTo>
                  <a:lnTo>
                    <a:pt x="420" y="135"/>
                  </a:lnTo>
                  <a:cubicBezTo>
                    <a:pt x="405" y="124"/>
                    <a:pt x="398" y="108"/>
                    <a:pt x="398" y="91"/>
                  </a:cubicBezTo>
                  <a:cubicBezTo>
                    <a:pt x="398" y="61"/>
                    <a:pt x="424" y="36"/>
                    <a:pt x="453" y="36"/>
                  </a:cubicBezTo>
                  <a:cubicBezTo>
                    <a:pt x="485" y="36"/>
                    <a:pt x="511" y="61"/>
                    <a:pt x="511" y="91"/>
                  </a:cubicBezTo>
                  <a:cubicBezTo>
                    <a:pt x="511" y="108"/>
                    <a:pt x="502" y="124"/>
                    <a:pt x="489" y="135"/>
                  </a:cubicBezTo>
                  <a:lnTo>
                    <a:pt x="483" y="139"/>
                  </a:lnTo>
                  <a:cubicBezTo>
                    <a:pt x="479" y="144"/>
                    <a:pt x="477" y="148"/>
                    <a:pt x="477" y="154"/>
                  </a:cubicBezTo>
                  <a:lnTo>
                    <a:pt x="477" y="194"/>
                  </a:lnTo>
                  <a:cubicBezTo>
                    <a:pt x="477" y="203"/>
                    <a:pt x="483" y="211"/>
                    <a:pt x="494" y="211"/>
                  </a:cubicBezTo>
                  <a:lnTo>
                    <a:pt x="705" y="211"/>
                  </a:lnTo>
                  <a:cubicBezTo>
                    <a:pt x="705" y="247"/>
                    <a:pt x="705" y="330"/>
                    <a:pt x="705" y="395"/>
                  </a:cubicBezTo>
                  <a:lnTo>
                    <a:pt x="697" y="395"/>
                  </a:lnTo>
                  <a:cubicBezTo>
                    <a:pt x="680" y="374"/>
                    <a:pt x="652" y="362"/>
                    <a:pt x="627" y="362"/>
                  </a:cubicBezTo>
                  <a:cubicBezTo>
                    <a:pt x="602" y="362"/>
                    <a:pt x="580" y="372"/>
                    <a:pt x="563" y="389"/>
                  </a:cubicBezTo>
                  <a:cubicBezTo>
                    <a:pt x="547" y="406"/>
                    <a:pt x="536" y="427"/>
                    <a:pt x="536" y="453"/>
                  </a:cubicBezTo>
                  <a:cubicBezTo>
                    <a:pt x="536" y="501"/>
                    <a:pt x="576" y="541"/>
                    <a:pt x="627" y="541"/>
                  </a:cubicBezTo>
                  <a:close/>
                  <a:moveTo>
                    <a:pt x="674" y="423"/>
                  </a:moveTo>
                  <a:cubicBezTo>
                    <a:pt x="676" y="427"/>
                    <a:pt x="682" y="431"/>
                    <a:pt x="688" y="431"/>
                  </a:cubicBezTo>
                  <a:lnTo>
                    <a:pt x="722" y="431"/>
                  </a:lnTo>
                  <a:cubicBezTo>
                    <a:pt x="729" y="431"/>
                    <a:pt x="735" y="427"/>
                    <a:pt x="739" y="423"/>
                  </a:cubicBezTo>
                  <a:cubicBezTo>
                    <a:pt x="741" y="419"/>
                    <a:pt x="741" y="417"/>
                    <a:pt x="741" y="412"/>
                  </a:cubicBezTo>
                  <a:cubicBezTo>
                    <a:pt x="741" y="290"/>
                    <a:pt x="741" y="230"/>
                    <a:pt x="737" y="201"/>
                  </a:cubicBezTo>
                  <a:cubicBezTo>
                    <a:pt x="739" y="199"/>
                    <a:pt x="739" y="196"/>
                    <a:pt x="739" y="194"/>
                  </a:cubicBezTo>
                  <a:lnTo>
                    <a:pt x="737" y="194"/>
                  </a:lnTo>
                  <a:cubicBezTo>
                    <a:pt x="735" y="175"/>
                    <a:pt x="731" y="175"/>
                    <a:pt x="722" y="175"/>
                  </a:cubicBezTo>
                  <a:lnTo>
                    <a:pt x="720" y="175"/>
                  </a:lnTo>
                  <a:lnTo>
                    <a:pt x="511" y="175"/>
                  </a:lnTo>
                  <a:lnTo>
                    <a:pt x="511" y="163"/>
                  </a:lnTo>
                  <a:lnTo>
                    <a:pt x="513" y="160"/>
                  </a:lnTo>
                  <a:cubicBezTo>
                    <a:pt x="532" y="144"/>
                    <a:pt x="544" y="118"/>
                    <a:pt x="544" y="91"/>
                  </a:cubicBezTo>
                  <a:cubicBezTo>
                    <a:pt x="544" y="40"/>
                    <a:pt x="504" y="0"/>
                    <a:pt x="453" y="0"/>
                  </a:cubicBezTo>
                  <a:cubicBezTo>
                    <a:pt x="403" y="0"/>
                    <a:pt x="362" y="40"/>
                    <a:pt x="362" y="91"/>
                  </a:cubicBezTo>
                  <a:cubicBezTo>
                    <a:pt x="362" y="118"/>
                    <a:pt x="375" y="146"/>
                    <a:pt x="396" y="163"/>
                  </a:cubicBezTo>
                  <a:lnTo>
                    <a:pt x="396" y="175"/>
                  </a:lnTo>
                  <a:lnTo>
                    <a:pt x="197" y="175"/>
                  </a:lnTo>
                  <a:lnTo>
                    <a:pt x="195" y="175"/>
                  </a:lnTo>
                  <a:cubicBezTo>
                    <a:pt x="185" y="175"/>
                    <a:pt x="180" y="175"/>
                    <a:pt x="178" y="194"/>
                  </a:cubicBezTo>
                  <a:lnTo>
                    <a:pt x="176" y="194"/>
                  </a:lnTo>
                  <a:cubicBezTo>
                    <a:pt x="176" y="196"/>
                    <a:pt x="178" y="199"/>
                    <a:pt x="178" y="201"/>
                  </a:cubicBezTo>
                  <a:cubicBezTo>
                    <a:pt x="176" y="218"/>
                    <a:pt x="176" y="249"/>
                    <a:pt x="176" y="302"/>
                  </a:cubicBezTo>
                  <a:lnTo>
                    <a:pt x="176" y="395"/>
                  </a:lnTo>
                  <a:lnTo>
                    <a:pt x="163" y="395"/>
                  </a:lnTo>
                  <a:lnTo>
                    <a:pt x="161" y="395"/>
                  </a:lnTo>
                  <a:cubicBezTo>
                    <a:pt x="144" y="374"/>
                    <a:pt x="119" y="362"/>
                    <a:pt x="91" y="362"/>
                  </a:cubicBezTo>
                  <a:cubicBezTo>
                    <a:pt x="68" y="362"/>
                    <a:pt x="45" y="370"/>
                    <a:pt x="28" y="387"/>
                  </a:cubicBezTo>
                  <a:cubicBezTo>
                    <a:pt x="9" y="404"/>
                    <a:pt x="0" y="427"/>
                    <a:pt x="0" y="453"/>
                  </a:cubicBezTo>
                  <a:cubicBezTo>
                    <a:pt x="0" y="503"/>
                    <a:pt x="41" y="544"/>
                    <a:pt x="91" y="544"/>
                  </a:cubicBezTo>
                  <a:cubicBezTo>
                    <a:pt x="119" y="544"/>
                    <a:pt x="146" y="531"/>
                    <a:pt x="163" y="510"/>
                  </a:cubicBezTo>
                  <a:lnTo>
                    <a:pt x="176" y="510"/>
                  </a:lnTo>
                  <a:lnTo>
                    <a:pt x="176" y="723"/>
                  </a:lnTo>
                  <a:cubicBezTo>
                    <a:pt x="176" y="728"/>
                    <a:pt x="178" y="732"/>
                    <a:pt x="182" y="736"/>
                  </a:cubicBezTo>
                  <a:cubicBezTo>
                    <a:pt x="187" y="740"/>
                    <a:pt x="187" y="740"/>
                    <a:pt x="415" y="738"/>
                  </a:cubicBezTo>
                  <a:cubicBezTo>
                    <a:pt x="422" y="738"/>
                    <a:pt x="428" y="736"/>
                    <a:pt x="430" y="730"/>
                  </a:cubicBezTo>
                  <a:cubicBezTo>
                    <a:pt x="432" y="728"/>
                    <a:pt x="434" y="723"/>
                    <a:pt x="434" y="721"/>
                  </a:cubicBezTo>
                  <a:lnTo>
                    <a:pt x="434" y="688"/>
                  </a:lnTo>
                  <a:cubicBezTo>
                    <a:pt x="434" y="685"/>
                    <a:pt x="432" y="681"/>
                    <a:pt x="432" y="679"/>
                  </a:cubicBezTo>
                  <a:cubicBezTo>
                    <a:pt x="430" y="677"/>
                    <a:pt x="428" y="673"/>
                    <a:pt x="424" y="673"/>
                  </a:cubicBezTo>
                  <a:cubicBezTo>
                    <a:pt x="409" y="662"/>
                    <a:pt x="398" y="645"/>
                    <a:pt x="398" y="626"/>
                  </a:cubicBezTo>
                  <a:cubicBezTo>
                    <a:pt x="398" y="594"/>
                    <a:pt x="424" y="571"/>
                    <a:pt x="453" y="571"/>
                  </a:cubicBezTo>
                  <a:cubicBezTo>
                    <a:pt x="483" y="571"/>
                    <a:pt x="508" y="594"/>
                    <a:pt x="508" y="626"/>
                  </a:cubicBezTo>
                  <a:cubicBezTo>
                    <a:pt x="508" y="643"/>
                    <a:pt x="498" y="662"/>
                    <a:pt x="483" y="673"/>
                  </a:cubicBezTo>
                  <a:cubicBezTo>
                    <a:pt x="479" y="675"/>
                    <a:pt x="477" y="677"/>
                    <a:pt x="477" y="681"/>
                  </a:cubicBezTo>
                  <a:cubicBezTo>
                    <a:pt x="475" y="683"/>
                    <a:pt x="475" y="685"/>
                    <a:pt x="475" y="688"/>
                  </a:cubicBezTo>
                  <a:lnTo>
                    <a:pt x="475" y="721"/>
                  </a:lnTo>
                  <a:cubicBezTo>
                    <a:pt x="475" y="723"/>
                    <a:pt x="475" y="728"/>
                    <a:pt x="477" y="730"/>
                  </a:cubicBezTo>
                  <a:cubicBezTo>
                    <a:pt x="479" y="736"/>
                    <a:pt x="485" y="740"/>
                    <a:pt x="494" y="740"/>
                  </a:cubicBezTo>
                  <a:lnTo>
                    <a:pt x="722" y="740"/>
                  </a:lnTo>
                  <a:cubicBezTo>
                    <a:pt x="731" y="740"/>
                    <a:pt x="737" y="736"/>
                    <a:pt x="739" y="730"/>
                  </a:cubicBezTo>
                  <a:cubicBezTo>
                    <a:pt x="741" y="728"/>
                    <a:pt x="741" y="723"/>
                    <a:pt x="741" y="721"/>
                  </a:cubicBezTo>
                  <a:lnTo>
                    <a:pt x="741" y="491"/>
                  </a:lnTo>
                  <a:cubicBezTo>
                    <a:pt x="741" y="489"/>
                    <a:pt x="741" y="484"/>
                    <a:pt x="739" y="482"/>
                  </a:cubicBezTo>
                  <a:cubicBezTo>
                    <a:pt x="735" y="476"/>
                    <a:pt x="729" y="474"/>
                    <a:pt x="722" y="474"/>
                  </a:cubicBezTo>
                  <a:lnTo>
                    <a:pt x="688" y="474"/>
                  </a:lnTo>
                  <a:cubicBezTo>
                    <a:pt x="682" y="474"/>
                    <a:pt x="676" y="476"/>
                    <a:pt x="674" y="482"/>
                  </a:cubicBezTo>
                  <a:cubicBezTo>
                    <a:pt x="663" y="497"/>
                    <a:pt x="646" y="508"/>
                    <a:pt x="627" y="508"/>
                  </a:cubicBezTo>
                  <a:cubicBezTo>
                    <a:pt x="597" y="508"/>
                    <a:pt x="572" y="482"/>
                    <a:pt x="572" y="453"/>
                  </a:cubicBezTo>
                  <a:cubicBezTo>
                    <a:pt x="572" y="438"/>
                    <a:pt x="578" y="423"/>
                    <a:pt x="589" y="412"/>
                  </a:cubicBezTo>
                  <a:cubicBezTo>
                    <a:pt x="610" y="391"/>
                    <a:pt x="654" y="395"/>
                    <a:pt x="674" y="4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sp>
        <p:nvSpPr>
          <p:cNvPr id="464" name="Freihandform 1450">
            <a:extLst>
              <a:ext uri="{FF2B5EF4-FFF2-40B4-BE49-F238E27FC236}">
                <a16:creationId xmlns:a16="http://schemas.microsoft.com/office/drawing/2014/main" id="{B5D345F3-E741-406B-BBFD-22D4DF6A11C6}"/>
              </a:ext>
            </a:extLst>
          </p:cNvPr>
          <p:cNvSpPr>
            <a:spLocks noChangeAspect="1"/>
          </p:cNvSpPr>
          <p:nvPr/>
        </p:nvSpPr>
        <p:spPr>
          <a:xfrm>
            <a:off x="8469669" y="177647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solidFill>
            <a:srgbClr val="007AB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nvGrpSpPr>
          <p:cNvPr id="465" name="Gruppieren 464">
            <a:extLst>
              <a:ext uri="{FF2B5EF4-FFF2-40B4-BE49-F238E27FC236}">
                <a16:creationId xmlns:a16="http://schemas.microsoft.com/office/drawing/2014/main" id="{3CE93058-AA9E-4C10-8AAA-07B32BE90F7B}"/>
              </a:ext>
            </a:extLst>
          </p:cNvPr>
          <p:cNvGrpSpPr>
            <a:grpSpLocks noChangeAspect="1"/>
          </p:cNvGrpSpPr>
          <p:nvPr/>
        </p:nvGrpSpPr>
        <p:grpSpPr>
          <a:xfrm>
            <a:off x="8913217" y="3107117"/>
            <a:ext cx="328296" cy="328528"/>
            <a:chOff x="11342266" y="2528192"/>
            <a:chExt cx="328296" cy="328528"/>
          </a:xfrm>
          <a:solidFill>
            <a:srgbClr val="007AB3"/>
          </a:solidFill>
        </p:grpSpPr>
        <p:sp>
          <p:nvSpPr>
            <p:cNvPr id="466" name="Freihandform 1452">
              <a:extLst>
                <a:ext uri="{FF2B5EF4-FFF2-40B4-BE49-F238E27FC236}">
                  <a16:creationId xmlns:a16="http://schemas.microsoft.com/office/drawing/2014/main" id="{05BB3FA5-807E-4044-BCD9-8390FBCF31AE}"/>
                </a:ext>
              </a:extLst>
            </p:cNvPr>
            <p:cNvSpPr/>
            <p:nvPr/>
          </p:nvSpPr>
          <p:spPr>
            <a:xfrm>
              <a:off x="11342266"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67" name="Freihandform 1453">
              <a:extLst>
                <a:ext uri="{FF2B5EF4-FFF2-40B4-BE49-F238E27FC236}">
                  <a16:creationId xmlns:a16="http://schemas.microsoft.com/office/drawing/2014/main" id="{1FD3CF05-5E1A-4CA9-B027-519ED447C102}"/>
                </a:ext>
              </a:extLst>
            </p:cNvPr>
            <p:cNvSpPr/>
            <p:nvPr/>
          </p:nvSpPr>
          <p:spPr>
            <a:xfrm>
              <a:off x="11432372" y="2593851"/>
              <a:ext cx="147617" cy="196745"/>
            </a:xfrm>
            <a:custGeom>
              <a:avLst/>
              <a:gdLst/>
              <a:ahLst/>
              <a:cxnLst>
                <a:cxn ang="3cd4">
                  <a:pos x="hc" y="t"/>
                </a:cxn>
                <a:cxn ang="cd2">
                  <a:pos x="l" y="vc"/>
                </a:cxn>
                <a:cxn ang="cd4">
                  <a:pos x="hc" y="b"/>
                </a:cxn>
                <a:cxn ang="0">
                  <a:pos x="r" y="vc"/>
                </a:cxn>
              </a:cxnLst>
              <a:rect l="l" t="t" r="r" b="b"/>
              <a:pathLst>
                <a:path w="635" h="846">
                  <a:moveTo>
                    <a:pt x="601" y="404"/>
                  </a:moveTo>
                  <a:cubicBezTo>
                    <a:pt x="601" y="596"/>
                    <a:pt x="368" y="772"/>
                    <a:pt x="317" y="808"/>
                  </a:cubicBezTo>
                  <a:cubicBezTo>
                    <a:pt x="267" y="772"/>
                    <a:pt x="36" y="596"/>
                    <a:pt x="36" y="404"/>
                  </a:cubicBezTo>
                  <a:lnTo>
                    <a:pt x="36" y="175"/>
                  </a:lnTo>
                  <a:cubicBezTo>
                    <a:pt x="176" y="169"/>
                    <a:pt x="281" y="78"/>
                    <a:pt x="317" y="44"/>
                  </a:cubicBezTo>
                  <a:cubicBezTo>
                    <a:pt x="353" y="78"/>
                    <a:pt x="461" y="169"/>
                    <a:pt x="601" y="175"/>
                  </a:cubicBezTo>
                  <a:close/>
                  <a:moveTo>
                    <a:pt x="618" y="141"/>
                  </a:moveTo>
                  <a:cubicBezTo>
                    <a:pt x="457" y="141"/>
                    <a:pt x="332" y="8"/>
                    <a:pt x="332" y="6"/>
                  </a:cubicBezTo>
                  <a:cubicBezTo>
                    <a:pt x="328" y="2"/>
                    <a:pt x="324" y="0"/>
                    <a:pt x="317" y="0"/>
                  </a:cubicBezTo>
                  <a:cubicBezTo>
                    <a:pt x="313" y="0"/>
                    <a:pt x="309" y="2"/>
                    <a:pt x="305" y="6"/>
                  </a:cubicBezTo>
                  <a:cubicBezTo>
                    <a:pt x="305" y="8"/>
                    <a:pt x="180" y="141"/>
                    <a:pt x="19" y="141"/>
                  </a:cubicBezTo>
                  <a:cubicBezTo>
                    <a:pt x="8" y="141"/>
                    <a:pt x="0" y="150"/>
                    <a:pt x="0" y="158"/>
                  </a:cubicBezTo>
                  <a:lnTo>
                    <a:pt x="0" y="404"/>
                  </a:lnTo>
                  <a:cubicBezTo>
                    <a:pt x="0" y="637"/>
                    <a:pt x="296" y="836"/>
                    <a:pt x="309" y="844"/>
                  </a:cubicBezTo>
                  <a:cubicBezTo>
                    <a:pt x="311" y="846"/>
                    <a:pt x="315" y="846"/>
                    <a:pt x="317" y="846"/>
                  </a:cubicBezTo>
                  <a:cubicBezTo>
                    <a:pt x="322" y="846"/>
                    <a:pt x="326" y="846"/>
                    <a:pt x="328" y="844"/>
                  </a:cubicBezTo>
                  <a:cubicBezTo>
                    <a:pt x="341" y="836"/>
                    <a:pt x="635" y="637"/>
                    <a:pt x="635" y="404"/>
                  </a:cubicBezTo>
                  <a:lnTo>
                    <a:pt x="635" y="158"/>
                  </a:lnTo>
                  <a:cubicBezTo>
                    <a:pt x="635" y="150"/>
                    <a:pt x="629" y="141"/>
                    <a:pt x="618"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68" name="Gruppieren 467">
            <a:extLst>
              <a:ext uri="{FF2B5EF4-FFF2-40B4-BE49-F238E27FC236}">
                <a16:creationId xmlns:a16="http://schemas.microsoft.com/office/drawing/2014/main" id="{B38A6500-454E-4414-B21D-59654BB4C117}"/>
              </a:ext>
            </a:extLst>
          </p:cNvPr>
          <p:cNvGrpSpPr>
            <a:grpSpLocks noChangeAspect="1"/>
          </p:cNvGrpSpPr>
          <p:nvPr/>
        </p:nvGrpSpPr>
        <p:grpSpPr>
          <a:xfrm>
            <a:off x="6695707" y="3993981"/>
            <a:ext cx="328528" cy="328528"/>
            <a:chOff x="9124756" y="3415056"/>
            <a:chExt cx="328528" cy="328528"/>
          </a:xfrm>
          <a:solidFill>
            <a:srgbClr val="007AB3"/>
          </a:solidFill>
        </p:grpSpPr>
        <p:sp>
          <p:nvSpPr>
            <p:cNvPr id="469" name="Freihandform 1455">
              <a:extLst>
                <a:ext uri="{FF2B5EF4-FFF2-40B4-BE49-F238E27FC236}">
                  <a16:creationId xmlns:a16="http://schemas.microsoft.com/office/drawing/2014/main" id="{991E8149-D5C2-49B5-BCC4-9D3859C5D2EB}"/>
                </a:ext>
              </a:extLst>
            </p:cNvPr>
            <p:cNvSpPr/>
            <p:nvPr/>
          </p:nvSpPr>
          <p:spPr>
            <a:xfrm>
              <a:off x="9124756"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0" name="Freihandform 1456">
              <a:extLst>
                <a:ext uri="{FF2B5EF4-FFF2-40B4-BE49-F238E27FC236}">
                  <a16:creationId xmlns:a16="http://schemas.microsoft.com/office/drawing/2014/main" id="{A1148F4C-423A-4806-B187-538EA35AF6E6}"/>
                </a:ext>
              </a:extLst>
            </p:cNvPr>
            <p:cNvSpPr/>
            <p:nvPr/>
          </p:nvSpPr>
          <p:spPr>
            <a:xfrm>
              <a:off x="9214863" y="3480715"/>
              <a:ext cx="147617" cy="196745"/>
            </a:xfrm>
            <a:custGeom>
              <a:avLst/>
              <a:gdLst/>
              <a:ahLst/>
              <a:cxnLst>
                <a:cxn ang="3cd4">
                  <a:pos x="hc" y="t"/>
                </a:cxn>
                <a:cxn ang="cd2">
                  <a:pos x="l" y="vc"/>
                </a:cxn>
                <a:cxn ang="cd4">
                  <a:pos x="hc" y="b"/>
                </a:cxn>
                <a:cxn ang="0">
                  <a:pos x="r" y="vc"/>
                </a:cxn>
              </a:cxnLst>
              <a:rect l="l" t="t" r="r" b="b"/>
              <a:pathLst>
                <a:path w="635" h="846">
                  <a:moveTo>
                    <a:pt x="601" y="404"/>
                  </a:moveTo>
                  <a:cubicBezTo>
                    <a:pt x="601" y="596"/>
                    <a:pt x="368" y="772"/>
                    <a:pt x="318" y="808"/>
                  </a:cubicBezTo>
                  <a:cubicBezTo>
                    <a:pt x="267" y="772"/>
                    <a:pt x="36" y="596"/>
                    <a:pt x="36" y="404"/>
                  </a:cubicBezTo>
                  <a:lnTo>
                    <a:pt x="36" y="175"/>
                  </a:lnTo>
                  <a:cubicBezTo>
                    <a:pt x="176" y="169"/>
                    <a:pt x="282" y="78"/>
                    <a:pt x="318" y="44"/>
                  </a:cubicBezTo>
                  <a:cubicBezTo>
                    <a:pt x="354" y="78"/>
                    <a:pt x="462" y="169"/>
                    <a:pt x="601" y="175"/>
                  </a:cubicBezTo>
                  <a:close/>
                  <a:moveTo>
                    <a:pt x="618" y="141"/>
                  </a:moveTo>
                  <a:cubicBezTo>
                    <a:pt x="457" y="141"/>
                    <a:pt x="332" y="8"/>
                    <a:pt x="332" y="6"/>
                  </a:cubicBezTo>
                  <a:cubicBezTo>
                    <a:pt x="328" y="2"/>
                    <a:pt x="324" y="0"/>
                    <a:pt x="318" y="0"/>
                  </a:cubicBezTo>
                  <a:cubicBezTo>
                    <a:pt x="313" y="0"/>
                    <a:pt x="309" y="2"/>
                    <a:pt x="305" y="6"/>
                  </a:cubicBezTo>
                  <a:cubicBezTo>
                    <a:pt x="305" y="8"/>
                    <a:pt x="180" y="141"/>
                    <a:pt x="19" y="141"/>
                  </a:cubicBezTo>
                  <a:cubicBezTo>
                    <a:pt x="9" y="141"/>
                    <a:pt x="0" y="150"/>
                    <a:pt x="0" y="158"/>
                  </a:cubicBezTo>
                  <a:lnTo>
                    <a:pt x="0" y="404"/>
                  </a:lnTo>
                  <a:cubicBezTo>
                    <a:pt x="0" y="637"/>
                    <a:pt x="296" y="836"/>
                    <a:pt x="309" y="844"/>
                  </a:cubicBezTo>
                  <a:cubicBezTo>
                    <a:pt x="311" y="846"/>
                    <a:pt x="316" y="846"/>
                    <a:pt x="318" y="846"/>
                  </a:cubicBezTo>
                  <a:cubicBezTo>
                    <a:pt x="322" y="846"/>
                    <a:pt x="326" y="846"/>
                    <a:pt x="328" y="844"/>
                  </a:cubicBezTo>
                  <a:cubicBezTo>
                    <a:pt x="341" y="836"/>
                    <a:pt x="635" y="637"/>
                    <a:pt x="635" y="404"/>
                  </a:cubicBezTo>
                  <a:lnTo>
                    <a:pt x="635" y="158"/>
                  </a:lnTo>
                  <a:cubicBezTo>
                    <a:pt x="635" y="150"/>
                    <a:pt x="629" y="141"/>
                    <a:pt x="618" y="1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1" name="Freihandform 1457">
              <a:extLst>
                <a:ext uri="{FF2B5EF4-FFF2-40B4-BE49-F238E27FC236}">
                  <a16:creationId xmlns:a16="http://schemas.microsoft.com/office/drawing/2014/main" id="{16750441-9790-4624-8B13-4A4012D36707}"/>
                </a:ext>
              </a:extLst>
            </p:cNvPr>
            <p:cNvSpPr/>
            <p:nvPr/>
          </p:nvSpPr>
          <p:spPr>
            <a:xfrm>
              <a:off x="9239543" y="3522159"/>
              <a:ext cx="90340" cy="106405"/>
            </a:xfrm>
            <a:custGeom>
              <a:avLst/>
              <a:gdLst/>
              <a:ahLst/>
              <a:cxnLst>
                <a:cxn ang="3cd4">
                  <a:pos x="hc" y="t"/>
                </a:cxn>
                <a:cxn ang="cd2">
                  <a:pos x="l" y="vc"/>
                </a:cxn>
                <a:cxn ang="cd4">
                  <a:pos x="hc" y="b"/>
                </a:cxn>
                <a:cxn ang="0">
                  <a:pos x="r" y="vc"/>
                </a:cxn>
              </a:cxnLst>
              <a:rect l="l" t="t" r="r" b="b"/>
              <a:pathLst>
                <a:path w="389" h="458">
                  <a:moveTo>
                    <a:pt x="218" y="36"/>
                  </a:moveTo>
                  <a:cubicBezTo>
                    <a:pt x="222" y="38"/>
                    <a:pt x="224" y="43"/>
                    <a:pt x="224" y="45"/>
                  </a:cubicBezTo>
                  <a:cubicBezTo>
                    <a:pt x="224" y="49"/>
                    <a:pt x="224" y="64"/>
                    <a:pt x="224" y="74"/>
                  </a:cubicBezTo>
                  <a:cubicBezTo>
                    <a:pt x="224" y="77"/>
                    <a:pt x="224" y="79"/>
                    <a:pt x="224" y="81"/>
                  </a:cubicBezTo>
                  <a:lnTo>
                    <a:pt x="224" y="229"/>
                  </a:lnTo>
                  <a:lnTo>
                    <a:pt x="224" y="246"/>
                  </a:lnTo>
                  <a:cubicBezTo>
                    <a:pt x="224" y="257"/>
                    <a:pt x="233" y="265"/>
                    <a:pt x="241" y="265"/>
                  </a:cubicBezTo>
                  <a:cubicBezTo>
                    <a:pt x="254" y="263"/>
                    <a:pt x="258" y="259"/>
                    <a:pt x="260" y="246"/>
                  </a:cubicBezTo>
                  <a:lnTo>
                    <a:pt x="260" y="242"/>
                  </a:lnTo>
                  <a:cubicBezTo>
                    <a:pt x="260" y="237"/>
                    <a:pt x="260" y="235"/>
                    <a:pt x="260" y="231"/>
                  </a:cubicBezTo>
                  <a:lnTo>
                    <a:pt x="260" y="83"/>
                  </a:lnTo>
                  <a:lnTo>
                    <a:pt x="260" y="79"/>
                  </a:lnTo>
                  <a:cubicBezTo>
                    <a:pt x="262" y="72"/>
                    <a:pt x="269" y="68"/>
                    <a:pt x="273" y="66"/>
                  </a:cubicBezTo>
                  <a:cubicBezTo>
                    <a:pt x="277" y="66"/>
                    <a:pt x="281" y="66"/>
                    <a:pt x="286" y="70"/>
                  </a:cubicBezTo>
                  <a:cubicBezTo>
                    <a:pt x="288" y="72"/>
                    <a:pt x="290" y="74"/>
                    <a:pt x="290" y="79"/>
                  </a:cubicBezTo>
                  <a:lnTo>
                    <a:pt x="290" y="244"/>
                  </a:lnTo>
                  <a:lnTo>
                    <a:pt x="290" y="246"/>
                  </a:lnTo>
                  <a:cubicBezTo>
                    <a:pt x="290" y="250"/>
                    <a:pt x="290" y="254"/>
                    <a:pt x="290" y="257"/>
                  </a:cubicBezTo>
                  <a:cubicBezTo>
                    <a:pt x="290" y="265"/>
                    <a:pt x="292" y="269"/>
                    <a:pt x="298" y="273"/>
                  </a:cubicBezTo>
                  <a:cubicBezTo>
                    <a:pt x="303" y="276"/>
                    <a:pt x="309" y="276"/>
                    <a:pt x="315" y="273"/>
                  </a:cubicBezTo>
                  <a:cubicBezTo>
                    <a:pt x="322" y="269"/>
                    <a:pt x="324" y="263"/>
                    <a:pt x="324" y="257"/>
                  </a:cubicBezTo>
                  <a:lnTo>
                    <a:pt x="324" y="244"/>
                  </a:lnTo>
                  <a:cubicBezTo>
                    <a:pt x="324" y="229"/>
                    <a:pt x="324" y="191"/>
                    <a:pt x="324" y="157"/>
                  </a:cubicBezTo>
                  <a:lnTo>
                    <a:pt x="324" y="134"/>
                  </a:lnTo>
                  <a:cubicBezTo>
                    <a:pt x="334" y="130"/>
                    <a:pt x="345" y="127"/>
                    <a:pt x="349" y="130"/>
                  </a:cubicBezTo>
                  <a:cubicBezTo>
                    <a:pt x="351" y="130"/>
                    <a:pt x="353" y="136"/>
                    <a:pt x="353" y="146"/>
                  </a:cubicBezTo>
                  <a:lnTo>
                    <a:pt x="353" y="257"/>
                  </a:lnTo>
                  <a:lnTo>
                    <a:pt x="353" y="267"/>
                  </a:lnTo>
                  <a:lnTo>
                    <a:pt x="353" y="269"/>
                  </a:lnTo>
                  <a:lnTo>
                    <a:pt x="353" y="314"/>
                  </a:lnTo>
                  <a:lnTo>
                    <a:pt x="353" y="337"/>
                  </a:lnTo>
                  <a:cubicBezTo>
                    <a:pt x="353" y="356"/>
                    <a:pt x="347" y="373"/>
                    <a:pt x="337" y="388"/>
                  </a:cubicBezTo>
                  <a:cubicBezTo>
                    <a:pt x="326" y="400"/>
                    <a:pt x="311" y="413"/>
                    <a:pt x="294" y="417"/>
                  </a:cubicBezTo>
                  <a:cubicBezTo>
                    <a:pt x="286" y="422"/>
                    <a:pt x="275" y="422"/>
                    <a:pt x="265" y="424"/>
                  </a:cubicBezTo>
                  <a:cubicBezTo>
                    <a:pt x="245" y="424"/>
                    <a:pt x="226" y="424"/>
                    <a:pt x="207" y="424"/>
                  </a:cubicBezTo>
                  <a:lnTo>
                    <a:pt x="182" y="424"/>
                  </a:lnTo>
                  <a:cubicBezTo>
                    <a:pt x="161" y="424"/>
                    <a:pt x="144" y="415"/>
                    <a:pt x="125" y="398"/>
                  </a:cubicBezTo>
                  <a:cubicBezTo>
                    <a:pt x="112" y="386"/>
                    <a:pt x="102" y="371"/>
                    <a:pt x="93" y="354"/>
                  </a:cubicBezTo>
                  <a:cubicBezTo>
                    <a:pt x="80" y="331"/>
                    <a:pt x="70" y="309"/>
                    <a:pt x="59" y="286"/>
                  </a:cubicBezTo>
                  <a:lnTo>
                    <a:pt x="38" y="246"/>
                  </a:lnTo>
                  <a:cubicBezTo>
                    <a:pt x="36" y="244"/>
                    <a:pt x="36" y="240"/>
                    <a:pt x="36" y="237"/>
                  </a:cubicBezTo>
                  <a:cubicBezTo>
                    <a:pt x="36" y="231"/>
                    <a:pt x="40" y="227"/>
                    <a:pt x="47" y="225"/>
                  </a:cubicBezTo>
                  <a:cubicBezTo>
                    <a:pt x="49" y="225"/>
                    <a:pt x="49" y="225"/>
                    <a:pt x="51" y="225"/>
                  </a:cubicBezTo>
                  <a:cubicBezTo>
                    <a:pt x="55" y="225"/>
                    <a:pt x="57" y="227"/>
                    <a:pt x="61" y="231"/>
                  </a:cubicBezTo>
                  <a:cubicBezTo>
                    <a:pt x="70" y="237"/>
                    <a:pt x="78" y="248"/>
                    <a:pt x="85" y="261"/>
                  </a:cubicBezTo>
                  <a:cubicBezTo>
                    <a:pt x="87" y="269"/>
                    <a:pt x="91" y="278"/>
                    <a:pt x="95" y="286"/>
                  </a:cubicBezTo>
                  <a:cubicBezTo>
                    <a:pt x="97" y="297"/>
                    <a:pt x="108" y="301"/>
                    <a:pt x="116" y="297"/>
                  </a:cubicBezTo>
                  <a:lnTo>
                    <a:pt x="121" y="297"/>
                  </a:lnTo>
                  <a:cubicBezTo>
                    <a:pt x="129" y="295"/>
                    <a:pt x="133" y="286"/>
                    <a:pt x="133" y="280"/>
                  </a:cubicBezTo>
                  <a:lnTo>
                    <a:pt x="133" y="83"/>
                  </a:lnTo>
                  <a:cubicBezTo>
                    <a:pt x="133" y="81"/>
                    <a:pt x="133" y="79"/>
                    <a:pt x="133" y="77"/>
                  </a:cubicBezTo>
                  <a:cubicBezTo>
                    <a:pt x="135" y="70"/>
                    <a:pt x="142" y="66"/>
                    <a:pt x="148" y="68"/>
                  </a:cubicBezTo>
                  <a:cubicBezTo>
                    <a:pt x="152" y="68"/>
                    <a:pt x="159" y="72"/>
                    <a:pt x="159" y="79"/>
                  </a:cubicBezTo>
                  <a:cubicBezTo>
                    <a:pt x="159" y="81"/>
                    <a:pt x="159" y="83"/>
                    <a:pt x="159" y="83"/>
                  </a:cubicBezTo>
                  <a:lnTo>
                    <a:pt x="159" y="246"/>
                  </a:lnTo>
                  <a:cubicBezTo>
                    <a:pt x="159" y="257"/>
                    <a:pt x="167" y="263"/>
                    <a:pt x="176" y="263"/>
                  </a:cubicBezTo>
                  <a:cubicBezTo>
                    <a:pt x="186" y="263"/>
                    <a:pt x="195" y="257"/>
                    <a:pt x="195" y="246"/>
                  </a:cubicBezTo>
                  <a:lnTo>
                    <a:pt x="195" y="51"/>
                  </a:lnTo>
                  <a:cubicBezTo>
                    <a:pt x="195" y="43"/>
                    <a:pt x="201" y="36"/>
                    <a:pt x="207" y="36"/>
                  </a:cubicBezTo>
                  <a:cubicBezTo>
                    <a:pt x="212" y="34"/>
                    <a:pt x="216" y="34"/>
                    <a:pt x="218" y="36"/>
                  </a:cubicBezTo>
                  <a:close/>
                  <a:moveTo>
                    <a:pt x="197" y="3"/>
                  </a:moveTo>
                  <a:cubicBezTo>
                    <a:pt x="180" y="7"/>
                    <a:pt x="167" y="19"/>
                    <a:pt x="161" y="34"/>
                  </a:cubicBezTo>
                  <a:cubicBezTo>
                    <a:pt x="159" y="34"/>
                    <a:pt x="154" y="32"/>
                    <a:pt x="150" y="32"/>
                  </a:cubicBezTo>
                  <a:cubicBezTo>
                    <a:pt x="127" y="30"/>
                    <a:pt x="106" y="45"/>
                    <a:pt x="99" y="68"/>
                  </a:cubicBezTo>
                  <a:cubicBezTo>
                    <a:pt x="97" y="74"/>
                    <a:pt x="97" y="79"/>
                    <a:pt x="97" y="83"/>
                  </a:cubicBezTo>
                  <a:lnTo>
                    <a:pt x="97" y="216"/>
                  </a:lnTo>
                  <a:cubicBezTo>
                    <a:pt x="93" y="212"/>
                    <a:pt x="89" y="208"/>
                    <a:pt x="85" y="204"/>
                  </a:cubicBezTo>
                  <a:cubicBezTo>
                    <a:pt x="66" y="189"/>
                    <a:pt x="49" y="189"/>
                    <a:pt x="36" y="191"/>
                  </a:cubicBezTo>
                  <a:cubicBezTo>
                    <a:pt x="15" y="197"/>
                    <a:pt x="0" y="216"/>
                    <a:pt x="0" y="237"/>
                  </a:cubicBezTo>
                  <a:cubicBezTo>
                    <a:pt x="0" y="246"/>
                    <a:pt x="2" y="254"/>
                    <a:pt x="6" y="261"/>
                  </a:cubicBezTo>
                  <a:lnTo>
                    <a:pt x="27" y="303"/>
                  </a:lnTo>
                  <a:cubicBezTo>
                    <a:pt x="38" y="324"/>
                    <a:pt x="49" y="348"/>
                    <a:pt x="61" y="369"/>
                  </a:cubicBezTo>
                  <a:cubicBezTo>
                    <a:pt x="70" y="390"/>
                    <a:pt x="85" y="409"/>
                    <a:pt x="102" y="424"/>
                  </a:cubicBezTo>
                  <a:cubicBezTo>
                    <a:pt x="125" y="447"/>
                    <a:pt x="152" y="458"/>
                    <a:pt x="182" y="458"/>
                  </a:cubicBezTo>
                  <a:lnTo>
                    <a:pt x="207" y="458"/>
                  </a:lnTo>
                  <a:cubicBezTo>
                    <a:pt x="214" y="458"/>
                    <a:pt x="222" y="458"/>
                    <a:pt x="231" y="458"/>
                  </a:cubicBezTo>
                  <a:cubicBezTo>
                    <a:pt x="241" y="458"/>
                    <a:pt x="254" y="458"/>
                    <a:pt x="267" y="458"/>
                  </a:cubicBezTo>
                  <a:cubicBezTo>
                    <a:pt x="279" y="458"/>
                    <a:pt x="294" y="455"/>
                    <a:pt x="305" y="451"/>
                  </a:cubicBezTo>
                  <a:cubicBezTo>
                    <a:pt x="330" y="443"/>
                    <a:pt x="351" y="428"/>
                    <a:pt x="366" y="407"/>
                  </a:cubicBezTo>
                  <a:cubicBezTo>
                    <a:pt x="381" y="388"/>
                    <a:pt x="389" y="362"/>
                    <a:pt x="389" y="337"/>
                  </a:cubicBezTo>
                  <a:lnTo>
                    <a:pt x="389" y="314"/>
                  </a:lnTo>
                  <a:lnTo>
                    <a:pt x="389" y="269"/>
                  </a:lnTo>
                  <a:lnTo>
                    <a:pt x="370" y="269"/>
                  </a:lnTo>
                  <a:lnTo>
                    <a:pt x="389" y="263"/>
                  </a:lnTo>
                  <a:lnTo>
                    <a:pt x="389" y="257"/>
                  </a:lnTo>
                  <a:lnTo>
                    <a:pt x="389" y="146"/>
                  </a:lnTo>
                  <a:cubicBezTo>
                    <a:pt x="389" y="117"/>
                    <a:pt x="377" y="104"/>
                    <a:pt x="366" y="98"/>
                  </a:cubicBezTo>
                  <a:cubicBezTo>
                    <a:pt x="353" y="91"/>
                    <a:pt x="337" y="91"/>
                    <a:pt x="324" y="96"/>
                  </a:cubicBezTo>
                  <a:lnTo>
                    <a:pt x="324" y="79"/>
                  </a:lnTo>
                  <a:cubicBezTo>
                    <a:pt x="324" y="64"/>
                    <a:pt x="317" y="51"/>
                    <a:pt x="307" y="43"/>
                  </a:cubicBezTo>
                  <a:cubicBezTo>
                    <a:pt x="296" y="34"/>
                    <a:pt x="284" y="30"/>
                    <a:pt x="269" y="32"/>
                  </a:cubicBezTo>
                  <a:cubicBezTo>
                    <a:pt x="265" y="32"/>
                    <a:pt x="262" y="32"/>
                    <a:pt x="258" y="34"/>
                  </a:cubicBezTo>
                  <a:cubicBezTo>
                    <a:pt x="254" y="24"/>
                    <a:pt x="248" y="13"/>
                    <a:pt x="237" y="7"/>
                  </a:cubicBezTo>
                  <a:cubicBezTo>
                    <a:pt x="224" y="0"/>
                    <a:pt x="212" y="-2"/>
                    <a:pt x="197" y="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2" name="Gruppieren 471">
            <a:extLst>
              <a:ext uri="{FF2B5EF4-FFF2-40B4-BE49-F238E27FC236}">
                <a16:creationId xmlns:a16="http://schemas.microsoft.com/office/drawing/2014/main" id="{3D992E8D-AA7B-4060-A3AA-F254E94E8CDE}"/>
              </a:ext>
            </a:extLst>
          </p:cNvPr>
          <p:cNvGrpSpPr>
            <a:grpSpLocks noChangeAspect="1"/>
          </p:cNvGrpSpPr>
          <p:nvPr/>
        </p:nvGrpSpPr>
        <p:grpSpPr>
          <a:xfrm>
            <a:off x="4921513" y="1776471"/>
            <a:ext cx="328528" cy="328528"/>
            <a:chOff x="7350562" y="1197546"/>
            <a:chExt cx="328528" cy="328528"/>
          </a:xfrm>
          <a:solidFill>
            <a:srgbClr val="007AB3"/>
          </a:solidFill>
        </p:grpSpPr>
        <p:sp>
          <p:nvSpPr>
            <p:cNvPr id="473" name="Freihandform 1459">
              <a:extLst>
                <a:ext uri="{FF2B5EF4-FFF2-40B4-BE49-F238E27FC236}">
                  <a16:creationId xmlns:a16="http://schemas.microsoft.com/office/drawing/2014/main" id="{F31EC1C1-BFDF-41CD-99C7-EE8459FD8522}"/>
                </a:ext>
              </a:extLst>
            </p:cNvPr>
            <p:cNvSpPr/>
            <p:nvPr/>
          </p:nvSpPr>
          <p:spPr>
            <a:xfrm>
              <a:off x="735056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4" name="Freihandform 1460">
              <a:extLst>
                <a:ext uri="{FF2B5EF4-FFF2-40B4-BE49-F238E27FC236}">
                  <a16:creationId xmlns:a16="http://schemas.microsoft.com/office/drawing/2014/main" id="{C35EE32F-5EE9-4334-B699-A9C89C588AE8}"/>
                </a:ext>
              </a:extLst>
            </p:cNvPr>
            <p:cNvSpPr/>
            <p:nvPr/>
          </p:nvSpPr>
          <p:spPr>
            <a:xfrm>
              <a:off x="7424370" y="1296035"/>
              <a:ext cx="180679" cy="131318"/>
            </a:xfrm>
            <a:custGeom>
              <a:avLst/>
              <a:gdLst/>
              <a:ahLst/>
              <a:cxnLst>
                <a:cxn ang="3cd4">
                  <a:pos x="hc" y="t"/>
                </a:cxn>
                <a:cxn ang="cd2">
                  <a:pos x="l" y="vc"/>
                </a:cxn>
                <a:cxn ang="cd4">
                  <a:pos x="hc" y="b"/>
                </a:cxn>
                <a:cxn ang="0">
                  <a:pos x="r" y="vc"/>
                </a:cxn>
              </a:cxnLst>
              <a:rect l="l" t="t" r="r" b="b"/>
              <a:pathLst>
                <a:path w="777" h="565">
                  <a:moveTo>
                    <a:pt x="741" y="115"/>
                  </a:moveTo>
                  <a:lnTo>
                    <a:pt x="388" y="316"/>
                  </a:lnTo>
                  <a:lnTo>
                    <a:pt x="36" y="115"/>
                  </a:lnTo>
                  <a:lnTo>
                    <a:pt x="36" y="53"/>
                  </a:lnTo>
                  <a:cubicBezTo>
                    <a:pt x="36" y="43"/>
                    <a:pt x="43" y="36"/>
                    <a:pt x="53" y="36"/>
                  </a:cubicBezTo>
                  <a:lnTo>
                    <a:pt x="724" y="36"/>
                  </a:lnTo>
                  <a:cubicBezTo>
                    <a:pt x="733" y="36"/>
                    <a:pt x="741" y="43"/>
                    <a:pt x="741" y="53"/>
                  </a:cubicBezTo>
                  <a:close/>
                  <a:moveTo>
                    <a:pt x="741" y="513"/>
                  </a:moveTo>
                  <a:cubicBezTo>
                    <a:pt x="741" y="521"/>
                    <a:pt x="733" y="530"/>
                    <a:pt x="724" y="530"/>
                  </a:cubicBezTo>
                  <a:lnTo>
                    <a:pt x="53" y="530"/>
                  </a:lnTo>
                  <a:cubicBezTo>
                    <a:pt x="43" y="530"/>
                    <a:pt x="36" y="521"/>
                    <a:pt x="36" y="513"/>
                  </a:cubicBezTo>
                  <a:lnTo>
                    <a:pt x="36" y="155"/>
                  </a:lnTo>
                  <a:lnTo>
                    <a:pt x="379" y="352"/>
                  </a:lnTo>
                  <a:cubicBezTo>
                    <a:pt x="381" y="352"/>
                    <a:pt x="386" y="354"/>
                    <a:pt x="388" y="354"/>
                  </a:cubicBezTo>
                  <a:cubicBezTo>
                    <a:pt x="392" y="354"/>
                    <a:pt x="394" y="352"/>
                    <a:pt x="396" y="352"/>
                  </a:cubicBezTo>
                  <a:lnTo>
                    <a:pt x="741" y="155"/>
                  </a:lnTo>
                  <a:close/>
                  <a:moveTo>
                    <a:pt x="724" y="0"/>
                  </a:moveTo>
                  <a:lnTo>
                    <a:pt x="53" y="0"/>
                  </a:lnTo>
                  <a:cubicBezTo>
                    <a:pt x="24" y="0"/>
                    <a:pt x="0" y="24"/>
                    <a:pt x="0" y="53"/>
                  </a:cubicBezTo>
                  <a:lnTo>
                    <a:pt x="0" y="513"/>
                  </a:lnTo>
                  <a:cubicBezTo>
                    <a:pt x="0" y="540"/>
                    <a:pt x="24" y="565"/>
                    <a:pt x="53" y="565"/>
                  </a:cubicBezTo>
                  <a:lnTo>
                    <a:pt x="724" y="565"/>
                  </a:lnTo>
                  <a:cubicBezTo>
                    <a:pt x="752" y="565"/>
                    <a:pt x="777" y="540"/>
                    <a:pt x="777" y="513"/>
                  </a:cubicBezTo>
                  <a:lnTo>
                    <a:pt x="777" y="53"/>
                  </a:lnTo>
                  <a:cubicBezTo>
                    <a:pt x="777" y="24"/>
                    <a:pt x="752" y="0"/>
                    <a:pt x="7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5" name="Gruppieren 474">
            <a:extLst>
              <a:ext uri="{FF2B5EF4-FFF2-40B4-BE49-F238E27FC236}">
                <a16:creationId xmlns:a16="http://schemas.microsoft.com/office/drawing/2014/main" id="{F0940610-646D-4650-B7BE-31B0142CF6D6}"/>
              </a:ext>
            </a:extLst>
          </p:cNvPr>
          <p:cNvGrpSpPr>
            <a:grpSpLocks noChangeAspect="1"/>
          </p:cNvGrpSpPr>
          <p:nvPr/>
        </p:nvGrpSpPr>
        <p:grpSpPr>
          <a:xfrm>
            <a:off x="5365062" y="1776471"/>
            <a:ext cx="328528" cy="328528"/>
            <a:chOff x="7794111" y="1197546"/>
            <a:chExt cx="328528" cy="328528"/>
          </a:xfrm>
          <a:solidFill>
            <a:srgbClr val="007AB3"/>
          </a:solidFill>
        </p:grpSpPr>
        <p:sp>
          <p:nvSpPr>
            <p:cNvPr id="476" name="Freihandform 1462">
              <a:extLst>
                <a:ext uri="{FF2B5EF4-FFF2-40B4-BE49-F238E27FC236}">
                  <a16:creationId xmlns:a16="http://schemas.microsoft.com/office/drawing/2014/main" id="{F3F355ED-E6F6-4F02-998A-28215C8201C1}"/>
                </a:ext>
              </a:extLst>
            </p:cNvPr>
            <p:cNvSpPr/>
            <p:nvPr/>
          </p:nvSpPr>
          <p:spPr>
            <a:xfrm>
              <a:off x="7794111"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77" name="Freihandform 1463">
              <a:extLst>
                <a:ext uri="{FF2B5EF4-FFF2-40B4-BE49-F238E27FC236}">
                  <a16:creationId xmlns:a16="http://schemas.microsoft.com/office/drawing/2014/main" id="{94012165-1F51-4314-8F0B-BCB75E77E464}"/>
                </a:ext>
              </a:extLst>
            </p:cNvPr>
            <p:cNvSpPr/>
            <p:nvPr/>
          </p:nvSpPr>
          <p:spPr>
            <a:xfrm>
              <a:off x="7859537" y="1271587"/>
              <a:ext cx="189061" cy="163682"/>
            </a:xfrm>
            <a:custGeom>
              <a:avLst/>
              <a:gdLst/>
              <a:ahLst/>
              <a:cxnLst>
                <a:cxn ang="3cd4">
                  <a:pos x="hc" y="t"/>
                </a:cxn>
                <a:cxn ang="cd2">
                  <a:pos x="l" y="vc"/>
                </a:cxn>
                <a:cxn ang="cd4">
                  <a:pos x="hc" y="b"/>
                </a:cxn>
                <a:cxn ang="0">
                  <a:pos x="r" y="vc"/>
                </a:cxn>
              </a:cxnLst>
              <a:rect l="l" t="t" r="r" b="b"/>
              <a:pathLst>
                <a:path w="813" h="704">
                  <a:moveTo>
                    <a:pt x="777" y="493"/>
                  </a:moveTo>
                  <a:lnTo>
                    <a:pt x="654" y="493"/>
                  </a:lnTo>
                  <a:cubicBezTo>
                    <a:pt x="646" y="493"/>
                    <a:pt x="627" y="472"/>
                    <a:pt x="610" y="448"/>
                  </a:cubicBezTo>
                  <a:lnTo>
                    <a:pt x="777" y="364"/>
                  </a:lnTo>
                  <a:close/>
                  <a:moveTo>
                    <a:pt x="434" y="247"/>
                  </a:moveTo>
                  <a:lnTo>
                    <a:pt x="248" y="247"/>
                  </a:lnTo>
                  <a:lnTo>
                    <a:pt x="248" y="201"/>
                  </a:lnTo>
                  <a:lnTo>
                    <a:pt x="274" y="175"/>
                  </a:lnTo>
                  <a:lnTo>
                    <a:pt x="365" y="175"/>
                  </a:lnTo>
                  <a:close/>
                  <a:moveTo>
                    <a:pt x="460" y="300"/>
                  </a:moveTo>
                  <a:lnTo>
                    <a:pt x="460" y="317"/>
                  </a:lnTo>
                  <a:lnTo>
                    <a:pt x="274" y="317"/>
                  </a:lnTo>
                  <a:lnTo>
                    <a:pt x="248" y="292"/>
                  </a:lnTo>
                  <a:lnTo>
                    <a:pt x="248" y="281"/>
                  </a:lnTo>
                  <a:lnTo>
                    <a:pt x="443" y="281"/>
                  </a:lnTo>
                  <a:cubicBezTo>
                    <a:pt x="451" y="281"/>
                    <a:pt x="460" y="289"/>
                    <a:pt x="460" y="300"/>
                  </a:cubicBezTo>
                  <a:close/>
                  <a:moveTo>
                    <a:pt x="460" y="440"/>
                  </a:moveTo>
                  <a:cubicBezTo>
                    <a:pt x="460" y="450"/>
                    <a:pt x="451" y="459"/>
                    <a:pt x="443" y="459"/>
                  </a:cubicBezTo>
                  <a:lnTo>
                    <a:pt x="89" y="459"/>
                  </a:lnTo>
                  <a:cubicBezTo>
                    <a:pt x="79" y="459"/>
                    <a:pt x="72" y="450"/>
                    <a:pt x="72" y="440"/>
                  </a:cubicBezTo>
                  <a:lnTo>
                    <a:pt x="72" y="300"/>
                  </a:lnTo>
                  <a:cubicBezTo>
                    <a:pt x="72" y="289"/>
                    <a:pt x="79" y="281"/>
                    <a:pt x="89" y="281"/>
                  </a:cubicBezTo>
                  <a:lnTo>
                    <a:pt x="212" y="281"/>
                  </a:lnTo>
                  <a:lnTo>
                    <a:pt x="212" y="300"/>
                  </a:lnTo>
                  <a:cubicBezTo>
                    <a:pt x="212" y="304"/>
                    <a:pt x="214" y="309"/>
                    <a:pt x="218" y="313"/>
                  </a:cubicBezTo>
                  <a:lnTo>
                    <a:pt x="252" y="347"/>
                  </a:lnTo>
                  <a:cubicBezTo>
                    <a:pt x="257" y="351"/>
                    <a:pt x="261" y="353"/>
                    <a:pt x="265" y="353"/>
                  </a:cubicBezTo>
                  <a:lnTo>
                    <a:pt x="460" y="353"/>
                  </a:lnTo>
                  <a:close/>
                  <a:moveTo>
                    <a:pt x="178" y="529"/>
                  </a:moveTo>
                  <a:lnTo>
                    <a:pt x="178" y="493"/>
                  </a:lnTo>
                  <a:lnTo>
                    <a:pt x="354" y="493"/>
                  </a:lnTo>
                  <a:lnTo>
                    <a:pt x="354" y="529"/>
                  </a:lnTo>
                  <a:close/>
                  <a:moveTo>
                    <a:pt x="443" y="565"/>
                  </a:moveTo>
                  <a:cubicBezTo>
                    <a:pt x="432" y="579"/>
                    <a:pt x="424" y="596"/>
                    <a:pt x="424" y="618"/>
                  </a:cubicBezTo>
                  <a:cubicBezTo>
                    <a:pt x="424" y="637"/>
                    <a:pt x="432" y="656"/>
                    <a:pt x="443" y="670"/>
                  </a:cubicBezTo>
                  <a:lnTo>
                    <a:pt x="159" y="670"/>
                  </a:lnTo>
                  <a:cubicBezTo>
                    <a:pt x="170" y="656"/>
                    <a:pt x="178" y="637"/>
                    <a:pt x="178" y="618"/>
                  </a:cubicBezTo>
                  <a:cubicBezTo>
                    <a:pt x="178" y="596"/>
                    <a:pt x="170" y="579"/>
                    <a:pt x="159" y="565"/>
                  </a:cubicBezTo>
                  <a:close/>
                  <a:moveTo>
                    <a:pt x="513" y="565"/>
                  </a:moveTo>
                  <a:cubicBezTo>
                    <a:pt x="542" y="565"/>
                    <a:pt x="566" y="588"/>
                    <a:pt x="566" y="618"/>
                  </a:cubicBezTo>
                  <a:cubicBezTo>
                    <a:pt x="566" y="645"/>
                    <a:pt x="542" y="670"/>
                    <a:pt x="513" y="670"/>
                  </a:cubicBezTo>
                  <a:cubicBezTo>
                    <a:pt x="483" y="670"/>
                    <a:pt x="460" y="645"/>
                    <a:pt x="460" y="618"/>
                  </a:cubicBezTo>
                  <a:cubicBezTo>
                    <a:pt x="460" y="588"/>
                    <a:pt x="483" y="565"/>
                    <a:pt x="513" y="565"/>
                  </a:cubicBezTo>
                  <a:close/>
                  <a:moveTo>
                    <a:pt x="89" y="670"/>
                  </a:moveTo>
                  <a:cubicBezTo>
                    <a:pt x="60" y="670"/>
                    <a:pt x="36" y="645"/>
                    <a:pt x="36" y="618"/>
                  </a:cubicBezTo>
                  <a:cubicBezTo>
                    <a:pt x="36" y="588"/>
                    <a:pt x="60" y="565"/>
                    <a:pt x="89" y="565"/>
                  </a:cubicBezTo>
                  <a:cubicBezTo>
                    <a:pt x="119" y="565"/>
                    <a:pt x="142" y="588"/>
                    <a:pt x="142" y="618"/>
                  </a:cubicBezTo>
                  <a:cubicBezTo>
                    <a:pt x="142" y="645"/>
                    <a:pt x="119" y="670"/>
                    <a:pt x="89" y="670"/>
                  </a:cubicBezTo>
                  <a:close/>
                  <a:moveTo>
                    <a:pt x="811" y="328"/>
                  </a:moveTo>
                  <a:lnTo>
                    <a:pt x="811" y="325"/>
                  </a:lnTo>
                  <a:lnTo>
                    <a:pt x="633" y="8"/>
                  </a:lnTo>
                  <a:cubicBezTo>
                    <a:pt x="631" y="4"/>
                    <a:pt x="627" y="2"/>
                    <a:pt x="623" y="0"/>
                  </a:cubicBezTo>
                  <a:cubicBezTo>
                    <a:pt x="616" y="0"/>
                    <a:pt x="612" y="0"/>
                    <a:pt x="608" y="4"/>
                  </a:cubicBezTo>
                  <a:lnTo>
                    <a:pt x="409" y="169"/>
                  </a:lnTo>
                  <a:lnTo>
                    <a:pt x="384" y="146"/>
                  </a:lnTo>
                  <a:cubicBezTo>
                    <a:pt x="381" y="143"/>
                    <a:pt x="377" y="141"/>
                    <a:pt x="371" y="141"/>
                  </a:cubicBezTo>
                  <a:lnTo>
                    <a:pt x="265" y="141"/>
                  </a:lnTo>
                  <a:cubicBezTo>
                    <a:pt x="261" y="141"/>
                    <a:pt x="257" y="143"/>
                    <a:pt x="252" y="146"/>
                  </a:cubicBezTo>
                  <a:lnTo>
                    <a:pt x="218" y="182"/>
                  </a:lnTo>
                  <a:cubicBezTo>
                    <a:pt x="214" y="184"/>
                    <a:pt x="212" y="188"/>
                    <a:pt x="212" y="194"/>
                  </a:cubicBezTo>
                  <a:lnTo>
                    <a:pt x="212" y="247"/>
                  </a:lnTo>
                  <a:lnTo>
                    <a:pt x="89" y="247"/>
                  </a:lnTo>
                  <a:cubicBezTo>
                    <a:pt x="60" y="247"/>
                    <a:pt x="36" y="270"/>
                    <a:pt x="36" y="300"/>
                  </a:cubicBezTo>
                  <a:lnTo>
                    <a:pt x="36" y="440"/>
                  </a:lnTo>
                  <a:cubicBezTo>
                    <a:pt x="36" y="469"/>
                    <a:pt x="60" y="493"/>
                    <a:pt x="89" y="493"/>
                  </a:cubicBezTo>
                  <a:lnTo>
                    <a:pt x="142" y="493"/>
                  </a:lnTo>
                  <a:lnTo>
                    <a:pt x="142" y="529"/>
                  </a:lnTo>
                  <a:lnTo>
                    <a:pt x="89" y="529"/>
                  </a:lnTo>
                  <a:cubicBezTo>
                    <a:pt x="41" y="529"/>
                    <a:pt x="0" y="569"/>
                    <a:pt x="0" y="618"/>
                  </a:cubicBezTo>
                  <a:cubicBezTo>
                    <a:pt x="0" y="666"/>
                    <a:pt x="41" y="704"/>
                    <a:pt x="89" y="704"/>
                  </a:cubicBezTo>
                  <a:lnTo>
                    <a:pt x="513" y="704"/>
                  </a:lnTo>
                  <a:cubicBezTo>
                    <a:pt x="561" y="704"/>
                    <a:pt x="602" y="666"/>
                    <a:pt x="602" y="618"/>
                  </a:cubicBezTo>
                  <a:cubicBezTo>
                    <a:pt x="602" y="569"/>
                    <a:pt x="561" y="529"/>
                    <a:pt x="513" y="529"/>
                  </a:cubicBezTo>
                  <a:lnTo>
                    <a:pt x="390" y="529"/>
                  </a:lnTo>
                  <a:lnTo>
                    <a:pt x="390" y="493"/>
                  </a:lnTo>
                  <a:lnTo>
                    <a:pt x="443" y="493"/>
                  </a:lnTo>
                  <a:cubicBezTo>
                    <a:pt x="470" y="493"/>
                    <a:pt x="496" y="469"/>
                    <a:pt x="496" y="440"/>
                  </a:cubicBezTo>
                  <a:lnTo>
                    <a:pt x="496" y="334"/>
                  </a:lnTo>
                  <a:lnTo>
                    <a:pt x="496" y="300"/>
                  </a:lnTo>
                  <a:lnTo>
                    <a:pt x="496" y="264"/>
                  </a:lnTo>
                  <a:cubicBezTo>
                    <a:pt x="496" y="260"/>
                    <a:pt x="494" y="256"/>
                    <a:pt x="489" y="251"/>
                  </a:cubicBezTo>
                  <a:lnTo>
                    <a:pt x="432" y="194"/>
                  </a:lnTo>
                  <a:lnTo>
                    <a:pt x="614" y="44"/>
                  </a:lnTo>
                  <a:lnTo>
                    <a:pt x="771" y="328"/>
                  </a:lnTo>
                  <a:lnTo>
                    <a:pt x="576" y="425"/>
                  </a:lnTo>
                  <a:cubicBezTo>
                    <a:pt x="570" y="427"/>
                    <a:pt x="568" y="431"/>
                    <a:pt x="566" y="436"/>
                  </a:cubicBezTo>
                  <a:cubicBezTo>
                    <a:pt x="566" y="440"/>
                    <a:pt x="566" y="446"/>
                    <a:pt x="568" y="450"/>
                  </a:cubicBezTo>
                  <a:cubicBezTo>
                    <a:pt x="587" y="480"/>
                    <a:pt x="623" y="529"/>
                    <a:pt x="654" y="529"/>
                  </a:cubicBezTo>
                  <a:lnTo>
                    <a:pt x="794" y="529"/>
                  </a:lnTo>
                  <a:cubicBezTo>
                    <a:pt x="805" y="529"/>
                    <a:pt x="813" y="520"/>
                    <a:pt x="813" y="512"/>
                  </a:cubicBezTo>
                  <a:lnTo>
                    <a:pt x="813" y="336"/>
                  </a:lnTo>
                  <a:cubicBezTo>
                    <a:pt x="813" y="332"/>
                    <a:pt x="811" y="330"/>
                    <a:pt x="811" y="3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78" name="Gruppieren 477">
            <a:extLst>
              <a:ext uri="{FF2B5EF4-FFF2-40B4-BE49-F238E27FC236}">
                <a16:creationId xmlns:a16="http://schemas.microsoft.com/office/drawing/2014/main" id="{CCB00E06-DB0E-4413-8437-B00D8696FFC0}"/>
              </a:ext>
            </a:extLst>
          </p:cNvPr>
          <p:cNvGrpSpPr>
            <a:grpSpLocks noChangeAspect="1"/>
          </p:cNvGrpSpPr>
          <p:nvPr/>
        </p:nvGrpSpPr>
        <p:grpSpPr>
          <a:xfrm>
            <a:off x="5808609" y="1776471"/>
            <a:ext cx="328528" cy="328528"/>
            <a:chOff x="8237658" y="1197546"/>
            <a:chExt cx="328528" cy="328528"/>
          </a:xfrm>
          <a:solidFill>
            <a:srgbClr val="007AB3"/>
          </a:solidFill>
        </p:grpSpPr>
        <p:sp>
          <p:nvSpPr>
            <p:cNvPr id="479" name="Freihandform 1465">
              <a:extLst>
                <a:ext uri="{FF2B5EF4-FFF2-40B4-BE49-F238E27FC236}">
                  <a16:creationId xmlns:a16="http://schemas.microsoft.com/office/drawing/2014/main" id="{6A5B99DA-612E-4FD2-981D-562185C5849C}"/>
                </a:ext>
              </a:extLst>
            </p:cNvPr>
            <p:cNvSpPr/>
            <p:nvPr/>
          </p:nvSpPr>
          <p:spPr>
            <a:xfrm>
              <a:off x="8237658"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0" name="Freihandform 1466">
              <a:extLst>
                <a:ext uri="{FF2B5EF4-FFF2-40B4-BE49-F238E27FC236}">
                  <a16:creationId xmlns:a16="http://schemas.microsoft.com/office/drawing/2014/main" id="{689C7B42-FC84-4DFB-BDAE-03774E8DA0B5}"/>
                </a:ext>
              </a:extLst>
            </p:cNvPr>
            <p:cNvSpPr/>
            <p:nvPr/>
          </p:nvSpPr>
          <p:spPr>
            <a:xfrm>
              <a:off x="8303085" y="1263205"/>
              <a:ext cx="196977" cy="155999"/>
            </a:xfrm>
            <a:custGeom>
              <a:avLst/>
              <a:gdLst/>
              <a:ahLst/>
              <a:cxnLst>
                <a:cxn ang="3cd4">
                  <a:pos x="hc" y="t"/>
                </a:cxn>
                <a:cxn ang="cd2">
                  <a:pos x="l" y="vc"/>
                </a:cxn>
                <a:cxn ang="cd4">
                  <a:pos x="hc" y="b"/>
                </a:cxn>
                <a:cxn ang="0">
                  <a:pos x="r" y="vc"/>
                </a:cxn>
              </a:cxnLst>
              <a:rect l="l" t="t" r="r" b="b"/>
              <a:pathLst>
                <a:path w="847" h="671">
                  <a:moveTo>
                    <a:pt x="724" y="423"/>
                  </a:moveTo>
                  <a:cubicBezTo>
                    <a:pt x="714" y="423"/>
                    <a:pt x="707" y="431"/>
                    <a:pt x="707" y="442"/>
                  </a:cubicBezTo>
                  <a:lnTo>
                    <a:pt x="707" y="611"/>
                  </a:lnTo>
                  <a:cubicBezTo>
                    <a:pt x="659" y="643"/>
                    <a:pt x="593" y="643"/>
                    <a:pt x="546" y="611"/>
                  </a:cubicBezTo>
                  <a:cubicBezTo>
                    <a:pt x="542" y="609"/>
                    <a:pt x="540" y="607"/>
                    <a:pt x="536" y="605"/>
                  </a:cubicBezTo>
                  <a:cubicBezTo>
                    <a:pt x="530" y="599"/>
                    <a:pt x="521" y="599"/>
                    <a:pt x="515" y="605"/>
                  </a:cubicBezTo>
                  <a:cubicBezTo>
                    <a:pt x="513" y="607"/>
                    <a:pt x="508" y="609"/>
                    <a:pt x="506" y="611"/>
                  </a:cubicBezTo>
                  <a:cubicBezTo>
                    <a:pt x="458" y="643"/>
                    <a:pt x="392" y="643"/>
                    <a:pt x="343" y="611"/>
                  </a:cubicBezTo>
                  <a:cubicBezTo>
                    <a:pt x="339" y="609"/>
                    <a:pt x="337" y="607"/>
                    <a:pt x="335" y="605"/>
                  </a:cubicBezTo>
                  <a:cubicBezTo>
                    <a:pt x="328" y="599"/>
                    <a:pt x="318" y="599"/>
                    <a:pt x="312" y="605"/>
                  </a:cubicBezTo>
                  <a:cubicBezTo>
                    <a:pt x="309" y="607"/>
                    <a:pt x="307" y="609"/>
                    <a:pt x="303" y="611"/>
                  </a:cubicBezTo>
                  <a:cubicBezTo>
                    <a:pt x="257" y="643"/>
                    <a:pt x="191" y="643"/>
                    <a:pt x="142" y="611"/>
                  </a:cubicBezTo>
                  <a:lnTo>
                    <a:pt x="142" y="442"/>
                  </a:lnTo>
                  <a:cubicBezTo>
                    <a:pt x="142" y="431"/>
                    <a:pt x="134" y="423"/>
                    <a:pt x="125" y="423"/>
                  </a:cubicBezTo>
                  <a:lnTo>
                    <a:pt x="89" y="423"/>
                  </a:lnTo>
                  <a:lnTo>
                    <a:pt x="174" y="311"/>
                  </a:lnTo>
                  <a:cubicBezTo>
                    <a:pt x="176" y="309"/>
                    <a:pt x="178" y="304"/>
                    <a:pt x="178" y="300"/>
                  </a:cubicBezTo>
                  <a:lnTo>
                    <a:pt x="178" y="141"/>
                  </a:lnTo>
                  <a:lnTo>
                    <a:pt x="248" y="141"/>
                  </a:lnTo>
                  <a:lnTo>
                    <a:pt x="248" y="194"/>
                  </a:lnTo>
                  <a:cubicBezTo>
                    <a:pt x="248" y="201"/>
                    <a:pt x="252" y="209"/>
                    <a:pt x="259" y="211"/>
                  </a:cubicBezTo>
                  <a:cubicBezTo>
                    <a:pt x="267" y="213"/>
                    <a:pt x="273" y="211"/>
                    <a:pt x="280" y="207"/>
                  </a:cubicBezTo>
                  <a:lnTo>
                    <a:pt x="424" y="44"/>
                  </a:lnTo>
                  <a:lnTo>
                    <a:pt x="756" y="423"/>
                  </a:lnTo>
                  <a:close/>
                  <a:moveTo>
                    <a:pt x="830" y="635"/>
                  </a:moveTo>
                  <a:cubicBezTo>
                    <a:pt x="800" y="635"/>
                    <a:pt x="773" y="626"/>
                    <a:pt x="748" y="611"/>
                  </a:cubicBezTo>
                  <a:cubicBezTo>
                    <a:pt x="745" y="609"/>
                    <a:pt x="743" y="607"/>
                    <a:pt x="741" y="605"/>
                  </a:cubicBezTo>
                  <a:lnTo>
                    <a:pt x="741" y="459"/>
                  </a:lnTo>
                  <a:lnTo>
                    <a:pt x="794" y="459"/>
                  </a:lnTo>
                  <a:cubicBezTo>
                    <a:pt x="803" y="459"/>
                    <a:pt x="809" y="455"/>
                    <a:pt x="811" y="448"/>
                  </a:cubicBezTo>
                  <a:cubicBezTo>
                    <a:pt x="813" y="442"/>
                    <a:pt x="813" y="436"/>
                    <a:pt x="809" y="429"/>
                  </a:cubicBezTo>
                  <a:lnTo>
                    <a:pt x="439" y="6"/>
                  </a:lnTo>
                  <a:cubicBezTo>
                    <a:pt x="434" y="2"/>
                    <a:pt x="430" y="0"/>
                    <a:pt x="424" y="0"/>
                  </a:cubicBezTo>
                  <a:cubicBezTo>
                    <a:pt x="419" y="2"/>
                    <a:pt x="415" y="2"/>
                    <a:pt x="411" y="6"/>
                  </a:cubicBezTo>
                  <a:lnTo>
                    <a:pt x="284" y="148"/>
                  </a:lnTo>
                  <a:lnTo>
                    <a:pt x="284" y="124"/>
                  </a:lnTo>
                  <a:cubicBezTo>
                    <a:pt x="284" y="114"/>
                    <a:pt x="276" y="105"/>
                    <a:pt x="265" y="105"/>
                  </a:cubicBezTo>
                  <a:lnTo>
                    <a:pt x="159" y="105"/>
                  </a:lnTo>
                  <a:cubicBezTo>
                    <a:pt x="151" y="105"/>
                    <a:pt x="142" y="114"/>
                    <a:pt x="142" y="124"/>
                  </a:cubicBezTo>
                  <a:lnTo>
                    <a:pt x="142" y="294"/>
                  </a:lnTo>
                  <a:lnTo>
                    <a:pt x="41" y="431"/>
                  </a:lnTo>
                  <a:cubicBezTo>
                    <a:pt x="36" y="436"/>
                    <a:pt x="34" y="444"/>
                    <a:pt x="39" y="448"/>
                  </a:cubicBezTo>
                  <a:cubicBezTo>
                    <a:pt x="41" y="455"/>
                    <a:pt x="47" y="459"/>
                    <a:pt x="53" y="459"/>
                  </a:cubicBezTo>
                  <a:lnTo>
                    <a:pt x="106" y="459"/>
                  </a:lnTo>
                  <a:lnTo>
                    <a:pt x="106" y="605"/>
                  </a:lnTo>
                  <a:cubicBezTo>
                    <a:pt x="104" y="607"/>
                    <a:pt x="102" y="609"/>
                    <a:pt x="100" y="611"/>
                  </a:cubicBezTo>
                  <a:cubicBezTo>
                    <a:pt x="77" y="626"/>
                    <a:pt x="49" y="635"/>
                    <a:pt x="19" y="635"/>
                  </a:cubicBezTo>
                  <a:cubicBezTo>
                    <a:pt x="9" y="635"/>
                    <a:pt x="0" y="643"/>
                    <a:pt x="0" y="654"/>
                  </a:cubicBezTo>
                  <a:cubicBezTo>
                    <a:pt x="0" y="662"/>
                    <a:pt x="9" y="671"/>
                    <a:pt x="19" y="671"/>
                  </a:cubicBezTo>
                  <a:cubicBezTo>
                    <a:pt x="55" y="671"/>
                    <a:pt x="89" y="660"/>
                    <a:pt x="121" y="639"/>
                  </a:cubicBezTo>
                  <a:cubicBezTo>
                    <a:pt x="180" y="681"/>
                    <a:pt x="263" y="681"/>
                    <a:pt x="322" y="639"/>
                  </a:cubicBezTo>
                  <a:cubicBezTo>
                    <a:pt x="384" y="681"/>
                    <a:pt x="466" y="681"/>
                    <a:pt x="525" y="639"/>
                  </a:cubicBezTo>
                  <a:cubicBezTo>
                    <a:pt x="587" y="681"/>
                    <a:pt x="669" y="681"/>
                    <a:pt x="729" y="639"/>
                  </a:cubicBezTo>
                  <a:cubicBezTo>
                    <a:pt x="758" y="660"/>
                    <a:pt x="794" y="671"/>
                    <a:pt x="830" y="671"/>
                  </a:cubicBezTo>
                  <a:cubicBezTo>
                    <a:pt x="841" y="671"/>
                    <a:pt x="847" y="662"/>
                    <a:pt x="847" y="654"/>
                  </a:cubicBezTo>
                  <a:cubicBezTo>
                    <a:pt x="847" y="643"/>
                    <a:pt x="841" y="635"/>
                    <a:pt x="830" y="6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1" name="Freihandform 1467">
              <a:extLst>
                <a:ext uri="{FF2B5EF4-FFF2-40B4-BE49-F238E27FC236}">
                  <a16:creationId xmlns:a16="http://schemas.microsoft.com/office/drawing/2014/main" id="{84F30C50-31A6-48D1-9D98-3EE078754BC6}"/>
                </a:ext>
              </a:extLst>
            </p:cNvPr>
            <p:cNvSpPr/>
            <p:nvPr/>
          </p:nvSpPr>
          <p:spPr>
            <a:xfrm>
              <a:off x="8326835" y="1427586"/>
              <a:ext cx="149712" cy="16298"/>
            </a:xfrm>
            <a:custGeom>
              <a:avLst/>
              <a:gdLst/>
              <a:ahLst/>
              <a:cxnLst>
                <a:cxn ang="3cd4">
                  <a:pos x="hc" y="t"/>
                </a:cxn>
                <a:cxn ang="cd2">
                  <a:pos x="l" y="vc"/>
                </a:cxn>
                <a:cxn ang="cd4">
                  <a:pos x="hc" y="b"/>
                </a:cxn>
                <a:cxn ang="0">
                  <a:pos x="r" y="vc"/>
                </a:cxn>
              </a:cxnLst>
              <a:rect l="l" t="t" r="r" b="b"/>
              <a:pathLst>
                <a:path w="644" h="71">
                  <a:moveTo>
                    <a:pt x="616" y="5"/>
                  </a:moveTo>
                  <a:cubicBezTo>
                    <a:pt x="614" y="7"/>
                    <a:pt x="610" y="9"/>
                    <a:pt x="607" y="11"/>
                  </a:cubicBezTo>
                  <a:cubicBezTo>
                    <a:pt x="559" y="43"/>
                    <a:pt x="491" y="43"/>
                    <a:pt x="444" y="11"/>
                  </a:cubicBezTo>
                  <a:cubicBezTo>
                    <a:pt x="440" y="9"/>
                    <a:pt x="438" y="7"/>
                    <a:pt x="434" y="5"/>
                  </a:cubicBezTo>
                  <a:cubicBezTo>
                    <a:pt x="428" y="-2"/>
                    <a:pt x="419" y="-2"/>
                    <a:pt x="413" y="5"/>
                  </a:cubicBezTo>
                  <a:cubicBezTo>
                    <a:pt x="411" y="7"/>
                    <a:pt x="406" y="9"/>
                    <a:pt x="404" y="11"/>
                  </a:cubicBezTo>
                  <a:cubicBezTo>
                    <a:pt x="356" y="43"/>
                    <a:pt x="290" y="43"/>
                    <a:pt x="241" y="11"/>
                  </a:cubicBezTo>
                  <a:cubicBezTo>
                    <a:pt x="237" y="9"/>
                    <a:pt x="235" y="7"/>
                    <a:pt x="233" y="5"/>
                  </a:cubicBezTo>
                  <a:cubicBezTo>
                    <a:pt x="226" y="-2"/>
                    <a:pt x="216" y="-2"/>
                    <a:pt x="210" y="5"/>
                  </a:cubicBezTo>
                  <a:cubicBezTo>
                    <a:pt x="207" y="7"/>
                    <a:pt x="205" y="9"/>
                    <a:pt x="201" y="11"/>
                  </a:cubicBezTo>
                  <a:cubicBezTo>
                    <a:pt x="152" y="43"/>
                    <a:pt x="87" y="43"/>
                    <a:pt x="38" y="11"/>
                  </a:cubicBezTo>
                  <a:cubicBezTo>
                    <a:pt x="34" y="9"/>
                    <a:pt x="32" y="7"/>
                    <a:pt x="30" y="5"/>
                  </a:cubicBezTo>
                  <a:cubicBezTo>
                    <a:pt x="21" y="-2"/>
                    <a:pt x="11" y="-2"/>
                    <a:pt x="4" y="7"/>
                  </a:cubicBezTo>
                  <a:cubicBezTo>
                    <a:pt x="-2" y="15"/>
                    <a:pt x="0" y="26"/>
                    <a:pt x="6" y="32"/>
                  </a:cubicBezTo>
                  <a:cubicBezTo>
                    <a:pt x="11" y="34"/>
                    <a:pt x="15" y="36"/>
                    <a:pt x="19" y="39"/>
                  </a:cubicBezTo>
                  <a:cubicBezTo>
                    <a:pt x="78" y="81"/>
                    <a:pt x="161" y="81"/>
                    <a:pt x="220" y="39"/>
                  </a:cubicBezTo>
                  <a:cubicBezTo>
                    <a:pt x="282" y="81"/>
                    <a:pt x="364" y="81"/>
                    <a:pt x="423" y="39"/>
                  </a:cubicBezTo>
                  <a:cubicBezTo>
                    <a:pt x="453" y="60"/>
                    <a:pt x="489" y="70"/>
                    <a:pt x="525" y="70"/>
                  </a:cubicBezTo>
                  <a:cubicBezTo>
                    <a:pt x="561" y="70"/>
                    <a:pt x="597" y="60"/>
                    <a:pt x="627" y="39"/>
                  </a:cubicBezTo>
                  <a:cubicBezTo>
                    <a:pt x="631" y="36"/>
                    <a:pt x="635" y="34"/>
                    <a:pt x="637" y="32"/>
                  </a:cubicBezTo>
                  <a:cubicBezTo>
                    <a:pt x="646" y="26"/>
                    <a:pt x="646" y="15"/>
                    <a:pt x="641" y="7"/>
                  </a:cubicBezTo>
                  <a:cubicBezTo>
                    <a:pt x="635" y="-2"/>
                    <a:pt x="624" y="-2"/>
                    <a:pt x="616"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82" name="Gruppieren 481">
            <a:extLst>
              <a:ext uri="{FF2B5EF4-FFF2-40B4-BE49-F238E27FC236}">
                <a16:creationId xmlns:a16="http://schemas.microsoft.com/office/drawing/2014/main" id="{BC2D0BDD-D7A5-4440-93D4-823328796D7A}"/>
              </a:ext>
            </a:extLst>
          </p:cNvPr>
          <p:cNvGrpSpPr>
            <a:grpSpLocks noChangeAspect="1"/>
          </p:cNvGrpSpPr>
          <p:nvPr/>
        </p:nvGrpSpPr>
        <p:grpSpPr>
          <a:xfrm>
            <a:off x="6252158" y="1776471"/>
            <a:ext cx="328528" cy="328528"/>
            <a:chOff x="8681207" y="1197546"/>
            <a:chExt cx="328528" cy="328528"/>
          </a:xfrm>
          <a:solidFill>
            <a:srgbClr val="007AB3"/>
          </a:solidFill>
        </p:grpSpPr>
        <p:sp>
          <p:nvSpPr>
            <p:cNvPr id="483" name="Freihandform 1469">
              <a:extLst>
                <a:ext uri="{FF2B5EF4-FFF2-40B4-BE49-F238E27FC236}">
                  <a16:creationId xmlns:a16="http://schemas.microsoft.com/office/drawing/2014/main" id="{ABFF8287-1EC1-42A1-A0A3-43726A4BDC57}"/>
                </a:ext>
              </a:extLst>
            </p:cNvPr>
            <p:cNvSpPr/>
            <p:nvPr/>
          </p:nvSpPr>
          <p:spPr>
            <a:xfrm>
              <a:off x="8681207"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4" name="Freihandform 1470">
              <a:extLst>
                <a:ext uri="{FF2B5EF4-FFF2-40B4-BE49-F238E27FC236}">
                  <a16:creationId xmlns:a16="http://schemas.microsoft.com/office/drawing/2014/main" id="{B700ED52-327D-463F-AE40-36891FD756B7}"/>
                </a:ext>
              </a:extLst>
            </p:cNvPr>
            <p:cNvSpPr/>
            <p:nvPr/>
          </p:nvSpPr>
          <p:spPr>
            <a:xfrm>
              <a:off x="8755016" y="1263205"/>
              <a:ext cx="180679" cy="196745"/>
            </a:xfrm>
            <a:custGeom>
              <a:avLst/>
              <a:gdLst/>
              <a:ahLst/>
              <a:cxnLst>
                <a:cxn ang="3cd4">
                  <a:pos x="hc" y="t"/>
                </a:cxn>
                <a:cxn ang="cd2">
                  <a:pos x="l" y="vc"/>
                </a:cxn>
                <a:cxn ang="cd4">
                  <a:pos x="hc" y="b"/>
                </a:cxn>
                <a:cxn ang="0">
                  <a:pos x="r" y="vc"/>
                </a:cxn>
              </a:cxnLst>
              <a:rect l="l" t="t" r="r" b="b"/>
              <a:pathLst>
                <a:path w="777" h="846">
                  <a:moveTo>
                    <a:pt x="513" y="601"/>
                  </a:moveTo>
                  <a:lnTo>
                    <a:pt x="265" y="601"/>
                  </a:lnTo>
                  <a:cubicBezTo>
                    <a:pt x="235" y="601"/>
                    <a:pt x="212" y="575"/>
                    <a:pt x="212" y="548"/>
                  </a:cubicBezTo>
                  <a:cubicBezTo>
                    <a:pt x="212" y="518"/>
                    <a:pt x="235" y="495"/>
                    <a:pt x="265" y="495"/>
                  </a:cubicBezTo>
                  <a:lnTo>
                    <a:pt x="513" y="495"/>
                  </a:lnTo>
                  <a:cubicBezTo>
                    <a:pt x="540" y="495"/>
                    <a:pt x="565" y="518"/>
                    <a:pt x="565" y="548"/>
                  </a:cubicBezTo>
                  <a:cubicBezTo>
                    <a:pt x="565" y="575"/>
                    <a:pt x="540" y="601"/>
                    <a:pt x="513" y="601"/>
                  </a:cubicBezTo>
                  <a:close/>
                  <a:moveTo>
                    <a:pt x="265" y="389"/>
                  </a:moveTo>
                  <a:cubicBezTo>
                    <a:pt x="252" y="389"/>
                    <a:pt x="240" y="383"/>
                    <a:pt x="233" y="374"/>
                  </a:cubicBezTo>
                  <a:cubicBezTo>
                    <a:pt x="225" y="366"/>
                    <a:pt x="223" y="353"/>
                    <a:pt x="225" y="340"/>
                  </a:cubicBezTo>
                  <a:lnTo>
                    <a:pt x="269" y="91"/>
                  </a:lnTo>
                  <a:cubicBezTo>
                    <a:pt x="275" y="61"/>
                    <a:pt x="305" y="36"/>
                    <a:pt x="335" y="36"/>
                  </a:cubicBezTo>
                  <a:lnTo>
                    <a:pt x="441" y="36"/>
                  </a:lnTo>
                  <a:cubicBezTo>
                    <a:pt x="472" y="36"/>
                    <a:pt x="502" y="61"/>
                    <a:pt x="506" y="91"/>
                  </a:cubicBezTo>
                  <a:lnTo>
                    <a:pt x="553" y="340"/>
                  </a:lnTo>
                  <a:cubicBezTo>
                    <a:pt x="555" y="353"/>
                    <a:pt x="553" y="366"/>
                    <a:pt x="544" y="374"/>
                  </a:cubicBezTo>
                  <a:cubicBezTo>
                    <a:pt x="536" y="383"/>
                    <a:pt x="525" y="389"/>
                    <a:pt x="513" y="389"/>
                  </a:cubicBezTo>
                  <a:close/>
                  <a:moveTo>
                    <a:pt x="758" y="353"/>
                  </a:moveTo>
                  <a:lnTo>
                    <a:pt x="688" y="353"/>
                  </a:lnTo>
                  <a:cubicBezTo>
                    <a:pt x="678" y="353"/>
                    <a:pt x="671" y="361"/>
                    <a:pt x="671" y="370"/>
                  </a:cubicBezTo>
                  <a:cubicBezTo>
                    <a:pt x="671" y="381"/>
                    <a:pt x="678" y="389"/>
                    <a:pt x="688" y="389"/>
                  </a:cubicBezTo>
                  <a:lnTo>
                    <a:pt x="705" y="389"/>
                  </a:lnTo>
                  <a:lnTo>
                    <a:pt x="705" y="476"/>
                  </a:lnTo>
                  <a:cubicBezTo>
                    <a:pt x="705" y="505"/>
                    <a:pt x="682" y="529"/>
                    <a:pt x="652" y="529"/>
                  </a:cubicBezTo>
                  <a:lnTo>
                    <a:pt x="597" y="529"/>
                  </a:lnTo>
                  <a:cubicBezTo>
                    <a:pt x="591" y="488"/>
                    <a:pt x="555" y="459"/>
                    <a:pt x="513" y="459"/>
                  </a:cubicBezTo>
                  <a:lnTo>
                    <a:pt x="407" y="459"/>
                  </a:lnTo>
                  <a:lnTo>
                    <a:pt x="407" y="423"/>
                  </a:lnTo>
                  <a:lnTo>
                    <a:pt x="513" y="423"/>
                  </a:lnTo>
                  <a:cubicBezTo>
                    <a:pt x="536" y="423"/>
                    <a:pt x="557" y="414"/>
                    <a:pt x="572" y="397"/>
                  </a:cubicBezTo>
                  <a:cubicBezTo>
                    <a:pt x="587" y="381"/>
                    <a:pt x="591" y="357"/>
                    <a:pt x="587" y="334"/>
                  </a:cubicBezTo>
                  <a:lnTo>
                    <a:pt x="542" y="84"/>
                  </a:lnTo>
                  <a:cubicBezTo>
                    <a:pt x="534" y="38"/>
                    <a:pt x="489" y="0"/>
                    <a:pt x="441" y="0"/>
                  </a:cubicBezTo>
                  <a:lnTo>
                    <a:pt x="335" y="0"/>
                  </a:lnTo>
                  <a:cubicBezTo>
                    <a:pt x="288" y="0"/>
                    <a:pt x="244" y="38"/>
                    <a:pt x="235" y="84"/>
                  </a:cubicBezTo>
                  <a:lnTo>
                    <a:pt x="189" y="334"/>
                  </a:lnTo>
                  <a:cubicBezTo>
                    <a:pt x="184" y="357"/>
                    <a:pt x="191" y="381"/>
                    <a:pt x="206" y="397"/>
                  </a:cubicBezTo>
                  <a:cubicBezTo>
                    <a:pt x="220" y="414"/>
                    <a:pt x="242" y="423"/>
                    <a:pt x="265" y="423"/>
                  </a:cubicBezTo>
                  <a:lnTo>
                    <a:pt x="371" y="423"/>
                  </a:lnTo>
                  <a:lnTo>
                    <a:pt x="371" y="459"/>
                  </a:lnTo>
                  <a:lnTo>
                    <a:pt x="265" y="459"/>
                  </a:lnTo>
                  <a:cubicBezTo>
                    <a:pt x="223" y="459"/>
                    <a:pt x="187" y="488"/>
                    <a:pt x="178" y="529"/>
                  </a:cubicBezTo>
                  <a:lnTo>
                    <a:pt x="123" y="529"/>
                  </a:lnTo>
                  <a:cubicBezTo>
                    <a:pt x="96" y="529"/>
                    <a:pt x="70" y="505"/>
                    <a:pt x="70" y="476"/>
                  </a:cubicBezTo>
                  <a:lnTo>
                    <a:pt x="70" y="389"/>
                  </a:lnTo>
                  <a:lnTo>
                    <a:pt x="89" y="389"/>
                  </a:lnTo>
                  <a:cubicBezTo>
                    <a:pt x="98" y="389"/>
                    <a:pt x="106" y="381"/>
                    <a:pt x="106" y="370"/>
                  </a:cubicBezTo>
                  <a:cubicBezTo>
                    <a:pt x="106" y="361"/>
                    <a:pt x="98" y="353"/>
                    <a:pt x="89" y="353"/>
                  </a:cubicBezTo>
                  <a:lnTo>
                    <a:pt x="17" y="353"/>
                  </a:lnTo>
                  <a:cubicBezTo>
                    <a:pt x="9" y="353"/>
                    <a:pt x="0" y="361"/>
                    <a:pt x="0" y="370"/>
                  </a:cubicBezTo>
                  <a:cubicBezTo>
                    <a:pt x="0" y="381"/>
                    <a:pt x="9" y="389"/>
                    <a:pt x="17" y="389"/>
                  </a:cubicBezTo>
                  <a:lnTo>
                    <a:pt x="36" y="389"/>
                  </a:lnTo>
                  <a:lnTo>
                    <a:pt x="36" y="476"/>
                  </a:lnTo>
                  <a:cubicBezTo>
                    <a:pt x="36" y="524"/>
                    <a:pt x="74" y="565"/>
                    <a:pt x="123" y="565"/>
                  </a:cubicBezTo>
                  <a:lnTo>
                    <a:pt x="178" y="565"/>
                  </a:lnTo>
                  <a:cubicBezTo>
                    <a:pt x="187" y="605"/>
                    <a:pt x="223" y="635"/>
                    <a:pt x="265" y="635"/>
                  </a:cubicBezTo>
                  <a:lnTo>
                    <a:pt x="371" y="635"/>
                  </a:lnTo>
                  <a:lnTo>
                    <a:pt x="371" y="711"/>
                  </a:lnTo>
                  <a:lnTo>
                    <a:pt x="155" y="776"/>
                  </a:lnTo>
                  <a:cubicBezTo>
                    <a:pt x="146" y="778"/>
                    <a:pt x="142" y="787"/>
                    <a:pt x="142" y="793"/>
                  </a:cubicBezTo>
                  <a:lnTo>
                    <a:pt x="142" y="829"/>
                  </a:lnTo>
                  <a:cubicBezTo>
                    <a:pt x="142" y="840"/>
                    <a:pt x="148" y="846"/>
                    <a:pt x="159" y="846"/>
                  </a:cubicBezTo>
                  <a:cubicBezTo>
                    <a:pt x="170" y="846"/>
                    <a:pt x="176" y="840"/>
                    <a:pt x="176" y="829"/>
                  </a:cubicBezTo>
                  <a:lnTo>
                    <a:pt x="176" y="806"/>
                  </a:lnTo>
                  <a:lnTo>
                    <a:pt x="371" y="747"/>
                  </a:lnTo>
                  <a:lnTo>
                    <a:pt x="371" y="829"/>
                  </a:lnTo>
                  <a:cubicBezTo>
                    <a:pt x="371" y="840"/>
                    <a:pt x="379" y="846"/>
                    <a:pt x="388" y="846"/>
                  </a:cubicBezTo>
                  <a:cubicBezTo>
                    <a:pt x="398" y="846"/>
                    <a:pt x="407" y="840"/>
                    <a:pt x="407" y="829"/>
                  </a:cubicBezTo>
                  <a:lnTo>
                    <a:pt x="407" y="747"/>
                  </a:lnTo>
                  <a:lnTo>
                    <a:pt x="599" y="806"/>
                  </a:lnTo>
                  <a:lnTo>
                    <a:pt x="599" y="829"/>
                  </a:lnTo>
                  <a:cubicBezTo>
                    <a:pt x="599" y="840"/>
                    <a:pt x="608" y="846"/>
                    <a:pt x="618" y="846"/>
                  </a:cubicBezTo>
                  <a:cubicBezTo>
                    <a:pt x="627" y="846"/>
                    <a:pt x="635" y="840"/>
                    <a:pt x="635" y="829"/>
                  </a:cubicBezTo>
                  <a:lnTo>
                    <a:pt x="635" y="793"/>
                  </a:lnTo>
                  <a:cubicBezTo>
                    <a:pt x="635" y="787"/>
                    <a:pt x="631" y="778"/>
                    <a:pt x="623" y="776"/>
                  </a:cubicBezTo>
                  <a:lnTo>
                    <a:pt x="407" y="711"/>
                  </a:lnTo>
                  <a:lnTo>
                    <a:pt x="407" y="635"/>
                  </a:lnTo>
                  <a:lnTo>
                    <a:pt x="513" y="635"/>
                  </a:lnTo>
                  <a:cubicBezTo>
                    <a:pt x="555" y="635"/>
                    <a:pt x="591" y="605"/>
                    <a:pt x="597" y="565"/>
                  </a:cubicBezTo>
                  <a:lnTo>
                    <a:pt x="652" y="565"/>
                  </a:lnTo>
                  <a:cubicBezTo>
                    <a:pt x="701" y="565"/>
                    <a:pt x="741" y="524"/>
                    <a:pt x="741" y="476"/>
                  </a:cubicBezTo>
                  <a:lnTo>
                    <a:pt x="741" y="389"/>
                  </a:lnTo>
                  <a:lnTo>
                    <a:pt x="758" y="389"/>
                  </a:lnTo>
                  <a:cubicBezTo>
                    <a:pt x="769" y="389"/>
                    <a:pt x="777" y="381"/>
                    <a:pt x="777" y="370"/>
                  </a:cubicBezTo>
                  <a:cubicBezTo>
                    <a:pt x="777" y="361"/>
                    <a:pt x="769" y="353"/>
                    <a:pt x="758" y="3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85" name="Gruppieren 484">
            <a:extLst>
              <a:ext uri="{FF2B5EF4-FFF2-40B4-BE49-F238E27FC236}">
                <a16:creationId xmlns:a16="http://schemas.microsoft.com/office/drawing/2014/main" id="{41E5FC57-6700-4511-BCD7-BDAABDB88972}"/>
              </a:ext>
            </a:extLst>
          </p:cNvPr>
          <p:cNvGrpSpPr>
            <a:grpSpLocks noChangeAspect="1"/>
          </p:cNvGrpSpPr>
          <p:nvPr/>
        </p:nvGrpSpPr>
        <p:grpSpPr>
          <a:xfrm>
            <a:off x="6695707" y="1776471"/>
            <a:ext cx="328528" cy="328528"/>
            <a:chOff x="9124756" y="1197546"/>
            <a:chExt cx="328528" cy="328528"/>
          </a:xfrm>
          <a:solidFill>
            <a:srgbClr val="007AB3"/>
          </a:solidFill>
        </p:grpSpPr>
        <p:sp>
          <p:nvSpPr>
            <p:cNvPr id="486" name="Freihandform 1472">
              <a:extLst>
                <a:ext uri="{FF2B5EF4-FFF2-40B4-BE49-F238E27FC236}">
                  <a16:creationId xmlns:a16="http://schemas.microsoft.com/office/drawing/2014/main" id="{824278F4-4A6A-4204-B39F-EC9AF7B244E9}"/>
                </a:ext>
              </a:extLst>
            </p:cNvPr>
            <p:cNvSpPr/>
            <p:nvPr/>
          </p:nvSpPr>
          <p:spPr>
            <a:xfrm>
              <a:off x="9124756"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7" name="Freihandform 1473">
              <a:extLst>
                <a:ext uri="{FF2B5EF4-FFF2-40B4-BE49-F238E27FC236}">
                  <a16:creationId xmlns:a16="http://schemas.microsoft.com/office/drawing/2014/main" id="{0FAF0EF1-76BE-4EE6-87A0-70DF84F34E82}"/>
                </a:ext>
              </a:extLst>
            </p:cNvPr>
            <p:cNvSpPr/>
            <p:nvPr/>
          </p:nvSpPr>
          <p:spPr>
            <a:xfrm>
              <a:off x="9223245" y="1312333"/>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9"/>
                    <a:pt x="0" y="19"/>
                  </a:cubicBezTo>
                  <a:cubicBezTo>
                    <a:pt x="0" y="28"/>
                    <a:pt x="9" y="36"/>
                    <a:pt x="17" y="36"/>
                  </a:cubicBezTo>
                  <a:lnTo>
                    <a:pt x="195" y="36"/>
                  </a:lnTo>
                  <a:cubicBezTo>
                    <a:pt x="203" y="36"/>
                    <a:pt x="212" y="28"/>
                    <a:pt x="212" y="19"/>
                  </a:cubicBezTo>
                  <a:cubicBezTo>
                    <a:pt x="212" y="9"/>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8" name="Freihandform 1474">
              <a:extLst>
                <a:ext uri="{FF2B5EF4-FFF2-40B4-BE49-F238E27FC236}">
                  <a16:creationId xmlns:a16="http://schemas.microsoft.com/office/drawing/2014/main" id="{F603E98B-4592-400B-9455-F738AB34044F}"/>
                </a:ext>
              </a:extLst>
            </p:cNvPr>
            <p:cNvSpPr/>
            <p:nvPr/>
          </p:nvSpPr>
          <p:spPr>
            <a:xfrm>
              <a:off x="9223245" y="1337013"/>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8"/>
                    <a:pt x="9" y="36"/>
                    <a:pt x="17" y="36"/>
                  </a:cubicBezTo>
                  <a:lnTo>
                    <a:pt x="195" y="36"/>
                  </a:lnTo>
                  <a:cubicBezTo>
                    <a:pt x="203" y="36"/>
                    <a:pt x="212" y="28"/>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89" name="Freihandform 1475">
              <a:extLst>
                <a:ext uri="{FF2B5EF4-FFF2-40B4-BE49-F238E27FC236}">
                  <a16:creationId xmlns:a16="http://schemas.microsoft.com/office/drawing/2014/main" id="{C3AE7FC9-7C19-451C-A613-E7718D06C4EE}"/>
                </a:ext>
              </a:extLst>
            </p:cNvPr>
            <p:cNvSpPr/>
            <p:nvPr/>
          </p:nvSpPr>
          <p:spPr>
            <a:xfrm>
              <a:off x="9223245" y="1361694"/>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7"/>
                    <a:pt x="9" y="36"/>
                    <a:pt x="17" y="36"/>
                  </a:cubicBezTo>
                  <a:lnTo>
                    <a:pt x="195" y="36"/>
                  </a:lnTo>
                  <a:cubicBezTo>
                    <a:pt x="203" y="36"/>
                    <a:pt x="212" y="27"/>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0" name="Freihandform 1476">
              <a:extLst>
                <a:ext uri="{FF2B5EF4-FFF2-40B4-BE49-F238E27FC236}">
                  <a16:creationId xmlns:a16="http://schemas.microsoft.com/office/drawing/2014/main" id="{6553B07D-6F4F-4BF9-A457-5D22E70A0BC4}"/>
                </a:ext>
              </a:extLst>
            </p:cNvPr>
            <p:cNvSpPr/>
            <p:nvPr/>
          </p:nvSpPr>
          <p:spPr>
            <a:xfrm>
              <a:off x="9223245" y="1386374"/>
              <a:ext cx="49128" cy="8149"/>
            </a:xfrm>
            <a:custGeom>
              <a:avLst/>
              <a:gdLst/>
              <a:ahLst/>
              <a:cxnLst>
                <a:cxn ang="3cd4">
                  <a:pos x="hc" y="t"/>
                </a:cxn>
                <a:cxn ang="cd2">
                  <a:pos x="l" y="vc"/>
                </a:cxn>
                <a:cxn ang="cd4">
                  <a:pos x="hc" y="b"/>
                </a:cxn>
                <a:cxn ang="0">
                  <a:pos x="r" y="vc"/>
                </a:cxn>
              </a:cxnLst>
              <a:rect l="l" t="t" r="r" b="b"/>
              <a:pathLst>
                <a:path w="212" h="36">
                  <a:moveTo>
                    <a:pt x="195" y="0"/>
                  </a:moveTo>
                  <a:lnTo>
                    <a:pt x="17" y="0"/>
                  </a:lnTo>
                  <a:cubicBezTo>
                    <a:pt x="9" y="0"/>
                    <a:pt x="0" y="8"/>
                    <a:pt x="0" y="19"/>
                  </a:cubicBezTo>
                  <a:cubicBezTo>
                    <a:pt x="0" y="27"/>
                    <a:pt x="9" y="36"/>
                    <a:pt x="17" y="36"/>
                  </a:cubicBezTo>
                  <a:lnTo>
                    <a:pt x="195" y="36"/>
                  </a:lnTo>
                  <a:cubicBezTo>
                    <a:pt x="203" y="36"/>
                    <a:pt x="212" y="27"/>
                    <a:pt x="212" y="19"/>
                  </a:cubicBezTo>
                  <a:cubicBezTo>
                    <a:pt x="212" y="8"/>
                    <a:pt x="203"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1" name="Freihandform 1477">
              <a:extLst>
                <a:ext uri="{FF2B5EF4-FFF2-40B4-BE49-F238E27FC236}">
                  <a16:creationId xmlns:a16="http://schemas.microsoft.com/office/drawing/2014/main" id="{D933ED6C-E18B-4264-BD00-0DBACB4FA4A2}"/>
                </a:ext>
              </a:extLst>
            </p:cNvPr>
            <p:cNvSpPr/>
            <p:nvPr/>
          </p:nvSpPr>
          <p:spPr>
            <a:xfrm>
              <a:off x="9305668" y="1312333"/>
              <a:ext cx="48895" cy="8149"/>
            </a:xfrm>
            <a:custGeom>
              <a:avLst/>
              <a:gdLst/>
              <a:ahLst/>
              <a:cxnLst>
                <a:cxn ang="3cd4">
                  <a:pos x="hc" y="t"/>
                </a:cxn>
                <a:cxn ang="cd2">
                  <a:pos x="l" y="vc"/>
                </a:cxn>
                <a:cxn ang="cd4">
                  <a:pos x="hc" y="b"/>
                </a:cxn>
                <a:cxn ang="0">
                  <a:pos x="r" y="vc"/>
                </a:cxn>
              </a:cxnLst>
              <a:rect l="l" t="t" r="r" b="b"/>
              <a:pathLst>
                <a:path w="211" h="36">
                  <a:moveTo>
                    <a:pt x="0" y="19"/>
                  </a:moveTo>
                  <a:cubicBezTo>
                    <a:pt x="0" y="28"/>
                    <a:pt x="6" y="36"/>
                    <a:pt x="17" y="36"/>
                  </a:cubicBezTo>
                  <a:lnTo>
                    <a:pt x="192" y="36"/>
                  </a:lnTo>
                  <a:cubicBezTo>
                    <a:pt x="203" y="36"/>
                    <a:pt x="211" y="28"/>
                    <a:pt x="211" y="19"/>
                  </a:cubicBezTo>
                  <a:cubicBezTo>
                    <a:pt x="211" y="9"/>
                    <a:pt x="203" y="0"/>
                    <a:pt x="192" y="0"/>
                  </a:cubicBezTo>
                  <a:lnTo>
                    <a:pt x="17" y="0"/>
                  </a:lnTo>
                  <a:cubicBezTo>
                    <a:pt x="6" y="0"/>
                    <a:pt x="0" y="9"/>
                    <a:pt x="0" y="1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2" name="Freihandform 1478">
              <a:extLst>
                <a:ext uri="{FF2B5EF4-FFF2-40B4-BE49-F238E27FC236}">
                  <a16:creationId xmlns:a16="http://schemas.microsoft.com/office/drawing/2014/main" id="{4DF77BF8-CA57-4E6D-A099-0B82DCD885EB}"/>
                </a:ext>
              </a:extLst>
            </p:cNvPr>
            <p:cNvSpPr/>
            <p:nvPr/>
          </p:nvSpPr>
          <p:spPr>
            <a:xfrm>
              <a:off x="9305668" y="1337013"/>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8"/>
                    <a:pt x="6" y="36"/>
                    <a:pt x="17" y="36"/>
                  </a:cubicBezTo>
                  <a:lnTo>
                    <a:pt x="192" y="36"/>
                  </a:lnTo>
                  <a:cubicBezTo>
                    <a:pt x="203" y="36"/>
                    <a:pt x="211" y="28"/>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3" name="Freihandform 1479">
              <a:extLst>
                <a:ext uri="{FF2B5EF4-FFF2-40B4-BE49-F238E27FC236}">
                  <a16:creationId xmlns:a16="http://schemas.microsoft.com/office/drawing/2014/main" id="{9EA563FD-4D54-451C-8FD1-FE9EE4FC0AFC}"/>
                </a:ext>
              </a:extLst>
            </p:cNvPr>
            <p:cNvSpPr/>
            <p:nvPr/>
          </p:nvSpPr>
          <p:spPr>
            <a:xfrm>
              <a:off x="9305668" y="1361694"/>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7"/>
                    <a:pt x="6" y="36"/>
                    <a:pt x="17" y="36"/>
                  </a:cubicBezTo>
                  <a:lnTo>
                    <a:pt x="192" y="36"/>
                  </a:lnTo>
                  <a:cubicBezTo>
                    <a:pt x="203" y="36"/>
                    <a:pt x="211" y="27"/>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4" name="Freihandform 1480">
              <a:extLst>
                <a:ext uri="{FF2B5EF4-FFF2-40B4-BE49-F238E27FC236}">
                  <a16:creationId xmlns:a16="http://schemas.microsoft.com/office/drawing/2014/main" id="{D226006A-2A76-414A-AFD1-F3CB7C733A38}"/>
                </a:ext>
              </a:extLst>
            </p:cNvPr>
            <p:cNvSpPr/>
            <p:nvPr/>
          </p:nvSpPr>
          <p:spPr>
            <a:xfrm>
              <a:off x="9305668" y="1386374"/>
              <a:ext cx="48895" cy="8149"/>
            </a:xfrm>
            <a:custGeom>
              <a:avLst/>
              <a:gdLst/>
              <a:ahLst/>
              <a:cxnLst>
                <a:cxn ang="3cd4">
                  <a:pos x="hc" y="t"/>
                </a:cxn>
                <a:cxn ang="cd2">
                  <a:pos x="l" y="vc"/>
                </a:cxn>
                <a:cxn ang="cd4">
                  <a:pos x="hc" y="b"/>
                </a:cxn>
                <a:cxn ang="0">
                  <a:pos x="r" y="vc"/>
                </a:cxn>
              </a:cxnLst>
              <a:rect l="l" t="t" r="r" b="b"/>
              <a:pathLst>
                <a:path w="211" h="36">
                  <a:moveTo>
                    <a:pt x="192" y="0"/>
                  </a:moveTo>
                  <a:lnTo>
                    <a:pt x="17" y="0"/>
                  </a:lnTo>
                  <a:cubicBezTo>
                    <a:pt x="6" y="0"/>
                    <a:pt x="0" y="8"/>
                    <a:pt x="0" y="19"/>
                  </a:cubicBezTo>
                  <a:cubicBezTo>
                    <a:pt x="0" y="27"/>
                    <a:pt x="6" y="36"/>
                    <a:pt x="17" y="36"/>
                  </a:cubicBezTo>
                  <a:lnTo>
                    <a:pt x="192" y="36"/>
                  </a:lnTo>
                  <a:cubicBezTo>
                    <a:pt x="203" y="36"/>
                    <a:pt x="211" y="27"/>
                    <a:pt x="211" y="19"/>
                  </a:cubicBezTo>
                  <a:cubicBezTo>
                    <a:pt x="211" y="8"/>
                    <a:pt x="203" y="0"/>
                    <a:pt x="19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5" name="Freihandform 1481">
              <a:extLst>
                <a:ext uri="{FF2B5EF4-FFF2-40B4-BE49-F238E27FC236}">
                  <a16:creationId xmlns:a16="http://schemas.microsoft.com/office/drawing/2014/main" id="{540D8ACA-88B4-4229-9D44-FAB7386C9778}"/>
                </a:ext>
              </a:extLst>
            </p:cNvPr>
            <p:cNvSpPr/>
            <p:nvPr/>
          </p:nvSpPr>
          <p:spPr>
            <a:xfrm>
              <a:off x="9198565" y="1287652"/>
              <a:ext cx="180679" cy="155999"/>
            </a:xfrm>
            <a:custGeom>
              <a:avLst/>
              <a:gdLst/>
              <a:ahLst/>
              <a:cxnLst>
                <a:cxn ang="3cd4">
                  <a:pos x="hc" y="t"/>
                </a:cxn>
                <a:cxn ang="cd2">
                  <a:pos x="l" y="vc"/>
                </a:cxn>
                <a:cxn ang="cd4">
                  <a:pos x="hc" y="b"/>
                </a:cxn>
                <a:cxn ang="0">
                  <a:pos x="r" y="vc"/>
                </a:cxn>
              </a:cxnLst>
              <a:rect l="l" t="t" r="r" b="b"/>
              <a:pathLst>
                <a:path w="777" h="671">
                  <a:moveTo>
                    <a:pt x="741" y="530"/>
                  </a:moveTo>
                  <a:lnTo>
                    <a:pt x="493" y="530"/>
                  </a:lnTo>
                  <a:cubicBezTo>
                    <a:pt x="460" y="530"/>
                    <a:pt x="428" y="544"/>
                    <a:pt x="407" y="568"/>
                  </a:cubicBezTo>
                  <a:lnTo>
                    <a:pt x="407" y="125"/>
                  </a:lnTo>
                  <a:cubicBezTo>
                    <a:pt x="407" y="77"/>
                    <a:pt x="445" y="36"/>
                    <a:pt x="493" y="36"/>
                  </a:cubicBezTo>
                  <a:lnTo>
                    <a:pt x="741" y="36"/>
                  </a:lnTo>
                  <a:close/>
                  <a:moveTo>
                    <a:pt x="371" y="568"/>
                  </a:moveTo>
                  <a:cubicBezTo>
                    <a:pt x="347" y="544"/>
                    <a:pt x="316" y="530"/>
                    <a:pt x="282" y="530"/>
                  </a:cubicBezTo>
                  <a:lnTo>
                    <a:pt x="36" y="530"/>
                  </a:lnTo>
                  <a:lnTo>
                    <a:pt x="36" y="36"/>
                  </a:lnTo>
                  <a:lnTo>
                    <a:pt x="282" y="36"/>
                  </a:lnTo>
                  <a:cubicBezTo>
                    <a:pt x="330" y="36"/>
                    <a:pt x="371" y="77"/>
                    <a:pt x="371" y="125"/>
                  </a:cubicBezTo>
                  <a:close/>
                  <a:moveTo>
                    <a:pt x="758" y="0"/>
                  </a:moveTo>
                  <a:lnTo>
                    <a:pt x="493" y="0"/>
                  </a:lnTo>
                  <a:cubicBezTo>
                    <a:pt x="449" y="0"/>
                    <a:pt x="409" y="26"/>
                    <a:pt x="388" y="62"/>
                  </a:cubicBezTo>
                  <a:cubicBezTo>
                    <a:pt x="366" y="26"/>
                    <a:pt x="328" y="0"/>
                    <a:pt x="282" y="0"/>
                  </a:cubicBezTo>
                  <a:lnTo>
                    <a:pt x="17" y="0"/>
                  </a:lnTo>
                  <a:cubicBezTo>
                    <a:pt x="9" y="0"/>
                    <a:pt x="0" y="9"/>
                    <a:pt x="0" y="19"/>
                  </a:cubicBezTo>
                  <a:lnTo>
                    <a:pt x="0" y="549"/>
                  </a:lnTo>
                  <a:cubicBezTo>
                    <a:pt x="0" y="557"/>
                    <a:pt x="9" y="566"/>
                    <a:pt x="17" y="566"/>
                  </a:cubicBezTo>
                  <a:lnTo>
                    <a:pt x="282" y="566"/>
                  </a:lnTo>
                  <a:cubicBezTo>
                    <a:pt x="318" y="566"/>
                    <a:pt x="350" y="587"/>
                    <a:pt x="364" y="618"/>
                  </a:cubicBezTo>
                  <a:cubicBezTo>
                    <a:pt x="369" y="631"/>
                    <a:pt x="371" y="642"/>
                    <a:pt x="371" y="654"/>
                  </a:cubicBezTo>
                  <a:cubicBezTo>
                    <a:pt x="371" y="663"/>
                    <a:pt x="379" y="671"/>
                    <a:pt x="388" y="671"/>
                  </a:cubicBezTo>
                  <a:cubicBezTo>
                    <a:pt x="398" y="671"/>
                    <a:pt x="407" y="663"/>
                    <a:pt x="407" y="654"/>
                  </a:cubicBezTo>
                  <a:cubicBezTo>
                    <a:pt x="407" y="606"/>
                    <a:pt x="445" y="566"/>
                    <a:pt x="493" y="566"/>
                  </a:cubicBezTo>
                  <a:lnTo>
                    <a:pt x="758" y="566"/>
                  </a:lnTo>
                  <a:cubicBezTo>
                    <a:pt x="769" y="566"/>
                    <a:pt x="777" y="557"/>
                    <a:pt x="777" y="549"/>
                  </a:cubicBezTo>
                  <a:lnTo>
                    <a:pt x="777" y="19"/>
                  </a:lnTo>
                  <a:cubicBezTo>
                    <a:pt x="777" y="9"/>
                    <a:pt x="769" y="0"/>
                    <a:pt x="7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496" name="Gruppieren 495">
            <a:extLst>
              <a:ext uri="{FF2B5EF4-FFF2-40B4-BE49-F238E27FC236}">
                <a16:creationId xmlns:a16="http://schemas.microsoft.com/office/drawing/2014/main" id="{B63D3303-D60F-440A-BB73-B57FA01E4AE0}"/>
              </a:ext>
            </a:extLst>
          </p:cNvPr>
          <p:cNvGrpSpPr>
            <a:grpSpLocks noChangeAspect="1"/>
          </p:cNvGrpSpPr>
          <p:nvPr/>
        </p:nvGrpSpPr>
        <p:grpSpPr>
          <a:xfrm>
            <a:off x="7139023" y="1776471"/>
            <a:ext cx="328528" cy="328528"/>
            <a:chOff x="9568072" y="1197546"/>
            <a:chExt cx="328528" cy="328528"/>
          </a:xfrm>
          <a:solidFill>
            <a:srgbClr val="007AB3"/>
          </a:solidFill>
        </p:grpSpPr>
        <p:sp>
          <p:nvSpPr>
            <p:cNvPr id="497" name="Freihandform 1483">
              <a:extLst>
                <a:ext uri="{FF2B5EF4-FFF2-40B4-BE49-F238E27FC236}">
                  <a16:creationId xmlns:a16="http://schemas.microsoft.com/office/drawing/2014/main" id="{90F42BB9-CED3-4DC9-AA82-95BA32C20679}"/>
                </a:ext>
              </a:extLst>
            </p:cNvPr>
            <p:cNvSpPr/>
            <p:nvPr/>
          </p:nvSpPr>
          <p:spPr>
            <a:xfrm>
              <a:off x="9568072" y="119754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8" name="Freihandform 1484">
              <a:extLst>
                <a:ext uri="{FF2B5EF4-FFF2-40B4-BE49-F238E27FC236}">
                  <a16:creationId xmlns:a16="http://schemas.microsoft.com/office/drawing/2014/main" id="{1BA1E7B1-9DBE-428E-8110-518970AD0A82}"/>
                </a:ext>
              </a:extLst>
            </p:cNvPr>
            <p:cNvSpPr/>
            <p:nvPr/>
          </p:nvSpPr>
          <p:spPr>
            <a:xfrm>
              <a:off x="9641880"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8" y="44"/>
                  </a:lnTo>
                  <a:lnTo>
                    <a:pt x="720" y="423"/>
                  </a:lnTo>
                  <a:close/>
                  <a:moveTo>
                    <a:pt x="402" y="6"/>
                  </a:moveTo>
                  <a:cubicBezTo>
                    <a:pt x="398" y="2"/>
                    <a:pt x="394" y="0"/>
                    <a:pt x="388" y="0"/>
                  </a:cubicBezTo>
                  <a:cubicBezTo>
                    <a:pt x="383" y="0"/>
                    <a:pt x="379" y="2"/>
                    <a:pt x="375" y="6"/>
                  </a:cubicBezTo>
                  <a:lnTo>
                    <a:pt x="248" y="148"/>
                  </a:lnTo>
                  <a:lnTo>
                    <a:pt x="248" y="124"/>
                  </a:lnTo>
                  <a:cubicBezTo>
                    <a:pt x="248" y="114"/>
                    <a:pt x="239" y="105"/>
                    <a:pt x="229" y="105"/>
                  </a:cubicBezTo>
                  <a:lnTo>
                    <a:pt x="123" y="105"/>
                  </a:lnTo>
                  <a:cubicBezTo>
                    <a:pt x="115"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499" name="Freihandform 1485">
              <a:extLst>
                <a:ext uri="{FF2B5EF4-FFF2-40B4-BE49-F238E27FC236}">
                  <a16:creationId xmlns:a16="http://schemas.microsoft.com/office/drawing/2014/main" id="{C7C1DB5D-0A8E-42E4-AD28-64FD84AD48EF}"/>
                </a:ext>
              </a:extLst>
            </p:cNvPr>
            <p:cNvSpPr/>
            <p:nvPr/>
          </p:nvSpPr>
          <p:spPr>
            <a:xfrm>
              <a:off x="9707539" y="1353778"/>
              <a:ext cx="48895" cy="73576"/>
            </a:xfrm>
            <a:custGeom>
              <a:avLst/>
              <a:gdLst/>
              <a:ahLst/>
              <a:cxnLst>
                <a:cxn ang="3cd4">
                  <a:pos x="hc" y="t"/>
                </a:cxn>
                <a:cxn ang="cd2">
                  <a:pos x="l" y="vc"/>
                </a:cxn>
                <a:cxn ang="cd4">
                  <a:pos x="hc" y="b"/>
                </a:cxn>
                <a:cxn ang="0">
                  <a:pos x="r" y="vc"/>
                </a:cxn>
              </a:cxnLst>
              <a:rect l="l" t="t" r="r" b="b"/>
              <a:pathLst>
                <a:path w="211" h="317">
                  <a:moveTo>
                    <a:pt x="106" y="34"/>
                  </a:moveTo>
                  <a:cubicBezTo>
                    <a:pt x="146" y="34"/>
                    <a:pt x="178" y="66"/>
                    <a:pt x="178" y="106"/>
                  </a:cubicBezTo>
                  <a:cubicBezTo>
                    <a:pt x="178" y="133"/>
                    <a:pt x="161" y="159"/>
                    <a:pt x="135" y="169"/>
                  </a:cubicBezTo>
                  <a:cubicBezTo>
                    <a:pt x="123" y="174"/>
                    <a:pt x="123" y="174"/>
                    <a:pt x="125" y="265"/>
                  </a:cubicBezTo>
                  <a:cubicBezTo>
                    <a:pt x="125" y="273"/>
                    <a:pt x="116" y="282"/>
                    <a:pt x="106" y="282"/>
                  </a:cubicBezTo>
                  <a:cubicBezTo>
                    <a:pt x="97" y="282"/>
                    <a:pt x="89" y="273"/>
                    <a:pt x="89" y="265"/>
                  </a:cubicBezTo>
                  <a:cubicBezTo>
                    <a:pt x="89" y="176"/>
                    <a:pt x="89" y="176"/>
                    <a:pt x="78" y="169"/>
                  </a:cubicBezTo>
                  <a:cubicBezTo>
                    <a:pt x="53" y="159"/>
                    <a:pt x="36" y="133"/>
                    <a:pt x="36" y="106"/>
                  </a:cubicBezTo>
                  <a:cubicBezTo>
                    <a:pt x="36" y="66"/>
                    <a:pt x="67" y="34"/>
                    <a:pt x="106" y="34"/>
                  </a:cubicBezTo>
                  <a:close/>
                  <a:moveTo>
                    <a:pt x="0" y="106"/>
                  </a:moveTo>
                  <a:cubicBezTo>
                    <a:pt x="0" y="144"/>
                    <a:pt x="21" y="178"/>
                    <a:pt x="53" y="197"/>
                  </a:cubicBezTo>
                  <a:cubicBezTo>
                    <a:pt x="53" y="218"/>
                    <a:pt x="53" y="265"/>
                    <a:pt x="53" y="265"/>
                  </a:cubicBezTo>
                  <a:cubicBezTo>
                    <a:pt x="53" y="292"/>
                    <a:pt x="78" y="317"/>
                    <a:pt x="106" y="317"/>
                  </a:cubicBezTo>
                  <a:cubicBezTo>
                    <a:pt x="135" y="317"/>
                    <a:pt x="158" y="292"/>
                    <a:pt x="158" y="265"/>
                  </a:cubicBezTo>
                  <a:cubicBezTo>
                    <a:pt x="158" y="265"/>
                    <a:pt x="158" y="218"/>
                    <a:pt x="158" y="197"/>
                  </a:cubicBezTo>
                  <a:cubicBezTo>
                    <a:pt x="192" y="178"/>
                    <a:pt x="211" y="144"/>
                    <a:pt x="211" y="106"/>
                  </a:cubicBezTo>
                  <a:cubicBezTo>
                    <a:pt x="211" y="47"/>
                    <a:pt x="165" y="0"/>
                    <a:pt x="106" y="0"/>
                  </a:cubicBezTo>
                  <a:cubicBezTo>
                    <a:pt x="48" y="0"/>
                    <a:pt x="0" y="47"/>
                    <a:pt x="0"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0" name="Gruppieren 499">
            <a:extLst>
              <a:ext uri="{FF2B5EF4-FFF2-40B4-BE49-F238E27FC236}">
                <a16:creationId xmlns:a16="http://schemas.microsoft.com/office/drawing/2014/main" id="{7D94D3CF-ACBD-4DE7-AC3A-B32261D46FAB}"/>
              </a:ext>
            </a:extLst>
          </p:cNvPr>
          <p:cNvGrpSpPr>
            <a:grpSpLocks noChangeAspect="1"/>
          </p:cNvGrpSpPr>
          <p:nvPr/>
        </p:nvGrpSpPr>
        <p:grpSpPr>
          <a:xfrm>
            <a:off x="7582572" y="1776471"/>
            <a:ext cx="328296" cy="328528"/>
            <a:chOff x="10011621" y="1197546"/>
            <a:chExt cx="328296" cy="328528"/>
          </a:xfrm>
          <a:solidFill>
            <a:srgbClr val="007AB3"/>
          </a:solidFill>
        </p:grpSpPr>
        <p:sp>
          <p:nvSpPr>
            <p:cNvPr id="501" name="Freihandform 1487">
              <a:extLst>
                <a:ext uri="{FF2B5EF4-FFF2-40B4-BE49-F238E27FC236}">
                  <a16:creationId xmlns:a16="http://schemas.microsoft.com/office/drawing/2014/main" id="{A6F79C91-458A-4A3B-A914-1E82BA896312}"/>
                </a:ext>
              </a:extLst>
            </p:cNvPr>
            <p:cNvSpPr/>
            <p:nvPr/>
          </p:nvSpPr>
          <p:spPr>
            <a:xfrm>
              <a:off x="10011621" y="119754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2" name="Freihandform 1488">
              <a:extLst>
                <a:ext uri="{FF2B5EF4-FFF2-40B4-BE49-F238E27FC236}">
                  <a16:creationId xmlns:a16="http://schemas.microsoft.com/office/drawing/2014/main" id="{F12A708A-2B45-471A-8AEE-11D01BBD3A6C}"/>
                </a:ext>
              </a:extLst>
            </p:cNvPr>
            <p:cNvSpPr/>
            <p:nvPr/>
          </p:nvSpPr>
          <p:spPr>
            <a:xfrm>
              <a:off x="10101727" y="1263205"/>
              <a:ext cx="148082" cy="188828"/>
            </a:xfrm>
            <a:custGeom>
              <a:avLst/>
              <a:gdLst/>
              <a:ahLst/>
              <a:cxnLst>
                <a:cxn ang="3cd4">
                  <a:pos x="hc" y="t"/>
                </a:cxn>
                <a:cxn ang="cd2">
                  <a:pos x="l" y="vc"/>
                </a:cxn>
                <a:cxn ang="cd4">
                  <a:pos x="hc" y="b"/>
                </a:cxn>
                <a:cxn ang="0">
                  <a:pos x="r" y="vc"/>
                </a:cxn>
              </a:cxnLst>
              <a:rect l="l" t="t" r="r" b="b"/>
              <a:pathLst>
                <a:path w="637" h="812">
                  <a:moveTo>
                    <a:pt x="529" y="772"/>
                  </a:moveTo>
                  <a:lnTo>
                    <a:pt x="318" y="696"/>
                  </a:lnTo>
                  <a:lnTo>
                    <a:pt x="318" y="425"/>
                  </a:lnTo>
                  <a:lnTo>
                    <a:pt x="345" y="425"/>
                  </a:lnTo>
                  <a:cubicBezTo>
                    <a:pt x="354" y="425"/>
                    <a:pt x="362" y="417"/>
                    <a:pt x="362" y="406"/>
                  </a:cubicBezTo>
                  <a:cubicBezTo>
                    <a:pt x="362" y="397"/>
                    <a:pt x="354" y="389"/>
                    <a:pt x="345" y="389"/>
                  </a:cubicBezTo>
                  <a:lnTo>
                    <a:pt x="318" y="389"/>
                  </a:lnTo>
                  <a:lnTo>
                    <a:pt x="318" y="137"/>
                  </a:lnTo>
                  <a:lnTo>
                    <a:pt x="529" y="42"/>
                  </a:lnTo>
                  <a:close/>
                  <a:moveTo>
                    <a:pt x="620" y="776"/>
                  </a:moveTo>
                  <a:lnTo>
                    <a:pt x="565" y="776"/>
                  </a:lnTo>
                  <a:lnTo>
                    <a:pt x="565" y="19"/>
                  </a:lnTo>
                  <a:cubicBezTo>
                    <a:pt x="565" y="8"/>
                    <a:pt x="557" y="0"/>
                    <a:pt x="548" y="0"/>
                  </a:cubicBezTo>
                  <a:lnTo>
                    <a:pt x="89" y="0"/>
                  </a:lnTo>
                  <a:cubicBezTo>
                    <a:pt x="78" y="0"/>
                    <a:pt x="72" y="8"/>
                    <a:pt x="72" y="19"/>
                  </a:cubicBezTo>
                  <a:lnTo>
                    <a:pt x="72" y="776"/>
                  </a:lnTo>
                  <a:lnTo>
                    <a:pt x="19" y="776"/>
                  </a:lnTo>
                  <a:cubicBezTo>
                    <a:pt x="8" y="776"/>
                    <a:pt x="0" y="785"/>
                    <a:pt x="0" y="793"/>
                  </a:cubicBezTo>
                  <a:cubicBezTo>
                    <a:pt x="0" y="804"/>
                    <a:pt x="8" y="812"/>
                    <a:pt x="19" y="812"/>
                  </a:cubicBezTo>
                  <a:lnTo>
                    <a:pt x="89" y="812"/>
                  </a:lnTo>
                  <a:cubicBezTo>
                    <a:pt x="100" y="812"/>
                    <a:pt x="106" y="804"/>
                    <a:pt x="106" y="793"/>
                  </a:cubicBezTo>
                  <a:lnTo>
                    <a:pt x="106" y="36"/>
                  </a:lnTo>
                  <a:lnTo>
                    <a:pt x="464" y="36"/>
                  </a:lnTo>
                  <a:lnTo>
                    <a:pt x="292" y="110"/>
                  </a:lnTo>
                  <a:cubicBezTo>
                    <a:pt x="288" y="114"/>
                    <a:pt x="284" y="118"/>
                    <a:pt x="284" y="127"/>
                  </a:cubicBezTo>
                  <a:lnTo>
                    <a:pt x="284" y="706"/>
                  </a:lnTo>
                  <a:cubicBezTo>
                    <a:pt x="284" y="715"/>
                    <a:pt x="288" y="721"/>
                    <a:pt x="294" y="723"/>
                  </a:cubicBezTo>
                  <a:lnTo>
                    <a:pt x="540" y="810"/>
                  </a:lnTo>
                  <a:cubicBezTo>
                    <a:pt x="542" y="810"/>
                    <a:pt x="544" y="812"/>
                    <a:pt x="548" y="812"/>
                  </a:cubicBezTo>
                  <a:lnTo>
                    <a:pt x="620" y="812"/>
                  </a:lnTo>
                  <a:cubicBezTo>
                    <a:pt x="631" y="812"/>
                    <a:pt x="637" y="804"/>
                    <a:pt x="637" y="793"/>
                  </a:cubicBezTo>
                  <a:cubicBezTo>
                    <a:pt x="637" y="785"/>
                    <a:pt x="631" y="776"/>
                    <a:pt x="620" y="7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3" name="Gruppieren 502">
            <a:extLst>
              <a:ext uri="{FF2B5EF4-FFF2-40B4-BE49-F238E27FC236}">
                <a16:creationId xmlns:a16="http://schemas.microsoft.com/office/drawing/2014/main" id="{D6B2B4DE-540E-4EB0-864D-7B71A558A7CE}"/>
              </a:ext>
            </a:extLst>
          </p:cNvPr>
          <p:cNvGrpSpPr>
            <a:grpSpLocks noChangeAspect="1"/>
          </p:cNvGrpSpPr>
          <p:nvPr/>
        </p:nvGrpSpPr>
        <p:grpSpPr>
          <a:xfrm>
            <a:off x="8026119" y="1776471"/>
            <a:ext cx="328296" cy="328528"/>
            <a:chOff x="10455168" y="1197546"/>
            <a:chExt cx="328296" cy="328528"/>
          </a:xfrm>
          <a:solidFill>
            <a:srgbClr val="007AB3"/>
          </a:solidFill>
        </p:grpSpPr>
        <p:sp>
          <p:nvSpPr>
            <p:cNvPr id="504" name="Freihandform 1490">
              <a:extLst>
                <a:ext uri="{FF2B5EF4-FFF2-40B4-BE49-F238E27FC236}">
                  <a16:creationId xmlns:a16="http://schemas.microsoft.com/office/drawing/2014/main" id="{C03A68DE-8F47-41C0-887E-B0C6A9DEE8DE}"/>
                </a:ext>
              </a:extLst>
            </p:cNvPr>
            <p:cNvSpPr/>
            <p:nvPr/>
          </p:nvSpPr>
          <p:spPr>
            <a:xfrm>
              <a:off x="10455168" y="119754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5" name="Freihandform 1491">
              <a:extLst>
                <a:ext uri="{FF2B5EF4-FFF2-40B4-BE49-F238E27FC236}">
                  <a16:creationId xmlns:a16="http://schemas.microsoft.com/office/drawing/2014/main" id="{C43FDB34-911C-4B8D-8A89-2A451B860835}"/>
                </a:ext>
              </a:extLst>
            </p:cNvPr>
            <p:cNvSpPr/>
            <p:nvPr/>
          </p:nvSpPr>
          <p:spPr>
            <a:xfrm>
              <a:off x="10570188" y="1345396"/>
              <a:ext cx="98256" cy="81725"/>
            </a:xfrm>
            <a:custGeom>
              <a:avLst/>
              <a:gdLst/>
              <a:ahLst/>
              <a:cxnLst>
                <a:cxn ang="3cd4">
                  <a:pos x="hc" y="t"/>
                </a:cxn>
                <a:cxn ang="cd2">
                  <a:pos x="l" y="vc"/>
                </a:cxn>
                <a:cxn ang="cd4">
                  <a:pos x="hc" y="b"/>
                </a:cxn>
                <a:cxn ang="0">
                  <a:pos x="r" y="vc"/>
                </a:cxn>
              </a:cxnLst>
              <a:rect l="l" t="t" r="r" b="b"/>
              <a:pathLst>
                <a:path w="423" h="352">
                  <a:moveTo>
                    <a:pt x="373" y="317"/>
                  </a:moveTo>
                  <a:lnTo>
                    <a:pt x="50" y="317"/>
                  </a:lnTo>
                  <a:lnTo>
                    <a:pt x="210" y="50"/>
                  </a:lnTo>
                  <a:close/>
                  <a:moveTo>
                    <a:pt x="3" y="325"/>
                  </a:moveTo>
                  <a:cubicBezTo>
                    <a:pt x="-1" y="331"/>
                    <a:pt x="-1" y="338"/>
                    <a:pt x="1" y="342"/>
                  </a:cubicBezTo>
                  <a:cubicBezTo>
                    <a:pt x="5" y="348"/>
                    <a:pt x="12" y="352"/>
                    <a:pt x="18" y="352"/>
                  </a:cubicBezTo>
                  <a:lnTo>
                    <a:pt x="405" y="352"/>
                  </a:lnTo>
                  <a:cubicBezTo>
                    <a:pt x="412" y="352"/>
                    <a:pt x="418" y="348"/>
                    <a:pt x="420" y="342"/>
                  </a:cubicBezTo>
                  <a:cubicBezTo>
                    <a:pt x="424" y="338"/>
                    <a:pt x="424" y="331"/>
                    <a:pt x="420" y="325"/>
                  </a:cubicBezTo>
                  <a:lnTo>
                    <a:pt x="225" y="7"/>
                  </a:lnTo>
                  <a:cubicBezTo>
                    <a:pt x="219" y="-2"/>
                    <a:pt x="202" y="-2"/>
                    <a:pt x="196" y="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6" name="Freihandform 1492">
              <a:extLst>
                <a:ext uri="{FF2B5EF4-FFF2-40B4-BE49-F238E27FC236}">
                  <a16:creationId xmlns:a16="http://schemas.microsoft.com/office/drawing/2014/main" id="{9BE09D80-5877-4BFF-97E7-E21799DAFD81}"/>
                </a:ext>
              </a:extLst>
            </p:cNvPr>
            <p:cNvSpPr/>
            <p:nvPr/>
          </p:nvSpPr>
          <p:spPr>
            <a:xfrm>
              <a:off x="10615359" y="1374034"/>
              <a:ext cx="8149" cy="20489"/>
            </a:xfrm>
            <a:custGeom>
              <a:avLst/>
              <a:gdLst/>
              <a:ahLst/>
              <a:cxnLst>
                <a:cxn ang="3cd4">
                  <a:pos x="hc" y="t"/>
                </a:cxn>
                <a:cxn ang="cd2">
                  <a:pos x="l" y="vc"/>
                </a:cxn>
                <a:cxn ang="cd4">
                  <a:pos x="hc" y="b"/>
                </a:cxn>
                <a:cxn ang="0">
                  <a:pos x="r" y="vc"/>
                </a:cxn>
              </a:cxnLst>
              <a:rect l="l" t="t" r="r" b="b"/>
              <a:pathLst>
                <a:path w="36" h="89">
                  <a:moveTo>
                    <a:pt x="16" y="89"/>
                  </a:moveTo>
                  <a:cubicBezTo>
                    <a:pt x="27" y="89"/>
                    <a:pt x="36" y="80"/>
                    <a:pt x="36" y="72"/>
                  </a:cubicBezTo>
                  <a:lnTo>
                    <a:pt x="36" y="19"/>
                  </a:lnTo>
                  <a:cubicBezTo>
                    <a:pt x="36" y="8"/>
                    <a:pt x="27" y="0"/>
                    <a:pt x="16" y="0"/>
                  </a:cubicBezTo>
                  <a:cubicBezTo>
                    <a:pt x="8" y="0"/>
                    <a:pt x="0" y="8"/>
                    <a:pt x="0" y="19"/>
                  </a:cubicBezTo>
                  <a:lnTo>
                    <a:pt x="0" y="72"/>
                  </a:lnTo>
                  <a:cubicBezTo>
                    <a:pt x="0" y="80"/>
                    <a:pt x="8" y="89"/>
                    <a:pt x="16"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7" name="Freihandform 1493">
              <a:extLst>
                <a:ext uri="{FF2B5EF4-FFF2-40B4-BE49-F238E27FC236}">
                  <a16:creationId xmlns:a16="http://schemas.microsoft.com/office/drawing/2014/main" id="{76C520A4-91B9-48C5-901E-9B03F0A40FD6}"/>
                </a:ext>
              </a:extLst>
            </p:cNvPr>
            <p:cNvSpPr/>
            <p:nvPr/>
          </p:nvSpPr>
          <p:spPr>
            <a:xfrm>
              <a:off x="10615359" y="1403138"/>
              <a:ext cx="8149" cy="7684"/>
            </a:xfrm>
            <a:custGeom>
              <a:avLst/>
              <a:gdLst/>
              <a:ahLst/>
              <a:cxnLst>
                <a:cxn ang="3cd4">
                  <a:pos x="hc" y="t"/>
                </a:cxn>
                <a:cxn ang="cd2">
                  <a:pos x="l" y="vc"/>
                </a:cxn>
                <a:cxn ang="cd4">
                  <a:pos x="hc" y="b"/>
                </a:cxn>
                <a:cxn ang="0">
                  <a:pos x="r" y="vc"/>
                </a:cxn>
              </a:cxnLst>
              <a:rect l="l" t="t" r="r" b="b"/>
              <a:pathLst>
                <a:path w="36" h="34">
                  <a:moveTo>
                    <a:pt x="16" y="0"/>
                  </a:moveTo>
                  <a:cubicBezTo>
                    <a:pt x="8" y="0"/>
                    <a:pt x="0" y="6"/>
                    <a:pt x="0" y="17"/>
                  </a:cubicBezTo>
                  <a:cubicBezTo>
                    <a:pt x="0" y="27"/>
                    <a:pt x="8" y="34"/>
                    <a:pt x="16" y="34"/>
                  </a:cubicBezTo>
                  <a:cubicBezTo>
                    <a:pt x="27" y="34"/>
                    <a:pt x="36" y="27"/>
                    <a:pt x="36" y="17"/>
                  </a:cubicBezTo>
                  <a:cubicBezTo>
                    <a:pt x="36" y="6"/>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08" name="Freihandform 1494">
              <a:extLst>
                <a:ext uri="{FF2B5EF4-FFF2-40B4-BE49-F238E27FC236}">
                  <a16:creationId xmlns:a16="http://schemas.microsoft.com/office/drawing/2014/main" id="{6C43C469-1B63-4600-94AA-51303D49E3D8}"/>
                </a:ext>
              </a:extLst>
            </p:cNvPr>
            <p:cNvSpPr/>
            <p:nvPr/>
          </p:nvSpPr>
          <p:spPr>
            <a:xfrm>
              <a:off x="10528977"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4" y="207"/>
                  </a:cubicBezTo>
                  <a:lnTo>
                    <a:pt x="387" y="44"/>
                  </a:lnTo>
                  <a:lnTo>
                    <a:pt x="720" y="423"/>
                  </a:ln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09" name="Gruppieren 508">
            <a:extLst>
              <a:ext uri="{FF2B5EF4-FFF2-40B4-BE49-F238E27FC236}">
                <a16:creationId xmlns:a16="http://schemas.microsoft.com/office/drawing/2014/main" id="{DD39760C-6BD5-4055-82B1-D758C73ACBFC}"/>
              </a:ext>
            </a:extLst>
          </p:cNvPr>
          <p:cNvGrpSpPr>
            <a:grpSpLocks noChangeAspect="1"/>
          </p:cNvGrpSpPr>
          <p:nvPr/>
        </p:nvGrpSpPr>
        <p:grpSpPr>
          <a:xfrm>
            <a:off x="8913217" y="1776471"/>
            <a:ext cx="328296" cy="328528"/>
            <a:chOff x="11342266" y="1197546"/>
            <a:chExt cx="328296" cy="328528"/>
          </a:xfrm>
          <a:solidFill>
            <a:srgbClr val="007AB3"/>
          </a:solidFill>
        </p:grpSpPr>
        <p:sp>
          <p:nvSpPr>
            <p:cNvPr id="510" name="Freihandform 1496">
              <a:extLst>
                <a:ext uri="{FF2B5EF4-FFF2-40B4-BE49-F238E27FC236}">
                  <a16:creationId xmlns:a16="http://schemas.microsoft.com/office/drawing/2014/main" id="{432B9C35-0F02-41B1-8182-4AEE8F4FD64B}"/>
                </a:ext>
              </a:extLst>
            </p:cNvPr>
            <p:cNvSpPr/>
            <p:nvPr/>
          </p:nvSpPr>
          <p:spPr>
            <a:xfrm>
              <a:off x="11342266" y="1197546"/>
              <a:ext cx="328296" cy="328528"/>
            </a:xfrm>
            <a:custGeom>
              <a:avLst/>
              <a:gdLst/>
              <a:ahLst/>
              <a:cxnLst>
                <a:cxn ang="3cd4">
                  <a:pos x="hc" y="t"/>
                </a:cxn>
                <a:cxn ang="cd2">
                  <a:pos x="l" y="vc"/>
                </a:cxn>
                <a:cxn ang="cd4">
                  <a:pos x="hc" y="b"/>
                </a:cxn>
                <a:cxn ang="0">
                  <a:pos x="r" y="vc"/>
                </a:cxn>
              </a:cxnLst>
              <a:rect l="l" t="t" r="r" b="b"/>
              <a:pathLst>
                <a:path w="1411" h="1412">
                  <a:moveTo>
                    <a:pt x="704" y="36"/>
                  </a:moveTo>
                  <a:cubicBezTo>
                    <a:pt x="1075" y="36"/>
                    <a:pt x="1375" y="337"/>
                    <a:pt x="1375" y="705"/>
                  </a:cubicBezTo>
                  <a:cubicBezTo>
                    <a:pt x="1375" y="1075"/>
                    <a:pt x="1075" y="1376"/>
                    <a:pt x="704" y="1376"/>
                  </a:cubicBezTo>
                  <a:cubicBezTo>
                    <a:pt x="336" y="1376"/>
                    <a:pt x="36" y="1075"/>
                    <a:pt x="36" y="705"/>
                  </a:cubicBezTo>
                  <a:cubicBezTo>
                    <a:pt x="36" y="337"/>
                    <a:pt x="336" y="36"/>
                    <a:pt x="704" y="36"/>
                  </a:cubicBezTo>
                  <a:close/>
                  <a:moveTo>
                    <a:pt x="704" y="1412"/>
                  </a:moveTo>
                  <a:cubicBezTo>
                    <a:pt x="1094" y="1412"/>
                    <a:pt x="1411" y="1094"/>
                    <a:pt x="1411" y="705"/>
                  </a:cubicBezTo>
                  <a:cubicBezTo>
                    <a:pt x="1411" y="318"/>
                    <a:pt x="1094" y="0"/>
                    <a:pt x="704" y="0"/>
                  </a:cubicBezTo>
                  <a:cubicBezTo>
                    <a:pt x="317" y="0"/>
                    <a:pt x="0" y="318"/>
                    <a:pt x="0" y="705"/>
                  </a:cubicBezTo>
                  <a:cubicBezTo>
                    <a:pt x="0" y="1094"/>
                    <a:pt x="317" y="1412"/>
                    <a:pt x="704" y="1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1" name="Freihandform 1497">
              <a:extLst>
                <a:ext uri="{FF2B5EF4-FFF2-40B4-BE49-F238E27FC236}">
                  <a16:creationId xmlns:a16="http://schemas.microsoft.com/office/drawing/2014/main" id="{676EF038-7059-4886-8D29-164973D9E6E8}"/>
                </a:ext>
              </a:extLst>
            </p:cNvPr>
            <p:cNvSpPr/>
            <p:nvPr/>
          </p:nvSpPr>
          <p:spPr>
            <a:xfrm>
              <a:off x="11447506" y="1263205"/>
              <a:ext cx="117115" cy="196745"/>
            </a:xfrm>
            <a:custGeom>
              <a:avLst/>
              <a:gdLst/>
              <a:ahLst/>
              <a:cxnLst>
                <a:cxn ang="3cd4">
                  <a:pos x="hc" y="t"/>
                </a:cxn>
                <a:cxn ang="cd2">
                  <a:pos x="l" y="vc"/>
                </a:cxn>
                <a:cxn ang="cd4">
                  <a:pos x="hc" y="b"/>
                </a:cxn>
                <a:cxn ang="0">
                  <a:pos x="r" y="vc"/>
                </a:cxn>
              </a:cxnLst>
              <a:rect l="l" t="t" r="r" b="b"/>
              <a:pathLst>
                <a:path w="504" h="846">
                  <a:moveTo>
                    <a:pt x="358" y="615"/>
                  </a:moveTo>
                  <a:cubicBezTo>
                    <a:pt x="356" y="605"/>
                    <a:pt x="348" y="599"/>
                    <a:pt x="339" y="601"/>
                  </a:cubicBezTo>
                  <a:cubicBezTo>
                    <a:pt x="329" y="603"/>
                    <a:pt x="322" y="611"/>
                    <a:pt x="324" y="620"/>
                  </a:cubicBezTo>
                  <a:lnTo>
                    <a:pt x="356" y="812"/>
                  </a:lnTo>
                  <a:lnTo>
                    <a:pt x="271" y="812"/>
                  </a:lnTo>
                  <a:lnTo>
                    <a:pt x="271" y="618"/>
                  </a:lnTo>
                  <a:cubicBezTo>
                    <a:pt x="271" y="607"/>
                    <a:pt x="263" y="601"/>
                    <a:pt x="252" y="601"/>
                  </a:cubicBezTo>
                  <a:cubicBezTo>
                    <a:pt x="244" y="601"/>
                    <a:pt x="235" y="607"/>
                    <a:pt x="235" y="618"/>
                  </a:cubicBezTo>
                  <a:lnTo>
                    <a:pt x="235" y="812"/>
                  </a:lnTo>
                  <a:lnTo>
                    <a:pt x="151" y="812"/>
                  </a:lnTo>
                  <a:lnTo>
                    <a:pt x="183" y="620"/>
                  </a:lnTo>
                  <a:cubicBezTo>
                    <a:pt x="185" y="611"/>
                    <a:pt x="178" y="603"/>
                    <a:pt x="168" y="601"/>
                  </a:cubicBezTo>
                  <a:cubicBezTo>
                    <a:pt x="159" y="599"/>
                    <a:pt x="149" y="605"/>
                    <a:pt x="147" y="615"/>
                  </a:cubicBezTo>
                  <a:lnTo>
                    <a:pt x="115" y="812"/>
                  </a:lnTo>
                  <a:lnTo>
                    <a:pt x="47" y="812"/>
                  </a:lnTo>
                  <a:lnTo>
                    <a:pt x="108" y="565"/>
                  </a:lnTo>
                  <a:lnTo>
                    <a:pt x="398" y="565"/>
                  </a:lnTo>
                  <a:lnTo>
                    <a:pt x="460" y="812"/>
                  </a:lnTo>
                  <a:lnTo>
                    <a:pt x="392" y="812"/>
                  </a:lnTo>
                  <a:close/>
                  <a:moveTo>
                    <a:pt x="252" y="406"/>
                  </a:moveTo>
                  <a:cubicBezTo>
                    <a:pt x="324" y="406"/>
                    <a:pt x="384" y="461"/>
                    <a:pt x="392" y="529"/>
                  </a:cubicBezTo>
                  <a:lnTo>
                    <a:pt x="115" y="529"/>
                  </a:lnTo>
                  <a:cubicBezTo>
                    <a:pt x="123" y="461"/>
                    <a:pt x="180" y="406"/>
                    <a:pt x="252" y="406"/>
                  </a:cubicBezTo>
                  <a:close/>
                  <a:moveTo>
                    <a:pt x="219" y="52"/>
                  </a:moveTo>
                  <a:cubicBezTo>
                    <a:pt x="219" y="44"/>
                    <a:pt x="225" y="36"/>
                    <a:pt x="235" y="36"/>
                  </a:cubicBezTo>
                  <a:lnTo>
                    <a:pt x="271" y="36"/>
                  </a:lnTo>
                  <a:cubicBezTo>
                    <a:pt x="280" y="36"/>
                    <a:pt x="288" y="44"/>
                    <a:pt x="288" y="52"/>
                  </a:cubicBezTo>
                  <a:lnTo>
                    <a:pt x="288" y="374"/>
                  </a:lnTo>
                  <a:cubicBezTo>
                    <a:pt x="278" y="372"/>
                    <a:pt x="265" y="370"/>
                    <a:pt x="252" y="370"/>
                  </a:cubicBezTo>
                  <a:cubicBezTo>
                    <a:pt x="242" y="370"/>
                    <a:pt x="229" y="372"/>
                    <a:pt x="219" y="374"/>
                  </a:cubicBezTo>
                  <a:close/>
                  <a:moveTo>
                    <a:pt x="428" y="544"/>
                  </a:moveTo>
                  <a:cubicBezTo>
                    <a:pt x="428" y="474"/>
                    <a:pt x="386" y="412"/>
                    <a:pt x="324" y="385"/>
                  </a:cubicBezTo>
                  <a:lnTo>
                    <a:pt x="324" y="52"/>
                  </a:lnTo>
                  <a:cubicBezTo>
                    <a:pt x="324" y="25"/>
                    <a:pt x="299" y="0"/>
                    <a:pt x="271" y="0"/>
                  </a:cubicBezTo>
                  <a:lnTo>
                    <a:pt x="235" y="0"/>
                  </a:lnTo>
                  <a:cubicBezTo>
                    <a:pt x="206" y="0"/>
                    <a:pt x="183" y="25"/>
                    <a:pt x="183" y="52"/>
                  </a:cubicBezTo>
                  <a:lnTo>
                    <a:pt x="183" y="385"/>
                  </a:lnTo>
                  <a:cubicBezTo>
                    <a:pt x="121" y="412"/>
                    <a:pt x="79" y="474"/>
                    <a:pt x="77" y="544"/>
                  </a:cubicBezTo>
                  <a:lnTo>
                    <a:pt x="0" y="846"/>
                  </a:lnTo>
                  <a:lnTo>
                    <a:pt x="504" y="846"/>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2" name="Gruppieren 511">
            <a:extLst>
              <a:ext uri="{FF2B5EF4-FFF2-40B4-BE49-F238E27FC236}">
                <a16:creationId xmlns:a16="http://schemas.microsoft.com/office/drawing/2014/main" id="{B183FC00-3978-4DCF-B072-A6BA5DB0988A}"/>
              </a:ext>
            </a:extLst>
          </p:cNvPr>
          <p:cNvGrpSpPr>
            <a:grpSpLocks noChangeAspect="1"/>
          </p:cNvGrpSpPr>
          <p:nvPr/>
        </p:nvGrpSpPr>
        <p:grpSpPr>
          <a:xfrm>
            <a:off x="4921513" y="2220020"/>
            <a:ext cx="328528" cy="328528"/>
            <a:chOff x="7350562" y="1641095"/>
            <a:chExt cx="328528" cy="328528"/>
          </a:xfrm>
          <a:solidFill>
            <a:srgbClr val="007AB3"/>
          </a:solidFill>
        </p:grpSpPr>
        <p:sp>
          <p:nvSpPr>
            <p:cNvPr id="513" name="Freihandform 1499">
              <a:extLst>
                <a:ext uri="{FF2B5EF4-FFF2-40B4-BE49-F238E27FC236}">
                  <a16:creationId xmlns:a16="http://schemas.microsoft.com/office/drawing/2014/main" id="{12D5F1F2-EF7C-464C-AA4F-3C8C3E9EA219}"/>
                </a:ext>
              </a:extLst>
            </p:cNvPr>
            <p:cNvSpPr/>
            <p:nvPr/>
          </p:nvSpPr>
          <p:spPr>
            <a:xfrm>
              <a:off x="735056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4" name="Freihandform 1500">
              <a:extLst>
                <a:ext uri="{FF2B5EF4-FFF2-40B4-BE49-F238E27FC236}">
                  <a16:creationId xmlns:a16="http://schemas.microsoft.com/office/drawing/2014/main" id="{9EE1476E-DC1C-4E21-B33E-5FBF65493D67}"/>
                </a:ext>
              </a:extLst>
            </p:cNvPr>
            <p:cNvSpPr/>
            <p:nvPr/>
          </p:nvSpPr>
          <p:spPr>
            <a:xfrm>
              <a:off x="7424370" y="1706754"/>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8" y="423"/>
                    <a:pt x="671" y="431"/>
                    <a:pt x="671" y="442"/>
                  </a:cubicBezTo>
                  <a:lnTo>
                    <a:pt x="671" y="776"/>
                  </a:lnTo>
                  <a:lnTo>
                    <a:pt x="106" y="776"/>
                  </a:lnTo>
                  <a:lnTo>
                    <a:pt x="106" y="442"/>
                  </a:lnTo>
                  <a:cubicBezTo>
                    <a:pt x="106" y="431"/>
                    <a:pt x="98" y="423"/>
                    <a:pt x="89" y="423"/>
                  </a:cubicBezTo>
                  <a:lnTo>
                    <a:pt x="53" y="423"/>
                  </a:lnTo>
                  <a:lnTo>
                    <a:pt x="138" y="311"/>
                  </a:lnTo>
                  <a:cubicBezTo>
                    <a:pt x="140" y="309"/>
                    <a:pt x="142" y="304"/>
                    <a:pt x="142" y="300"/>
                  </a:cubicBezTo>
                  <a:lnTo>
                    <a:pt x="142" y="141"/>
                  </a:lnTo>
                  <a:lnTo>
                    <a:pt x="212" y="141"/>
                  </a:lnTo>
                  <a:lnTo>
                    <a:pt x="212" y="194"/>
                  </a:lnTo>
                  <a:cubicBezTo>
                    <a:pt x="212" y="201"/>
                    <a:pt x="216" y="209"/>
                    <a:pt x="223" y="211"/>
                  </a:cubicBezTo>
                  <a:cubicBezTo>
                    <a:pt x="231" y="213"/>
                    <a:pt x="238" y="211"/>
                    <a:pt x="244" y="207"/>
                  </a:cubicBezTo>
                  <a:lnTo>
                    <a:pt x="388" y="44"/>
                  </a:lnTo>
                  <a:lnTo>
                    <a:pt x="720" y="423"/>
                  </a:lnTo>
                  <a:close/>
                  <a:moveTo>
                    <a:pt x="403" y="6"/>
                  </a:moveTo>
                  <a:cubicBezTo>
                    <a:pt x="398" y="2"/>
                    <a:pt x="394" y="0"/>
                    <a:pt x="388" y="0"/>
                  </a:cubicBezTo>
                  <a:cubicBezTo>
                    <a:pt x="384" y="0"/>
                    <a:pt x="379" y="2"/>
                    <a:pt x="375" y="6"/>
                  </a:cubicBezTo>
                  <a:lnTo>
                    <a:pt x="248" y="148"/>
                  </a:lnTo>
                  <a:lnTo>
                    <a:pt x="248" y="124"/>
                  </a:lnTo>
                  <a:cubicBezTo>
                    <a:pt x="248" y="114"/>
                    <a:pt x="240" y="105"/>
                    <a:pt x="229" y="105"/>
                  </a:cubicBezTo>
                  <a:lnTo>
                    <a:pt x="123" y="105"/>
                  </a:lnTo>
                  <a:cubicBezTo>
                    <a:pt x="115" y="105"/>
                    <a:pt x="106" y="114"/>
                    <a:pt x="106" y="124"/>
                  </a:cubicBezTo>
                  <a:lnTo>
                    <a:pt x="106" y="294"/>
                  </a:lnTo>
                  <a:lnTo>
                    <a:pt x="5" y="431"/>
                  </a:lnTo>
                  <a:cubicBezTo>
                    <a:pt x="0" y="436"/>
                    <a:pt x="-2" y="444"/>
                    <a:pt x="3" y="448"/>
                  </a:cubicBezTo>
                  <a:cubicBezTo>
                    <a:pt x="5" y="455"/>
                    <a:pt x="11" y="459"/>
                    <a:pt x="17" y="459"/>
                  </a:cubicBezTo>
                  <a:lnTo>
                    <a:pt x="70" y="459"/>
                  </a:lnTo>
                  <a:lnTo>
                    <a:pt x="70" y="793"/>
                  </a:lnTo>
                  <a:cubicBezTo>
                    <a:pt x="70" y="804"/>
                    <a:pt x="79" y="812"/>
                    <a:pt x="89" y="812"/>
                  </a:cubicBezTo>
                  <a:lnTo>
                    <a:pt x="688" y="812"/>
                  </a:lnTo>
                  <a:cubicBezTo>
                    <a:pt x="699" y="812"/>
                    <a:pt x="705" y="804"/>
                    <a:pt x="705" y="793"/>
                  </a:cubicBezTo>
                  <a:lnTo>
                    <a:pt x="705" y="459"/>
                  </a:lnTo>
                  <a:lnTo>
                    <a:pt x="758" y="459"/>
                  </a:lnTo>
                  <a:cubicBezTo>
                    <a:pt x="767"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5" name="Freihandform 1501">
              <a:extLst>
                <a:ext uri="{FF2B5EF4-FFF2-40B4-BE49-F238E27FC236}">
                  <a16:creationId xmlns:a16="http://schemas.microsoft.com/office/drawing/2014/main" id="{55AA41DF-FA1C-4CD9-A6A9-E9D4559D61A4}"/>
                </a:ext>
              </a:extLst>
            </p:cNvPr>
            <p:cNvSpPr/>
            <p:nvPr/>
          </p:nvSpPr>
          <p:spPr>
            <a:xfrm>
              <a:off x="7465349" y="1788943"/>
              <a:ext cx="98256" cy="82190"/>
            </a:xfrm>
            <a:custGeom>
              <a:avLst/>
              <a:gdLst/>
              <a:ahLst/>
              <a:cxnLst>
                <a:cxn ang="3cd4">
                  <a:pos x="hc" y="t"/>
                </a:cxn>
                <a:cxn ang="cd2">
                  <a:pos x="l" y="vc"/>
                </a:cxn>
                <a:cxn ang="cd4">
                  <a:pos x="hc" y="b"/>
                </a:cxn>
                <a:cxn ang="0">
                  <a:pos x="r" y="vc"/>
                </a:cxn>
              </a:cxnLst>
              <a:rect l="l" t="t" r="r" b="b"/>
              <a:pathLst>
                <a:path w="423" h="354">
                  <a:moveTo>
                    <a:pt x="284" y="53"/>
                  </a:moveTo>
                  <a:lnTo>
                    <a:pt x="284" y="70"/>
                  </a:lnTo>
                  <a:lnTo>
                    <a:pt x="142" y="70"/>
                  </a:lnTo>
                  <a:lnTo>
                    <a:pt x="142" y="53"/>
                  </a:lnTo>
                  <a:cubicBezTo>
                    <a:pt x="142" y="42"/>
                    <a:pt x="150" y="36"/>
                    <a:pt x="159" y="36"/>
                  </a:cubicBezTo>
                  <a:lnTo>
                    <a:pt x="265" y="36"/>
                  </a:lnTo>
                  <a:cubicBezTo>
                    <a:pt x="275" y="36"/>
                    <a:pt x="284" y="42"/>
                    <a:pt x="284" y="53"/>
                  </a:cubicBezTo>
                  <a:close/>
                  <a:moveTo>
                    <a:pt x="390" y="106"/>
                  </a:moveTo>
                  <a:lnTo>
                    <a:pt x="390" y="159"/>
                  </a:lnTo>
                  <a:cubicBezTo>
                    <a:pt x="388" y="165"/>
                    <a:pt x="375" y="176"/>
                    <a:pt x="337" y="176"/>
                  </a:cubicBezTo>
                  <a:lnTo>
                    <a:pt x="265" y="176"/>
                  </a:lnTo>
                  <a:lnTo>
                    <a:pt x="265" y="159"/>
                  </a:lnTo>
                  <a:cubicBezTo>
                    <a:pt x="265" y="148"/>
                    <a:pt x="258" y="142"/>
                    <a:pt x="248" y="142"/>
                  </a:cubicBezTo>
                  <a:lnTo>
                    <a:pt x="178" y="142"/>
                  </a:lnTo>
                  <a:cubicBezTo>
                    <a:pt x="167" y="142"/>
                    <a:pt x="159" y="148"/>
                    <a:pt x="159" y="159"/>
                  </a:cubicBezTo>
                  <a:lnTo>
                    <a:pt x="159" y="176"/>
                  </a:lnTo>
                  <a:lnTo>
                    <a:pt x="89" y="176"/>
                  </a:lnTo>
                  <a:cubicBezTo>
                    <a:pt x="49" y="176"/>
                    <a:pt x="38" y="165"/>
                    <a:pt x="36" y="159"/>
                  </a:cubicBezTo>
                  <a:lnTo>
                    <a:pt x="36" y="106"/>
                  </a:lnTo>
                  <a:close/>
                  <a:moveTo>
                    <a:pt x="195" y="212"/>
                  </a:moveTo>
                  <a:lnTo>
                    <a:pt x="195" y="176"/>
                  </a:lnTo>
                  <a:lnTo>
                    <a:pt x="231" y="176"/>
                  </a:lnTo>
                  <a:lnTo>
                    <a:pt x="231" y="212"/>
                  </a:lnTo>
                  <a:close/>
                  <a:moveTo>
                    <a:pt x="390" y="318"/>
                  </a:moveTo>
                  <a:lnTo>
                    <a:pt x="36" y="318"/>
                  </a:lnTo>
                  <a:lnTo>
                    <a:pt x="36" y="203"/>
                  </a:lnTo>
                  <a:cubicBezTo>
                    <a:pt x="49" y="207"/>
                    <a:pt x="66" y="212"/>
                    <a:pt x="89" y="212"/>
                  </a:cubicBezTo>
                  <a:lnTo>
                    <a:pt x="159" y="212"/>
                  </a:lnTo>
                  <a:lnTo>
                    <a:pt x="159" y="229"/>
                  </a:lnTo>
                  <a:cubicBezTo>
                    <a:pt x="159" y="239"/>
                    <a:pt x="167" y="248"/>
                    <a:pt x="178" y="248"/>
                  </a:cubicBezTo>
                  <a:lnTo>
                    <a:pt x="248" y="248"/>
                  </a:lnTo>
                  <a:cubicBezTo>
                    <a:pt x="258" y="248"/>
                    <a:pt x="265" y="239"/>
                    <a:pt x="265" y="229"/>
                  </a:cubicBezTo>
                  <a:lnTo>
                    <a:pt x="265" y="212"/>
                  </a:lnTo>
                  <a:lnTo>
                    <a:pt x="337" y="212"/>
                  </a:lnTo>
                  <a:cubicBezTo>
                    <a:pt x="360" y="212"/>
                    <a:pt x="377" y="207"/>
                    <a:pt x="390" y="203"/>
                  </a:cubicBezTo>
                  <a:close/>
                  <a:moveTo>
                    <a:pt x="106" y="53"/>
                  </a:moveTo>
                  <a:lnTo>
                    <a:pt x="106" y="70"/>
                  </a:lnTo>
                  <a:lnTo>
                    <a:pt x="19" y="70"/>
                  </a:lnTo>
                  <a:cubicBezTo>
                    <a:pt x="9" y="70"/>
                    <a:pt x="0" y="78"/>
                    <a:pt x="0" y="89"/>
                  </a:cubicBezTo>
                  <a:lnTo>
                    <a:pt x="0" y="334"/>
                  </a:lnTo>
                  <a:cubicBezTo>
                    <a:pt x="0" y="345"/>
                    <a:pt x="9" y="354"/>
                    <a:pt x="19" y="354"/>
                  </a:cubicBezTo>
                  <a:lnTo>
                    <a:pt x="407" y="354"/>
                  </a:lnTo>
                  <a:cubicBezTo>
                    <a:pt x="417" y="354"/>
                    <a:pt x="423" y="345"/>
                    <a:pt x="423" y="334"/>
                  </a:cubicBezTo>
                  <a:lnTo>
                    <a:pt x="423" y="89"/>
                  </a:lnTo>
                  <a:cubicBezTo>
                    <a:pt x="423" y="78"/>
                    <a:pt x="417" y="70"/>
                    <a:pt x="407" y="70"/>
                  </a:cubicBezTo>
                  <a:lnTo>
                    <a:pt x="318" y="70"/>
                  </a:lnTo>
                  <a:lnTo>
                    <a:pt x="318" y="53"/>
                  </a:lnTo>
                  <a:cubicBezTo>
                    <a:pt x="318" y="23"/>
                    <a:pt x="294" y="0"/>
                    <a:pt x="265" y="0"/>
                  </a:cubicBezTo>
                  <a:lnTo>
                    <a:pt x="159" y="0"/>
                  </a:lnTo>
                  <a:cubicBezTo>
                    <a:pt x="131" y="0"/>
                    <a:pt x="106" y="23"/>
                    <a:pt x="106"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6" name="Gruppieren 515">
            <a:extLst>
              <a:ext uri="{FF2B5EF4-FFF2-40B4-BE49-F238E27FC236}">
                <a16:creationId xmlns:a16="http://schemas.microsoft.com/office/drawing/2014/main" id="{82A196EA-C394-4944-8C92-318B3EB5662A}"/>
              </a:ext>
            </a:extLst>
          </p:cNvPr>
          <p:cNvGrpSpPr>
            <a:grpSpLocks noChangeAspect="1"/>
          </p:cNvGrpSpPr>
          <p:nvPr/>
        </p:nvGrpSpPr>
        <p:grpSpPr>
          <a:xfrm>
            <a:off x="8543476" y="1842130"/>
            <a:ext cx="180446" cy="188828"/>
            <a:chOff x="10972525" y="1263205"/>
            <a:chExt cx="180446" cy="188828"/>
          </a:xfrm>
          <a:solidFill>
            <a:srgbClr val="007AB3"/>
          </a:solidFill>
        </p:grpSpPr>
        <p:sp>
          <p:nvSpPr>
            <p:cNvPr id="517" name="Freihandform 1503">
              <a:extLst>
                <a:ext uri="{FF2B5EF4-FFF2-40B4-BE49-F238E27FC236}">
                  <a16:creationId xmlns:a16="http://schemas.microsoft.com/office/drawing/2014/main" id="{2C54F471-C8EF-4CB9-AE3D-0E7629AB900D}"/>
                </a:ext>
              </a:extLst>
            </p:cNvPr>
            <p:cNvSpPr/>
            <p:nvPr/>
          </p:nvSpPr>
          <p:spPr>
            <a:xfrm>
              <a:off x="10972525" y="1263205"/>
              <a:ext cx="180446" cy="188828"/>
            </a:xfrm>
            <a:custGeom>
              <a:avLst/>
              <a:gdLst/>
              <a:ahLst/>
              <a:cxnLst>
                <a:cxn ang="3cd4">
                  <a:pos x="hc" y="t"/>
                </a:cxn>
                <a:cxn ang="cd2">
                  <a:pos x="l" y="vc"/>
                </a:cxn>
                <a:cxn ang="cd4">
                  <a:pos x="hc" y="b"/>
                </a:cxn>
                <a:cxn ang="0">
                  <a:pos x="r" y="vc"/>
                </a:cxn>
              </a:cxnLst>
              <a:rect l="l" t="t" r="r" b="b"/>
              <a:pathLst>
                <a:path w="776" h="812">
                  <a:moveTo>
                    <a:pt x="688" y="423"/>
                  </a:moveTo>
                  <a:cubicBezTo>
                    <a:pt x="677" y="423"/>
                    <a:pt x="671" y="431"/>
                    <a:pt x="671" y="442"/>
                  </a:cubicBezTo>
                  <a:lnTo>
                    <a:pt x="671" y="776"/>
                  </a:lnTo>
                  <a:lnTo>
                    <a:pt x="106" y="776"/>
                  </a:lnTo>
                  <a:lnTo>
                    <a:pt x="106" y="442"/>
                  </a:lnTo>
                  <a:cubicBezTo>
                    <a:pt x="106" y="431"/>
                    <a:pt x="97" y="423"/>
                    <a:pt x="89" y="423"/>
                  </a:cubicBezTo>
                  <a:lnTo>
                    <a:pt x="53" y="423"/>
                  </a:lnTo>
                  <a:lnTo>
                    <a:pt x="138" y="311"/>
                  </a:lnTo>
                  <a:cubicBezTo>
                    <a:pt x="140" y="309"/>
                    <a:pt x="142" y="304"/>
                    <a:pt x="142" y="300"/>
                  </a:cubicBezTo>
                  <a:lnTo>
                    <a:pt x="142" y="141"/>
                  </a:lnTo>
                  <a:lnTo>
                    <a:pt x="212" y="141"/>
                  </a:lnTo>
                  <a:lnTo>
                    <a:pt x="212" y="194"/>
                  </a:lnTo>
                  <a:cubicBezTo>
                    <a:pt x="212" y="201"/>
                    <a:pt x="216" y="209"/>
                    <a:pt x="222" y="211"/>
                  </a:cubicBezTo>
                  <a:cubicBezTo>
                    <a:pt x="231" y="213"/>
                    <a:pt x="237" y="211"/>
                    <a:pt x="243" y="207"/>
                  </a:cubicBezTo>
                  <a:lnTo>
                    <a:pt x="387" y="44"/>
                  </a:lnTo>
                  <a:lnTo>
                    <a:pt x="720" y="423"/>
                  </a:lnTo>
                  <a:close/>
                  <a:moveTo>
                    <a:pt x="402" y="6"/>
                  </a:moveTo>
                  <a:cubicBezTo>
                    <a:pt x="398" y="2"/>
                    <a:pt x="394" y="0"/>
                    <a:pt x="387" y="0"/>
                  </a:cubicBezTo>
                  <a:cubicBezTo>
                    <a:pt x="383" y="0"/>
                    <a:pt x="379" y="2"/>
                    <a:pt x="375" y="6"/>
                  </a:cubicBezTo>
                  <a:lnTo>
                    <a:pt x="248" y="148"/>
                  </a:lnTo>
                  <a:lnTo>
                    <a:pt x="248" y="124"/>
                  </a:lnTo>
                  <a:cubicBezTo>
                    <a:pt x="248" y="114"/>
                    <a:pt x="239" y="105"/>
                    <a:pt x="229" y="105"/>
                  </a:cubicBezTo>
                  <a:lnTo>
                    <a:pt x="123" y="105"/>
                  </a:lnTo>
                  <a:cubicBezTo>
                    <a:pt x="114" y="105"/>
                    <a:pt x="106" y="114"/>
                    <a:pt x="106" y="124"/>
                  </a:cubicBezTo>
                  <a:lnTo>
                    <a:pt x="106" y="294"/>
                  </a:lnTo>
                  <a:lnTo>
                    <a:pt x="4" y="431"/>
                  </a:lnTo>
                  <a:cubicBezTo>
                    <a:pt x="0" y="436"/>
                    <a:pt x="-2" y="444"/>
                    <a:pt x="2" y="448"/>
                  </a:cubicBezTo>
                  <a:cubicBezTo>
                    <a:pt x="4" y="455"/>
                    <a:pt x="11" y="459"/>
                    <a:pt x="17" y="459"/>
                  </a:cubicBezTo>
                  <a:lnTo>
                    <a:pt x="70" y="459"/>
                  </a:lnTo>
                  <a:lnTo>
                    <a:pt x="70" y="793"/>
                  </a:lnTo>
                  <a:cubicBezTo>
                    <a:pt x="70" y="804"/>
                    <a:pt x="78" y="812"/>
                    <a:pt x="89" y="812"/>
                  </a:cubicBezTo>
                  <a:lnTo>
                    <a:pt x="688" y="812"/>
                  </a:lnTo>
                  <a:cubicBezTo>
                    <a:pt x="699" y="812"/>
                    <a:pt x="705" y="804"/>
                    <a:pt x="705" y="793"/>
                  </a:cubicBezTo>
                  <a:lnTo>
                    <a:pt x="705" y="459"/>
                  </a:lnTo>
                  <a:lnTo>
                    <a:pt x="758" y="459"/>
                  </a:lnTo>
                  <a:cubicBezTo>
                    <a:pt x="766" y="459"/>
                    <a:pt x="773" y="455"/>
                    <a:pt x="775" y="448"/>
                  </a:cubicBezTo>
                  <a:cubicBezTo>
                    <a:pt x="777" y="442"/>
                    <a:pt x="777" y="436"/>
                    <a:pt x="773" y="4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18" name="Freihandform 1504">
              <a:extLst>
                <a:ext uri="{FF2B5EF4-FFF2-40B4-BE49-F238E27FC236}">
                  <a16:creationId xmlns:a16="http://schemas.microsoft.com/office/drawing/2014/main" id="{9F7E69B4-02E9-4AF1-8017-5CD638AABDE3}"/>
                </a:ext>
              </a:extLst>
            </p:cNvPr>
            <p:cNvSpPr/>
            <p:nvPr/>
          </p:nvSpPr>
          <p:spPr>
            <a:xfrm>
              <a:off x="11021887" y="1353778"/>
              <a:ext cx="61701" cy="73576"/>
            </a:xfrm>
            <a:custGeom>
              <a:avLst/>
              <a:gdLst/>
              <a:ahLst/>
              <a:cxnLst>
                <a:cxn ang="3cd4">
                  <a:pos x="hc" y="t"/>
                </a:cxn>
                <a:cxn ang="cd2">
                  <a:pos x="l" y="vc"/>
                </a:cxn>
                <a:cxn ang="cd4">
                  <a:pos x="hc" y="b"/>
                </a:cxn>
                <a:cxn ang="0">
                  <a:pos x="r" y="vc"/>
                </a:cxn>
              </a:cxnLst>
              <a:rect l="l" t="t" r="r" b="b"/>
              <a:pathLst>
                <a:path w="266" h="317">
                  <a:moveTo>
                    <a:pt x="44" y="106"/>
                  </a:moveTo>
                  <a:lnTo>
                    <a:pt x="19" y="106"/>
                  </a:lnTo>
                  <a:cubicBezTo>
                    <a:pt x="8" y="106"/>
                    <a:pt x="0" y="112"/>
                    <a:pt x="0" y="123"/>
                  </a:cubicBezTo>
                  <a:cubicBezTo>
                    <a:pt x="0" y="133"/>
                    <a:pt x="8" y="140"/>
                    <a:pt x="19" y="140"/>
                  </a:cubicBezTo>
                  <a:lnTo>
                    <a:pt x="38" y="140"/>
                  </a:lnTo>
                  <a:cubicBezTo>
                    <a:pt x="36" y="146"/>
                    <a:pt x="36" y="152"/>
                    <a:pt x="36" y="159"/>
                  </a:cubicBezTo>
                  <a:cubicBezTo>
                    <a:pt x="36" y="165"/>
                    <a:pt x="36" y="169"/>
                    <a:pt x="38" y="176"/>
                  </a:cubicBezTo>
                  <a:lnTo>
                    <a:pt x="19" y="176"/>
                  </a:lnTo>
                  <a:cubicBezTo>
                    <a:pt x="8" y="176"/>
                    <a:pt x="0" y="184"/>
                    <a:pt x="0" y="193"/>
                  </a:cubicBezTo>
                  <a:cubicBezTo>
                    <a:pt x="0" y="203"/>
                    <a:pt x="8" y="212"/>
                    <a:pt x="19" y="212"/>
                  </a:cubicBezTo>
                  <a:lnTo>
                    <a:pt x="44" y="212"/>
                  </a:lnTo>
                  <a:cubicBezTo>
                    <a:pt x="67" y="273"/>
                    <a:pt x="125" y="317"/>
                    <a:pt x="194" y="317"/>
                  </a:cubicBezTo>
                  <a:cubicBezTo>
                    <a:pt x="214" y="317"/>
                    <a:pt x="233" y="313"/>
                    <a:pt x="252" y="307"/>
                  </a:cubicBezTo>
                  <a:cubicBezTo>
                    <a:pt x="260" y="303"/>
                    <a:pt x="264" y="292"/>
                    <a:pt x="262" y="284"/>
                  </a:cubicBezTo>
                  <a:cubicBezTo>
                    <a:pt x="258" y="275"/>
                    <a:pt x="247" y="269"/>
                    <a:pt x="239" y="273"/>
                  </a:cubicBezTo>
                  <a:cubicBezTo>
                    <a:pt x="224" y="279"/>
                    <a:pt x="209" y="282"/>
                    <a:pt x="194" y="282"/>
                  </a:cubicBezTo>
                  <a:cubicBezTo>
                    <a:pt x="144" y="282"/>
                    <a:pt x="103" y="252"/>
                    <a:pt x="82" y="212"/>
                  </a:cubicBezTo>
                  <a:lnTo>
                    <a:pt x="158" y="212"/>
                  </a:lnTo>
                  <a:cubicBezTo>
                    <a:pt x="169" y="212"/>
                    <a:pt x="175" y="203"/>
                    <a:pt x="175" y="193"/>
                  </a:cubicBezTo>
                  <a:cubicBezTo>
                    <a:pt x="175" y="184"/>
                    <a:pt x="169" y="176"/>
                    <a:pt x="158" y="176"/>
                  </a:cubicBezTo>
                  <a:lnTo>
                    <a:pt x="72" y="176"/>
                  </a:lnTo>
                  <a:cubicBezTo>
                    <a:pt x="72" y="169"/>
                    <a:pt x="70" y="165"/>
                    <a:pt x="70" y="159"/>
                  </a:cubicBezTo>
                  <a:cubicBezTo>
                    <a:pt x="70" y="152"/>
                    <a:pt x="72" y="146"/>
                    <a:pt x="72" y="140"/>
                  </a:cubicBezTo>
                  <a:lnTo>
                    <a:pt x="194" y="140"/>
                  </a:lnTo>
                  <a:cubicBezTo>
                    <a:pt x="203" y="140"/>
                    <a:pt x="211" y="133"/>
                    <a:pt x="211" y="123"/>
                  </a:cubicBezTo>
                  <a:cubicBezTo>
                    <a:pt x="211" y="112"/>
                    <a:pt x="203" y="106"/>
                    <a:pt x="194" y="106"/>
                  </a:cubicBezTo>
                  <a:lnTo>
                    <a:pt x="82" y="106"/>
                  </a:lnTo>
                  <a:cubicBezTo>
                    <a:pt x="103" y="63"/>
                    <a:pt x="144" y="34"/>
                    <a:pt x="194" y="34"/>
                  </a:cubicBezTo>
                  <a:cubicBezTo>
                    <a:pt x="211" y="34"/>
                    <a:pt x="226" y="38"/>
                    <a:pt x="241" y="44"/>
                  </a:cubicBezTo>
                  <a:cubicBezTo>
                    <a:pt x="252" y="49"/>
                    <a:pt x="260" y="44"/>
                    <a:pt x="264" y="34"/>
                  </a:cubicBezTo>
                  <a:cubicBezTo>
                    <a:pt x="269" y="25"/>
                    <a:pt x="264" y="15"/>
                    <a:pt x="256" y="13"/>
                  </a:cubicBezTo>
                  <a:cubicBezTo>
                    <a:pt x="237" y="4"/>
                    <a:pt x="216" y="0"/>
                    <a:pt x="194" y="0"/>
                  </a:cubicBezTo>
                  <a:cubicBezTo>
                    <a:pt x="125" y="0"/>
                    <a:pt x="67" y="44"/>
                    <a:pt x="44"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19" name="Gruppieren 518">
            <a:extLst>
              <a:ext uri="{FF2B5EF4-FFF2-40B4-BE49-F238E27FC236}">
                <a16:creationId xmlns:a16="http://schemas.microsoft.com/office/drawing/2014/main" id="{3327EE26-4985-4459-B70A-75E614645815}"/>
              </a:ext>
            </a:extLst>
          </p:cNvPr>
          <p:cNvGrpSpPr>
            <a:grpSpLocks noChangeAspect="1"/>
          </p:cNvGrpSpPr>
          <p:nvPr/>
        </p:nvGrpSpPr>
        <p:grpSpPr>
          <a:xfrm>
            <a:off x="5365062" y="2220020"/>
            <a:ext cx="328528" cy="328528"/>
            <a:chOff x="7794111" y="1641095"/>
            <a:chExt cx="328528" cy="328528"/>
          </a:xfrm>
          <a:solidFill>
            <a:srgbClr val="007AB3"/>
          </a:solidFill>
        </p:grpSpPr>
        <p:sp>
          <p:nvSpPr>
            <p:cNvPr id="520" name="Freihandform 1506">
              <a:extLst>
                <a:ext uri="{FF2B5EF4-FFF2-40B4-BE49-F238E27FC236}">
                  <a16:creationId xmlns:a16="http://schemas.microsoft.com/office/drawing/2014/main" id="{27906BCA-319A-45C6-97BA-15FBD4E33A15}"/>
                </a:ext>
              </a:extLst>
            </p:cNvPr>
            <p:cNvSpPr/>
            <p:nvPr/>
          </p:nvSpPr>
          <p:spPr>
            <a:xfrm>
              <a:off x="7794111"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1" name="Freihandform 1507">
              <a:extLst>
                <a:ext uri="{FF2B5EF4-FFF2-40B4-BE49-F238E27FC236}">
                  <a16:creationId xmlns:a16="http://schemas.microsoft.com/office/drawing/2014/main" id="{71E9DC29-FFD8-43D1-A2EB-3A1D9FBAE01C}"/>
                </a:ext>
              </a:extLst>
            </p:cNvPr>
            <p:cNvSpPr/>
            <p:nvPr/>
          </p:nvSpPr>
          <p:spPr>
            <a:xfrm>
              <a:off x="7859537" y="1739583"/>
              <a:ext cx="196977" cy="123169"/>
            </a:xfrm>
            <a:custGeom>
              <a:avLst/>
              <a:gdLst/>
              <a:ahLst/>
              <a:cxnLst>
                <a:cxn ang="3cd4">
                  <a:pos x="hc" y="t"/>
                </a:cxn>
                <a:cxn ang="cd2">
                  <a:pos x="l" y="vc"/>
                </a:cxn>
                <a:cxn ang="cd4">
                  <a:pos x="hc" y="b"/>
                </a:cxn>
                <a:cxn ang="0">
                  <a:pos x="r" y="vc"/>
                </a:cxn>
              </a:cxnLst>
              <a:rect l="l" t="t" r="r" b="b"/>
              <a:pathLst>
                <a:path w="847" h="530">
                  <a:moveTo>
                    <a:pt x="813" y="494"/>
                  </a:moveTo>
                  <a:lnTo>
                    <a:pt x="635" y="494"/>
                  </a:lnTo>
                  <a:lnTo>
                    <a:pt x="635" y="424"/>
                  </a:lnTo>
                  <a:lnTo>
                    <a:pt x="760" y="424"/>
                  </a:lnTo>
                  <a:cubicBezTo>
                    <a:pt x="769" y="424"/>
                    <a:pt x="777" y="415"/>
                    <a:pt x="777" y="407"/>
                  </a:cubicBezTo>
                  <a:lnTo>
                    <a:pt x="777" y="354"/>
                  </a:lnTo>
                  <a:lnTo>
                    <a:pt x="813" y="354"/>
                  </a:lnTo>
                  <a:close/>
                  <a:moveTo>
                    <a:pt x="635" y="354"/>
                  </a:moveTo>
                  <a:lnTo>
                    <a:pt x="741" y="354"/>
                  </a:lnTo>
                  <a:lnTo>
                    <a:pt x="741" y="388"/>
                  </a:lnTo>
                  <a:lnTo>
                    <a:pt x="635" y="388"/>
                  </a:lnTo>
                  <a:close/>
                  <a:moveTo>
                    <a:pt x="638" y="138"/>
                  </a:moveTo>
                  <a:lnTo>
                    <a:pt x="741" y="55"/>
                  </a:lnTo>
                  <a:lnTo>
                    <a:pt x="741" y="318"/>
                  </a:lnTo>
                  <a:lnTo>
                    <a:pt x="635" y="318"/>
                  </a:lnTo>
                  <a:close/>
                  <a:moveTo>
                    <a:pt x="602" y="335"/>
                  </a:moveTo>
                  <a:lnTo>
                    <a:pt x="602" y="494"/>
                  </a:lnTo>
                  <a:lnTo>
                    <a:pt x="460" y="494"/>
                  </a:lnTo>
                  <a:lnTo>
                    <a:pt x="460" y="66"/>
                  </a:lnTo>
                  <a:lnTo>
                    <a:pt x="530" y="36"/>
                  </a:lnTo>
                  <a:lnTo>
                    <a:pt x="602" y="66"/>
                  </a:lnTo>
                  <a:close/>
                  <a:moveTo>
                    <a:pt x="424" y="494"/>
                  </a:moveTo>
                  <a:lnTo>
                    <a:pt x="178" y="494"/>
                  </a:lnTo>
                  <a:lnTo>
                    <a:pt x="178" y="345"/>
                  </a:lnTo>
                  <a:lnTo>
                    <a:pt x="301" y="252"/>
                  </a:lnTo>
                  <a:lnTo>
                    <a:pt x="424" y="345"/>
                  </a:lnTo>
                  <a:close/>
                  <a:moveTo>
                    <a:pt x="142" y="106"/>
                  </a:moveTo>
                  <a:lnTo>
                    <a:pt x="36" y="106"/>
                  </a:lnTo>
                  <a:lnTo>
                    <a:pt x="36" y="70"/>
                  </a:lnTo>
                  <a:lnTo>
                    <a:pt x="142" y="70"/>
                  </a:lnTo>
                  <a:close/>
                  <a:moveTo>
                    <a:pt x="142" y="176"/>
                  </a:moveTo>
                  <a:lnTo>
                    <a:pt x="36" y="176"/>
                  </a:lnTo>
                  <a:lnTo>
                    <a:pt x="36" y="142"/>
                  </a:lnTo>
                  <a:lnTo>
                    <a:pt x="142" y="142"/>
                  </a:lnTo>
                  <a:close/>
                  <a:moveTo>
                    <a:pt x="142" y="335"/>
                  </a:moveTo>
                  <a:lnTo>
                    <a:pt x="142" y="494"/>
                  </a:lnTo>
                  <a:lnTo>
                    <a:pt x="36" y="494"/>
                  </a:lnTo>
                  <a:lnTo>
                    <a:pt x="36" y="212"/>
                  </a:lnTo>
                  <a:lnTo>
                    <a:pt x="142" y="212"/>
                  </a:lnTo>
                  <a:close/>
                  <a:moveTo>
                    <a:pt x="830" y="318"/>
                  </a:moveTo>
                  <a:lnTo>
                    <a:pt x="777" y="318"/>
                  </a:lnTo>
                  <a:lnTo>
                    <a:pt x="777" y="17"/>
                  </a:lnTo>
                  <a:cubicBezTo>
                    <a:pt x="777" y="11"/>
                    <a:pt x="773" y="5"/>
                    <a:pt x="767" y="2"/>
                  </a:cubicBezTo>
                  <a:cubicBezTo>
                    <a:pt x="760" y="-2"/>
                    <a:pt x="754" y="0"/>
                    <a:pt x="748" y="5"/>
                  </a:cubicBezTo>
                  <a:lnTo>
                    <a:pt x="635" y="93"/>
                  </a:lnTo>
                  <a:lnTo>
                    <a:pt x="635" y="53"/>
                  </a:lnTo>
                  <a:cubicBezTo>
                    <a:pt x="635" y="47"/>
                    <a:pt x="631" y="41"/>
                    <a:pt x="625" y="36"/>
                  </a:cubicBezTo>
                  <a:lnTo>
                    <a:pt x="536" y="2"/>
                  </a:lnTo>
                  <a:cubicBezTo>
                    <a:pt x="532" y="0"/>
                    <a:pt x="527" y="0"/>
                    <a:pt x="523" y="2"/>
                  </a:cubicBezTo>
                  <a:lnTo>
                    <a:pt x="436" y="36"/>
                  </a:lnTo>
                  <a:cubicBezTo>
                    <a:pt x="428" y="41"/>
                    <a:pt x="424" y="47"/>
                    <a:pt x="424" y="53"/>
                  </a:cubicBezTo>
                  <a:lnTo>
                    <a:pt x="424" y="301"/>
                  </a:lnTo>
                  <a:lnTo>
                    <a:pt x="312" y="216"/>
                  </a:lnTo>
                  <a:cubicBezTo>
                    <a:pt x="305" y="210"/>
                    <a:pt x="297" y="210"/>
                    <a:pt x="290" y="216"/>
                  </a:cubicBezTo>
                  <a:lnTo>
                    <a:pt x="178" y="301"/>
                  </a:lnTo>
                  <a:lnTo>
                    <a:pt x="178" y="195"/>
                  </a:lnTo>
                  <a:lnTo>
                    <a:pt x="178" y="123"/>
                  </a:lnTo>
                  <a:lnTo>
                    <a:pt x="178" y="53"/>
                  </a:lnTo>
                  <a:cubicBezTo>
                    <a:pt x="178" y="43"/>
                    <a:pt x="170" y="36"/>
                    <a:pt x="159" y="36"/>
                  </a:cubicBezTo>
                  <a:lnTo>
                    <a:pt x="20" y="36"/>
                  </a:lnTo>
                  <a:cubicBezTo>
                    <a:pt x="9" y="36"/>
                    <a:pt x="0" y="43"/>
                    <a:pt x="0" y="53"/>
                  </a:cubicBezTo>
                  <a:lnTo>
                    <a:pt x="0" y="123"/>
                  </a:lnTo>
                  <a:lnTo>
                    <a:pt x="0" y="195"/>
                  </a:lnTo>
                  <a:lnTo>
                    <a:pt x="0" y="513"/>
                  </a:lnTo>
                  <a:cubicBezTo>
                    <a:pt x="0" y="521"/>
                    <a:pt x="9" y="530"/>
                    <a:pt x="20" y="530"/>
                  </a:cubicBezTo>
                  <a:lnTo>
                    <a:pt x="159" y="530"/>
                  </a:lnTo>
                  <a:lnTo>
                    <a:pt x="443" y="530"/>
                  </a:lnTo>
                  <a:lnTo>
                    <a:pt x="619" y="530"/>
                  </a:lnTo>
                  <a:lnTo>
                    <a:pt x="830" y="530"/>
                  </a:lnTo>
                  <a:cubicBezTo>
                    <a:pt x="841" y="530"/>
                    <a:pt x="847" y="521"/>
                    <a:pt x="847" y="513"/>
                  </a:cubicBezTo>
                  <a:lnTo>
                    <a:pt x="847" y="335"/>
                  </a:lnTo>
                  <a:cubicBezTo>
                    <a:pt x="847" y="326"/>
                    <a:pt x="841" y="318"/>
                    <a:pt x="830" y="31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2" name="Freihandform 1508">
              <a:extLst>
                <a:ext uri="{FF2B5EF4-FFF2-40B4-BE49-F238E27FC236}">
                  <a16:creationId xmlns:a16="http://schemas.microsoft.com/office/drawing/2014/main" id="{4321AF79-DB93-4496-98D1-F41D3E97958F}"/>
                </a:ext>
              </a:extLst>
            </p:cNvPr>
            <p:cNvSpPr/>
            <p:nvPr/>
          </p:nvSpPr>
          <p:spPr>
            <a:xfrm>
              <a:off x="7917280" y="1813624"/>
              <a:ext cx="24448" cy="24448"/>
            </a:xfrm>
            <a:custGeom>
              <a:avLst/>
              <a:gdLst/>
              <a:ahLst/>
              <a:cxnLst>
                <a:cxn ang="3cd4">
                  <a:pos x="hc" y="t"/>
                </a:cxn>
                <a:cxn ang="cd2">
                  <a:pos x="l" y="vc"/>
                </a:cxn>
                <a:cxn ang="cd4">
                  <a:pos x="hc" y="b"/>
                </a:cxn>
                <a:cxn ang="0">
                  <a:pos x="r" y="vc"/>
                </a:cxn>
              </a:cxnLst>
              <a:rect l="l" t="t" r="r" b="b"/>
              <a:pathLst>
                <a:path w="106" h="106">
                  <a:moveTo>
                    <a:pt x="36" y="36"/>
                  </a:moveTo>
                  <a:lnTo>
                    <a:pt x="70" y="36"/>
                  </a:lnTo>
                  <a:lnTo>
                    <a:pt x="70" y="70"/>
                  </a:lnTo>
                  <a:lnTo>
                    <a:pt x="36" y="70"/>
                  </a:lnTo>
                  <a:close/>
                  <a:moveTo>
                    <a:pt x="0" y="17"/>
                  </a:moveTo>
                  <a:lnTo>
                    <a:pt x="0" y="89"/>
                  </a:lnTo>
                  <a:cubicBezTo>
                    <a:pt x="0" y="97"/>
                    <a:pt x="9" y="106"/>
                    <a:pt x="17" y="106"/>
                  </a:cubicBezTo>
                  <a:lnTo>
                    <a:pt x="89" y="106"/>
                  </a:lnTo>
                  <a:cubicBezTo>
                    <a:pt x="97" y="106"/>
                    <a:pt x="106" y="97"/>
                    <a:pt x="106" y="89"/>
                  </a:cubicBezTo>
                  <a:lnTo>
                    <a:pt x="106" y="17"/>
                  </a:lnTo>
                  <a:cubicBezTo>
                    <a:pt x="106" y="8"/>
                    <a:pt x="97" y="0"/>
                    <a:pt x="89" y="0"/>
                  </a:cubicBezTo>
                  <a:lnTo>
                    <a:pt x="17" y="0"/>
                  </a:lnTo>
                  <a:cubicBezTo>
                    <a:pt x="9" y="0"/>
                    <a:pt x="0" y="8"/>
                    <a:pt x="0"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23" name="Gruppieren 522">
            <a:extLst>
              <a:ext uri="{FF2B5EF4-FFF2-40B4-BE49-F238E27FC236}">
                <a16:creationId xmlns:a16="http://schemas.microsoft.com/office/drawing/2014/main" id="{55487A28-EEEB-43A7-956E-0ECDF75153FD}"/>
              </a:ext>
            </a:extLst>
          </p:cNvPr>
          <p:cNvGrpSpPr>
            <a:grpSpLocks noChangeAspect="1"/>
          </p:cNvGrpSpPr>
          <p:nvPr/>
        </p:nvGrpSpPr>
        <p:grpSpPr>
          <a:xfrm>
            <a:off x="6695707" y="2220020"/>
            <a:ext cx="328528" cy="328528"/>
            <a:chOff x="9124756" y="1641095"/>
            <a:chExt cx="328528" cy="328528"/>
          </a:xfrm>
          <a:solidFill>
            <a:srgbClr val="007AB3"/>
          </a:solidFill>
        </p:grpSpPr>
        <p:sp>
          <p:nvSpPr>
            <p:cNvPr id="524" name="Freihandform 1510">
              <a:extLst>
                <a:ext uri="{FF2B5EF4-FFF2-40B4-BE49-F238E27FC236}">
                  <a16:creationId xmlns:a16="http://schemas.microsoft.com/office/drawing/2014/main" id="{34319964-D855-4ACA-9303-813EC514840F}"/>
                </a:ext>
              </a:extLst>
            </p:cNvPr>
            <p:cNvSpPr/>
            <p:nvPr/>
          </p:nvSpPr>
          <p:spPr>
            <a:xfrm>
              <a:off x="9124756"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5" name="Freihandform 1511">
              <a:extLst>
                <a:ext uri="{FF2B5EF4-FFF2-40B4-BE49-F238E27FC236}">
                  <a16:creationId xmlns:a16="http://schemas.microsoft.com/office/drawing/2014/main" id="{C7C351C2-7BF0-4C05-A7E1-7375D6A3EE90}"/>
                </a:ext>
              </a:extLst>
            </p:cNvPr>
            <p:cNvSpPr/>
            <p:nvPr/>
          </p:nvSpPr>
          <p:spPr>
            <a:xfrm>
              <a:off x="9190415" y="1706754"/>
              <a:ext cx="196745" cy="196745"/>
            </a:xfrm>
            <a:custGeom>
              <a:avLst/>
              <a:gdLst/>
              <a:ahLst/>
              <a:cxnLst>
                <a:cxn ang="3cd4">
                  <a:pos x="hc" y="t"/>
                </a:cxn>
                <a:cxn ang="cd2">
                  <a:pos x="l" y="vc"/>
                </a:cxn>
                <a:cxn ang="cd4">
                  <a:pos x="hc" y="b"/>
                </a:cxn>
                <a:cxn ang="0">
                  <a:pos x="r" y="vc"/>
                </a:cxn>
              </a:cxnLst>
              <a:rect l="l" t="t" r="r" b="b"/>
              <a:pathLst>
                <a:path w="846" h="846">
                  <a:moveTo>
                    <a:pt x="806" y="488"/>
                  </a:moveTo>
                  <a:cubicBezTo>
                    <a:pt x="768" y="484"/>
                    <a:pt x="730" y="508"/>
                    <a:pt x="715" y="544"/>
                  </a:cubicBezTo>
                  <a:cubicBezTo>
                    <a:pt x="698" y="582"/>
                    <a:pt x="710" y="622"/>
                    <a:pt x="740" y="647"/>
                  </a:cubicBezTo>
                  <a:cubicBezTo>
                    <a:pt x="715" y="683"/>
                    <a:pt x="683" y="715"/>
                    <a:pt x="647" y="740"/>
                  </a:cubicBezTo>
                  <a:cubicBezTo>
                    <a:pt x="622" y="711"/>
                    <a:pt x="581" y="698"/>
                    <a:pt x="543" y="715"/>
                  </a:cubicBezTo>
                  <a:cubicBezTo>
                    <a:pt x="507" y="730"/>
                    <a:pt x="484" y="768"/>
                    <a:pt x="488" y="806"/>
                  </a:cubicBezTo>
                  <a:cubicBezTo>
                    <a:pt x="446" y="814"/>
                    <a:pt x="401" y="814"/>
                    <a:pt x="359" y="806"/>
                  </a:cubicBezTo>
                  <a:cubicBezTo>
                    <a:pt x="361" y="768"/>
                    <a:pt x="340" y="730"/>
                    <a:pt x="302" y="715"/>
                  </a:cubicBezTo>
                  <a:cubicBezTo>
                    <a:pt x="266" y="698"/>
                    <a:pt x="224" y="711"/>
                    <a:pt x="198" y="740"/>
                  </a:cubicBezTo>
                  <a:cubicBezTo>
                    <a:pt x="162" y="715"/>
                    <a:pt x="133" y="683"/>
                    <a:pt x="107" y="647"/>
                  </a:cubicBezTo>
                  <a:cubicBezTo>
                    <a:pt x="137" y="622"/>
                    <a:pt x="147" y="582"/>
                    <a:pt x="133" y="544"/>
                  </a:cubicBezTo>
                  <a:cubicBezTo>
                    <a:pt x="118" y="508"/>
                    <a:pt x="80" y="484"/>
                    <a:pt x="42" y="488"/>
                  </a:cubicBezTo>
                  <a:cubicBezTo>
                    <a:pt x="33" y="446"/>
                    <a:pt x="33" y="402"/>
                    <a:pt x="42" y="359"/>
                  </a:cubicBezTo>
                  <a:cubicBezTo>
                    <a:pt x="80" y="361"/>
                    <a:pt x="118" y="340"/>
                    <a:pt x="133" y="302"/>
                  </a:cubicBezTo>
                  <a:cubicBezTo>
                    <a:pt x="147" y="266"/>
                    <a:pt x="137" y="224"/>
                    <a:pt x="107" y="199"/>
                  </a:cubicBezTo>
                  <a:cubicBezTo>
                    <a:pt x="133" y="163"/>
                    <a:pt x="162" y="133"/>
                    <a:pt x="198" y="107"/>
                  </a:cubicBezTo>
                  <a:cubicBezTo>
                    <a:pt x="224" y="137"/>
                    <a:pt x="266" y="148"/>
                    <a:pt x="302" y="133"/>
                  </a:cubicBezTo>
                  <a:cubicBezTo>
                    <a:pt x="340" y="118"/>
                    <a:pt x="361" y="80"/>
                    <a:pt x="359" y="42"/>
                  </a:cubicBezTo>
                  <a:cubicBezTo>
                    <a:pt x="401" y="33"/>
                    <a:pt x="446" y="33"/>
                    <a:pt x="488" y="42"/>
                  </a:cubicBezTo>
                  <a:cubicBezTo>
                    <a:pt x="484" y="80"/>
                    <a:pt x="507" y="118"/>
                    <a:pt x="543" y="133"/>
                  </a:cubicBezTo>
                  <a:cubicBezTo>
                    <a:pt x="581" y="148"/>
                    <a:pt x="622" y="137"/>
                    <a:pt x="647" y="107"/>
                  </a:cubicBezTo>
                  <a:cubicBezTo>
                    <a:pt x="683" y="133"/>
                    <a:pt x="715" y="163"/>
                    <a:pt x="740" y="199"/>
                  </a:cubicBezTo>
                  <a:cubicBezTo>
                    <a:pt x="710" y="224"/>
                    <a:pt x="698" y="266"/>
                    <a:pt x="715" y="302"/>
                  </a:cubicBezTo>
                  <a:cubicBezTo>
                    <a:pt x="730" y="340"/>
                    <a:pt x="768" y="361"/>
                    <a:pt x="806" y="359"/>
                  </a:cubicBezTo>
                  <a:cubicBezTo>
                    <a:pt x="814" y="402"/>
                    <a:pt x="814" y="446"/>
                    <a:pt x="806" y="488"/>
                  </a:cubicBezTo>
                  <a:close/>
                  <a:moveTo>
                    <a:pt x="829" y="323"/>
                  </a:moveTo>
                  <a:cubicBezTo>
                    <a:pt x="825" y="319"/>
                    <a:pt x="818" y="319"/>
                    <a:pt x="814" y="321"/>
                  </a:cubicBezTo>
                  <a:cubicBezTo>
                    <a:pt x="787" y="330"/>
                    <a:pt x="757" y="317"/>
                    <a:pt x="746" y="290"/>
                  </a:cubicBezTo>
                  <a:cubicBezTo>
                    <a:pt x="736" y="264"/>
                    <a:pt x="746" y="232"/>
                    <a:pt x="772" y="220"/>
                  </a:cubicBezTo>
                  <a:cubicBezTo>
                    <a:pt x="776" y="218"/>
                    <a:pt x="780" y="213"/>
                    <a:pt x="782" y="209"/>
                  </a:cubicBezTo>
                  <a:cubicBezTo>
                    <a:pt x="782" y="203"/>
                    <a:pt x="782" y="199"/>
                    <a:pt x="778" y="194"/>
                  </a:cubicBezTo>
                  <a:cubicBezTo>
                    <a:pt x="746" y="143"/>
                    <a:pt x="704" y="101"/>
                    <a:pt x="653" y="67"/>
                  </a:cubicBezTo>
                  <a:cubicBezTo>
                    <a:pt x="649" y="65"/>
                    <a:pt x="643" y="65"/>
                    <a:pt x="639" y="65"/>
                  </a:cubicBezTo>
                  <a:cubicBezTo>
                    <a:pt x="634" y="67"/>
                    <a:pt x="630" y="69"/>
                    <a:pt x="628" y="74"/>
                  </a:cubicBezTo>
                  <a:cubicBezTo>
                    <a:pt x="613" y="101"/>
                    <a:pt x="583" y="112"/>
                    <a:pt x="558" y="101"/>
                  </a:cubicBezTo>
                  <a:cubicBezTo>
                    <a:pt x="531" y="91"/>
                    <a:pt x="518" y="61"/>
                    <a:pt x="526" y="33"/>
                  </a:cubicBezTo>
                  <a:cubicBezTo>
                    <a:pt x="528" y="27"/>
                    <a:pt x="526" y="23"/>
                    <a:pt x="524" y="19"/>
                  </a:cubicBezTo>
                  <a:cubicBezTo>
                    <a:pt x="522" y="14"/>
                    <a:pt x="518" y="10"/>
                    <a:pt x="514" y="10"/>
                  </a:cubicBezTo>
                  <a:cubicBezTo>
                    <a:pt x="452" y="-3"/>
                    <a:pt x="393" y="-3"/>
                    <a:pt x="334" y="10"/>
                  </a:cubicBezTo>
                  <a:cubicBezTo>
                    <a:pt x="329" y="10"/>
                    <a:pt x="325" y="14"/>
                    <a:pt x="323" y="19"/>
                  </a:cubicBezTo>
                  <a:cubicBezTo>
                    <a:pt x="319" y="23"/>
                    <a:pt x="319" y="27"/>
                    <a:pt x="321" y="31"/>
                  </a:cubicBezTo>
                  <a:cubicBezTo>
                    <a:pt x="329" y="61"/>
                    <a:pt x="317" y="91"/>
                    <a:pt x="289" y="101"/>
                  </a:cubicBezTo>
                  <a:cubicBezTo>
                    <a:pt x="264" y="112"/>
                    <a:pt x="232" y="101"/>
                    <a:pt x="219" y="74"/>
                  </a:cubicBezTo>
                  <a:cubicBezTo>
                    <a:pt x="217" y="69"/>
                    <a:pt x="213" y="67"/>
                    <a:pt x="209" y="65"/>
                  </a:cubicBezTo>
                  <a:cubicBezTo>
                    <a:pt x="202" y="65"/>
                    <a:pt x="198" y="65"/>
                    <a:pt x="194" y="67"/>
                  </a:cubicBezTo>
                  <a:cubicBezTo>
                    <a:pt x="143" y="101"/>
                    <a:pt x="101" y="143"/>
                    <a:pt x="67" y="194"/>
                  </a:cubicBezTo>
                  <a:cubicBezTo>
                    <a:pt x="65" y="199"/>
                    <a:pt x="65" y="203"/>
                    <a:pt x="65" y="209"/>
                  </a:cubicBezTo>
                  <a:cubicBezTo>
                    <a:pt x="67" y="213"/>
                    <a:pt x="69" y="218"/>
                    <a:pt x="73" y="220"/>
                  </a:cubicBezTo>
                  <a:cubicBezTo>
                    <a:pt x="101" y="232"/>
                    <a:pt x="111" y="264"/>
                    <a:pt x="101" y="290"/>
                  </a:cubicBezTo>
                  <a:cubicBezTo>
                    <a:pt x="90" y="317"/>
                    <a:pt x="61" y="330"/>
                    <a:pt x="31" y="321"/>
                  </a:cubicBezTo>
                  <a:cubicBezTo>
                    <a:pt x="27" y="319"/>
                    <a:pt x="23" y="319"/>
                    <a:pt x="18" y="323"/>
                  </a:cubicBezTo>
                  <a:cubicBezTo>
                    <a:pt x="14" y="326"/>
                    <a:pt x="10" y="330"/>
                    <a:pt x="10" y="334"/>
                  </a:cubicBezTo>
                  <a:cubicBezTo>
                    <a:pt x="-3" y="393"/>
                    <a:pt x="-3" y="455"/>
                    <a:pt x="10" y="514"/>
                  </a:cubicBezTo>
                  <a:cubicBezTo>
                    <a:pt x="10" y="518"/>
                    <a:pt x="14" y="522"/>
                    <a:pt x="18" y="524"/>
                  </a:cubicBezTo>
                  <a:cubicBezTo>
                    <a:pt x="23" y="527"/>
                    <a:pt x="27" y="529"/>
                    <a:pt x="31" y="527"/>
                  </a:cubicBezTo>
                  <a:cubicBezTo>
                    <a:pt x="61" y="518"/>
                    <a:pt x="90" y="531"/>
                    <a:pt x="101" y="558"/>
                  </a:cubicBezTo>
                  <a:cubicBezTo>
                    <a:pt x="111" y="584"/>
                    <a:pt x="101" y="613"/>
                    <a:pt x="73" y="628"/>
                  </a:cubicBezTo>
                  <a:cubicBezTo>
                    <a:pt x="69" y="630"/>
                    <a:pt x="67" y="635"/>
                    <a:pt x="65" y="639"/>
                  </a:cubicBezTo>
                  <a:cubicBezTo>
                    <a:pt x="65" y="643"/>
                    <a:pt x="65" y="649"/>
                    <a:pt x="67" y="654"/>
                  </a:cubicBezTo>
                  <a:cubicBezTo>
                    <a:pt x="101" y="704"/>
                    <a:pt x="143" y="747"/>
                    <a:pt x="194" y="778"/>
                  </a:cubicBezTo>
                  <a:cubicBezTo>
                    <a:pt x="198" y="783"/>
                    <a:pt x="202" y="783"/>
                    <a:pt x="209" y="781"/>
                  </a:cubicBezTo>
                  <a:cubicBezTo>
                    <a:pt x="213" y="781"/>
                    <a:pt x="217" y="776"/>
                    <a:pt x="219" y="772"/>
                  </a:cubicBezTo>
                  <a:cubicBezTo>
                    <a:pt x="232" y="747"/>
                    <a:pt x="264" y="736"/>
                    <a:pt x="289" y="747"/>
                  </a:cubicBezTo>
                  <a:cubicBezTo>
                    <a:pt x="317" y="757"/>
                    <a:pt x="329" y="787"/>
                    <a:pt x="321" y="814"/>
                  </a:cubicBezTo>
                  <a:cubicBezTo>
                    <a:pt x="319" y="819"/>
                    <a:pt x="319" y="825"/>
                    <a:pt x="323" y="829"/>
                  </a:cubicBezTo>
                  <a:cubicBezTo>
                    <a:pt x="325" y="834"/>
                    <a:pt x="329" y="836"/>
                    <a:pt x="334" y="838"/>
                  </a:cubicBezTo>
                  <a:cubicBezTo>
                    <a:pt x="363" y="844"/>
                    <a:pt x="393" y="846"/>
                    <a:pt x="425" y="846"/>
                  </a:cubicBezTo>
                  <a:cubicBezTo>
                    <a:pt x="454" y="846"/>
                    <a:pt x="484" y="844"/>
                    <a:pt x="514" y="838"/>
                  </a:cubicBezTo>
                  <a:cubicBezTo>
                    <a:pt x="518" y="836"/>
                    <a:pt x="522" y="834"/>
                    <a:pt x="524" y="829"/>
                  </a:cubicBezTo>
                  <a:cubicBezTo>
                    <a:pt x="526" y="825"/>
                    <a:pt x="528" y="819"/>
                    <a:pt x="526" y="814"/>
                  </a:cubicBezTo>
                  <a:cubicBezTo>
                    <a:pt x="518" y="787"/>
                    <a:pt x="531" y="757"/>
                    <a:pt x="558" y="747"/>
                  </a:cubicBezTo>
                  <a:cubicBezTo>
                    <a:pt x="583" y="736"/>
                    <a:pt x="613" y="747"/>
                    <a:pt x="628" y="772"/>
                  </a:cubicBezTo>
                  <a:cubicBezTo>
                    <a:pt x="630" y="776"/>
                    <a:pt x="634" y="781"/>
                    <a:pt x="639" y="783"/>
                  </a:cubicBezTo>
                  <a:cubicBezTo>
                    <a:pt x="643" y="783"/>
                    <a:pt x="649" y="783"/>
                    <a:pt x="653" y="778"/>
                  </a:cubicBezTo>
                  <a:cubicBezTo>
                    <a:pt x="704" y="747"/>
                    <a:pt x="746" y="704"/>
                    <a:pt x="778" y="654"/>
                  </a:cubicBezTo>
                  <a:cubicBezTo>
                    <a:pt x="782" y="649"/>
                    <a:pt x="782" y="643"/>
                    <a:pt x="780" y="639"/>
                  </a:cubicBezTo>
                  <a:cubicBezTo>
                    <a:pt x="780" y="635"/>
                    <a:pt x="776" y="630"/>
                    <a:pt x="772" y="628"/>
                  </a:cubicBezTo>
                  <a:cubicBezTo>
                    <a:pt x="746" y="613"/>
                    <a:pt x="736" y="584"/>
                    <a:pt x="746" y="558"/>
                  </a:cubicBezTo>
                  <a:cubicBezTo>
                    <a:pt x="757" y="531"/>
                    <a:pt x="787" y="518"/>
                    <a:pt x="814" y="527"/>
                  </a:cubicBezTo>
                  <a:cubicBezTo>
                    <a:pt x="818" y="529"/>
                    <a:pt x="825" y="527"/>
                    <a:pt x="829" y="524"/>
                  </a:cubicBezTo>
                  <a:cubicBezTo>
                    <a:pt x="833" y="522"/>
                    <a:pt x="835" y="518"/>
                    <a:pt x="837" y="514"/>
                  </a:cubicBezTo>
                  <a:cubicBezTo>
                    <a:pt x="850" y="453"/>
                    <a:pt x="850" y="393"/>
                    <a:pt x="837" y="334"/>
                  </a:cubicBezTo>
                  <a:cubicBezTo>
                    <a:pt x="835" y="330"/>
                    <a:pt x="833" y="326"/>
                    <a:pt x="829" y="3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6" name="Freihandform 1512">
              <a:extLst>
                <a:ext uri="{FF2B5EF4-FFF2-40B4-BE49-F238E27FC236}">
                  <a16:creationId xmlns:a16="http://schemas.microsoft.com/office/drawing/2014/main" id="{D9A44F9F-86FC-4B94-99A7-17B07288A186}"/>
                </a:ext>
              </a:extLst>
            </p:cNvPr>
            <p:cNvSpPr/>
            <p:nvPr/>
          </p:nvSpPr>
          <p:spPr>
            <a:xfrm>
              <a:off x="9239776" y="1756114"/>
              <a:ext cx="98256" cy="98256"/>
            </a:xfrm>
            <a:custGeom>
              <a:avLst/>
              <a:gdLst/>
              <a:ahLst/>
              <a:cxnLst>
                <a:cxn ang="3cd4">
                  <a:pos x="hc" y="t"/>
                </a:cxn>
                <a:cxn ang="cd2">
                  <a:pos x="l" y="vc"/>
                </a:cxn>
                <a:cxn ang="cd4">
                  <a:pos x="hc" y="b"/>
                </a:cxn>
                <a:cxn ang="0">
                  <a:pos x="r" y="vc"/>
                </a:cxn>
              </a:cxnLst>
              <a:rect l="l" t="t" r="r" b="b"/>
              <a:pathLst>
                <a:path w="423" h="423">
                  <a:moveTo>
                    <a:pt x="374" y="279"/>
                  </a:moveTo>
                  <a:cubicBezTo>
                    <a:pt x="357" y="323"/>
                    <a:pt x="323" y="357"/>
                    <a:pt x="278" y="374"/>
                  </a:cubicBezTo>
                  <a:cubicBezTo>
                    <a:pt x="236" y="393"/>
                    <a:pt x="187" y="393"/>
                    <a:pt x="143" y="374"/>
                  </a:cubicBezTo>
                  <a:cubicBezTo>
                    <a:pt x="101" y="357"/>
                    <a:pt x="67" y="323"/>
                    <a:pt x="48" y="279"/>
                  </a:cubicBezTo>
                  <a:cubicBezTo>
                    <a:pt x="31" y="236"/>
                    <a:pt x="31" y="188"/>
                    <a:pt x="48" y="143"/>
                  </a:cubicBezTo>
                  <a:cubicBezTo>
                    <a:pt x="77" y="75"/>
                    <a:pt x="143" y="35"/>
                    <a:pt x="211" y="35"/>
                  </a:cubicBezTo>
                  <a:cubicBezTo>
                    <a:pt x="234" y="35"/>
                    <a:pt x="257" y="39"/>
                    <a:pt x="278" y="48"/>
                  </a:cubicBezTo>
                  <a:cubicBezTo>
                    <a:pt x="369" y="86"/>
                    <a:pt x="412" y="190"/>
                    <a:pt x="374" y="279"/>
                  </a:cubicBezTo>
                  <a:close/>
                  <a:moveTo>
                    <a:pt x="293" y="16"/>
                  </a:moveTo>
                  <a:cubicBezTo>
                    <a:pt x="185" y="-28"/>
                    <a:pt x="60" y="22"/>
                    <a:pt x="16" y="130"/>
                  </a:cubicBezTo>
                  <a:cubicBezTo>
                    <a:pt x="-5" y="183"/>
                    <a:pt x="-5" y="241"/>
                    <a:pt x="16" y="293"/>
                  </a:cubicBezTo>
                  <a:cubicBezTo>
                    <a:pt x="37" y="344"/>
                    <a:pt x="77" y="384"/>
                    <a:pt x="130" y="408"/>
                  </a:cubicBezTo>
                  <a:cubicBezTo>
                    <a:pt x="156" y="418"/>
                    <a:pt x="183" y="423"/>
                    <a:pt x="211" y="423"/>
                  </a:cubicBezTo>
                  <a:cubicBezTo>
                    <a:pt x="238" y="423"/>
                    <a:pt x="266" y="418"/>
                    <a:pt x="293" y="408"/>
                  </a:cubicBezTo>
                  <a:cubicBezTo>
                    <a:pt x="344" y="384"/>
                    <a:pt x="384" y="344"/>
                    <a:pt x="407" y="293"/>
                  </a:cubicBezTo>
                  <a:cubicBezTo>
                    <a:pt x="452" y="185"/>
                    <a:pt x="401" y="61"/>
                    <a:pt x="293" y="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27" name="Gruppieren 526">
            <a:extLst>
              <a:ext uri="{FF2B5EF4-FFF2-40B4-BE49-F238E27FC236}">
                <a16:creationId xmlns:a16="http://schemas.microsoft.com/office/drawing/2014/main" id="{0C1F64F2-2823-4522-8297-9B1DE48AF84C}"/>
              </a:ext>
            </a:extLst>
          </p:cNvPr>
          <p:cNvGrpSpPr>
            <a:grpSpLocks noChangeAspect="1"/>
          </p:cNvGrpSpPr>
          <p:nvPr/>
        </p:nvGrpSpPr>
        <p:grpSpPr>
          <a:xfrm>
            <a:off x="6252158" y="2220020"/>
            <a:ext cx="328528" cy="328528"/>
            <a:chOff x="8681207" y="1641095"/>
            <a:chExt cx="328528" cy="328528"/>
          </a:xfrm>
          <a:solidFill>
            <a:srgbClr val="007AB3"/>
          </a:solidFill>
        </p:grpSpPr>
        <p:sp>
          <p:nvSpPr>
            <p:cNvPr id="528" name="Freihandform 1514">
              <a:extLst>
                <a:ext uri="{FF2B5EF4-FFF2-40B4-BE49-F238E27FC236}">
                  <a16:creationId xmlns:a16="http://schemas.microsoft.com/office/drawing/2014/main" id="{3AB2F92C-818B-4E7A-B324-F00B77E25E84}"/>
                </a:ext>
              </a:extLst>
            </p:cNvPr>
            <p:cNvSpPr/>
            <p:nvPr/>
          </p:nvSpPr>
          <p:spPr>
            <a:xfrm>
              <a:off x="8681207"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29" name="Freihandform 1515">
              <a:extLst>
                <a:ext uri="{FF2B5EF4-FFF2-40B4-BE49-F238E27FC236}">
                  <a16:creationId xmlns:a16="http://schemas.microsoft.com/office/drawing/2014/main" id="{A1B20D90-3742-420A-88B3-D44F27F4BB18}"/>
                </a:ext>
              </a:extLst>
            </p:cNvPr>
            <p:cNvSpPr/>
            <p:nvPr/>
          </p:nvSpPr>
          <p:spPr>
            <a:xfrm>
              <a:off x="8755016" y="1715136"/>
              <a:ext cx="115020" cy="114787"/>
            </a:xfrm>
            <a:custGeom>
              <a:avLst/>
              <a:gdLst/>
              <a:ahLst/>
              <a:cxnLst>
                <a:cxn ang="3cd4">
                  <a:pos x="hc" y="t"/>
                </a:cxn>
                <a:cxn ang="cd2">
                  <a:pos x="l" y="vc"/>
                </a:cxn>
                <a:cxn ang="cd4">
                  <a:pos x="hc" y="b"/>
                </a:cxn>
                <a:cxn ang="0">
                  <a:pos x="r" y="vc"/>
                </a:cxn>
              </a:cxnLst>
              <a:rect l="l" t="t" r="r" b="b"/>
              <a:pathLst>
                <a:path w="495" h="494">
                  <a:moveTo>
                    <a:pt x="371" y="370"/>
                  </a:moveTo>
                  <a:cubicBezTo>
                    <a:pt x="352" y="387"/>
                    <a:pt x="347" y="410"/>
                    <a:pt x="356" y="431"/>
                  </a:cubicBezTo>
                  <a:cubicBezTo>
                    <a:pt x="339" y="442"/>
                    <a:pt x="320" y="450"/>
                    <a:pt x="301" y="455"/>
                  </a:cubicBezTo>
                  <a:cubicBezTo>
                    <a:pt x="292" y="433"/>
                    <a:pt x="271" y="419"/>
                    <a:pt x="248" y="419"/>
                  </a:cubicBezTo>
                  <a:cubicBezTo>
                    <a:pt x="223" y="419"/>
                    <a:pt x="201" y="433"/>
                    <a:pt x="193" y="455"/>
                  </a:cubicBezTo>
                  <a:cubicBezTo>
                    <a:pt x="174" y="450"/>
                    <a:pt x="155" y="442"/>
                    <a:pt x="138" y="431"/>
                  </a:cubicBezTo>
                  <a:cubicBezTo>
                    <a:pt x="146" y="410"/>
                    <a:pt x="142" y="387"/>
                    <a:pt x="125" y="370"/>
                  </a:cubicBezTo>
                  <a:cubicBezTo>
                    <a:pt x="108" y="351"/>
                    <a:pt x="83" y="347"/>
                    <a:pt x="62" y="355"/>
                  </a:cubicBezTo>
                  <a:cubicBezTo>
                    <a:pt x="51" y="338"/>
                    <a:pt x="43" y="319"/>
                    <a:pt x="38" y="300"/>
                  </a:cubicBezTo>
                  <a:cubicBezTo>
                    <a:pt x="60" y="292"/>
                    <a:pt x="74" y="270"/>
                    <a:pt x="74" y="247"/>
                  </a:cubicBezTo>
                  <a:cubicBezTo>
                    <a:pt x="74" y="222"/>
                    <a:pt x="60" y="201"/>
                    <a:pt x="38" y="192"/>
                  </a:cubicBezTo>
                  <a:cubicBezTo>
                    <a:pt x="43" y="173"/>
                    <a:pt x="51" y="154"/>
                    <a:pt x="62" y="137"/>
                  </a:cubicBezTo>
                  <a:cubicBezTo>
                    <a:pt x="83" y="146"/>
                    <a:pt x="108" y="141"/>
                    <a:pt x="125" y="124"/>
                  </a:cubicBezTo>
                  <a:cubicBezTo>
                    <a:pt x="142" y="107"/>
                    <a:pt x="146" y="82"/>
                    <a:pt x="138" y="61"/>
                  </a:cubicBezTo>
                  <a:cubicBezTo>
                    <a:pt x="155" y="50"/>
                    <a:pt x="174" y="42"/>
                    <a:pt x="193" y="38"/>
                  </a:cubicBezTo>
                  <a:cubicBezTo>
                    <a:pt x="201" y="59"/>
                    <a:pt x="223" y="74"/>
                    <a:pt x="248" y="74"/>
                  </a:cubicBezTo>
                  <a:cubicBezTo>
                    <a:pt x="271" y="74"/>
                    <a:pt x="292" y="59"/>
                    <a:pt x="301" y="38"/>
                  </a:cubicBezTo>
                  <a:cubicBezTo>
                    <a:pt x="320" y="42"/>
                    <a:pt x="339" y="50"/>
                    <a:pt x="356" y="61"/>
                  </a:cubicBezTo>
                  <a:cubicBezTo>
                    <a:pt x="347" y="82"/>
                    <a:pt x="352" y="107"/>
                    <a:pt x="371" y="124"/>
                  </a:cubicBezTo>
                  <a:cubicBezTo>
                    <a:pt x="388" y="141"/>
                    <a:pt x="411" y="146"/>
                    <a:pt x="432" y="137"/>
                  </a:cubicBezTo>
                  <a:cubicBezTo>
                    <a:pt x="443" y="154"/>
                    <a:pt x="451" y="173"/>
                    <a:pt x="455" y="192"/>
                  </a:cubicBezTo>
                  <a:cubicBezTo>
                    <a:pt x="434" y="201"/>
                    <a:pt x="419" y="222"/>
                    <a:pt x="419" y="247"/>
                  </a:cubicBezTo>
                  <a:cubicBezTo>
                    <a:pt x="419" y="270"/>
                    <a:pt x="434" y="292"/>
                    <a:pt x="455" y="300"/>
                  </a:cubicBezTo>
                  <a:cubicBezTo>
                    <a:pt x="451" y="319"/>
                    <a:pt x="443" y="338"/>
                    <a:pt x="432" y="355"/>
                  </a:cubicBezTo>
                  <a:cubicBezTo>
                    <a:pt x="411" y="347"/>
                    <a:pt x="388" y="351"/>
                    <a:pt x="371" y="370"/>
                  </a:cubicBezTo>
                  <a:close/>
                  <a:moveTo>
                    <a:pt x="428" y="393"/>
                  </a:moveTo>
                  <a:cubicBezTo>
                    <a:pt x="432" y="395"/>
                    <a:pt x="436" y="397"/>
                    <a:pt x="441" y="397"/>
                  </a:cubicBezTo>
                  <a:cubicBezTo>
                    <a:pt x="447" y="395"/>
                    <a:pt x="451" y="393"/>
                    <a:pt x="453" y="389"/>
                  </a:cubicBezTo>
                  <a:cubicBezTo>
                    <a:pt x="474" y="359"/>
                    <a:pt x="487" y="328"/>
                    <a:pt x="494" y="292"/>
                  </a:cubicBezTo>
                  <a:cubicBezTo>
                    <a:pt x="496" y="287"/>
                    <a:pt x="494" y="281"/>
                    <a:pt x="491" y="277"/>
                  </a:cubicBezTo>
                  <a:cubicBezTo>
                    <a:pt x="487" y="273"/>
                    <a:pt x="483" y="270"/>
                    <a:pt x="479" y="270"/>
                  </a:cubicBezTo>
                  <a:cubicBezTo>
                    <a:pt x="466" y="268"/>
                    <a:pt x="455" y="260"/>
                    <a:pt x="455" y="247"/>
                  </a:cubicBezTo>
                  <a:cubicBezTo>
                    <a:pt x="455" y="234"/>
                    <a:pt x="466" y="224"/>
                    <a:pt x="479" y="222"/>
                  </a:cubicBezTo>
                  <a:cubicBezTo>
                    <a:pt x="483" y="222"/>
                    <a:pt x="487" y="220"/>
                    <a:pt x="491" y="215"/>
                  </a:cubicBezTo>
                  <a:cubicBezTo>
                    <a:pt x="494" y="211"/>
                    <a:pt x="496" y="207"/>
                    <a:pt x="494" y="203"/>
                  </a:cubicBezTo>
                  <a:cubicBezTo>
                    <a:pt x="487" y="167"/>
                    <a:pt x="474" y="133"/>
                    <a:pt x="453" y="103"/>
                  </a:cubicBezTo>
                  <a:cubicBezTo>
                    <a:pt x="451" y="99"/>
                    <a:pt x="447" y="97"/>
                    <a:pt x="441" y="97"/>
                  </a:cubicBezTo>
                  <a:cubicBezTo>
                    <a:pt x="436" y="95"/>
                    <a:pt x="432" y="97"/>
                    <a:pt x="428" y="101"/>
                  </a:cubicBezTo>
                  <a:cubicBezTo>
                    <a:pt x="417" y="107"/>
                    <a:pt x="402" y="107"/>
                    <a:pt x="394" y="99"/>
                  </a:cubicBezTo>
                  <a:cubicBezTo>
                    <a:pt x="386" y="91"/>
                    <a:pt x="386" y="76"/>
                    <a:pt x="394" y="65"/>
                  </a:cubicBezTo>
                  <a:cubicBezTo>
                    <a:pt x="396" y="63"/>
                    <a:pt x="398" y="57"/>
                    <a:pt x="398" y="52"/>
                  </a:cubicBezTo>
                  <a:cubicBezTo>
                    <a:pt x="396" y="48"/>
                    <a:pt x="394" y="44"/>
                    <a:pt x="390" y="40"/>
                  </a:cubicBezTo>
                  <a:cubicBezTo>
                    <a:pt x="360" y="21"/>
                    <a:pt x="328" y="6"/>
                    <a:pt x="292" y="0"/>
                  </a:cubicBezTo>
                  <a:cubicBezTo>
                    <a:pt x="288" y="0"/>
                    <a:pt x="282" y="0"/>
                    <a:pt x="278" y="4"/>
                  </a:cubicBezTo>
                  <a:cubicBezTo>
                    <a:pt x="273" y="6"/>
                    <a:pt x="271" y="10"/>
                    <a:pt x="271" y="16"/>
                  </a:cubicBezTo>
                  <a:cubicBezTo>
                    <a:pt x="269" y="29"/>
                    <a:pt x="261" y="38"/>
                    <a:pt x="248" y="38"/>
                  </a:cubicBezTo>
                  <a:cubicBezTo>
                    <a:pt x="235" y="38"/>
                    <a:pt x="225" y="29"/>
                    <a:pt x="223" y="16"/>
                  </a:cubicBezTo>
                  <a:cubicBezTo>
                    <a:pt x="223" y="10"/>
                    <a:pt x="220" y="6"/>
                    <a:pt x="216" y="4"/>
                  </a:cubicBezTo>
                  <a:cubicBezTo>
                    <a:pt x="212" y="0"/>
                    <a:pt x="208" y="0"/>
                    <a:pt x="204" y="0"/>
                  </a:cubicBezTo>
                  <a:cubicBezTo>
                    <a:pt x="168" y="6"/>
                    <a:pt x="134" y="21"/>
                    <a:pt x="104" y="40"/>
                  </a:cubicBezTo>
                  <a:cubicBezTo>
                    <a:pt x="100" y="44"/>
                    <a:pt x="98" y="48"/>
                    <a:pt x="98" y="52"/>
                  </a:cubicBezTo>
                  <a:cubicBezTo>
                    <a:pt x="96" y="57"/>
                    <a:pt x="98" y="63"/>
                    <a:pt x="102" y="65"/>
                  </a:cubicBezTo>
                  <a:cubicBezTo>
                    <a:pt x="108" y="76"/>
                    <a:pt x="108" y="91"/>
                    <a:pt x="100" y="99"/>
                  </a:cubicBezTo>
                  <a:cubicBezTo>
                    <a:pt x="91" y="107"/>
                    <a:pt x="77" y="107"/>
                    <a:pt x="66" y="101"/>
                  </a:cubicBezTo>
                  <a:cubicBezTo>
                    <a:pt x="64" y="97"/>
                    <a:pt x="57" y="95"/>
                    <a:pt x="53" y="97"/>
                  </a:cubicBezTo>
                  <a:cubicBezTo>
                    <a:pt x="49" y="97"/>
                    <a:pt x="45" y="99"/>
                    <a:pt x="41" y="103"/>
                  </a:cubicBezTo>
                  <a:cubicBezTo>
                    <a:pt x="22" y="133"/>
                    <a:pt x="7" y="167"/>
                    <a:pt x="0" y="203"/>
                  </a:cubicBezTo>
                  <a:cubicBezTo>
                    <a:pt x="0" y="207"/>
                    <a:pt x="0" y="211"/>
                    <a:pt x="5" y="215"/>
                  </a:cubicBezTo>
                  <a:cubicBezTo>
                    <a:pt x="7" y="220"/>
                    <a:pt x="11" y="222"/>
                    <a:pt x="17" y="222"/>
                  </a:cubicBezTo>
                  <a:cubicBezTo>
                    <a:pt x="30" y="224"/>
                    <a:pt x="38" y="234"/>
                    <a:pt x="38" y="247"/>
                  </a:cubicBezTo>
                  <a:cubicBezTo>
                    <a:pt x="38" y="260"/>
                    <a:pt x="30" y="268"/>
                    <a:pt x="17" y="270"/>
                  </a:cubicBezTo>
                  <a:cubicBezTo>
                    <a:pt x="11" y="270"/>
                    <a:pt x="7" y="273"/>
                    <a:pt x="5" y="277"/>
                  </a:cubicBezTo>
                  <a:cubicBezTo>
                    <a:pt x="0" y="281"/>
                    <a:pt x="0" y="287"/>
                    <a:pt x="0" y="292"/>
                  </a:cubicBezTo>
                  <a:cubicBezTo>
                    <a:pt x="7" y="328"/>
                    <a:pt x="22" y="359"/>
                    <a:pt x="41" y="389"/>
                  </a:cubicBezTo>
                  <a:cubicBezTo>
                    <a:pt x="45" y="393"/>
                    <a:pt x="49" y="395"/>
                    <a:pt x="53" y="397"/>
                  </a:cubicBezTo>
                  <a:cubicBezTo>
                    <a:pt x="57" y="397"/>
                    <a:pt x="64" y="395"/>
                    <a:pt x="66" y="393"/>
                  </a:cubicBezTo>
                  <a:cubicBezTo>
                    <a:pt x="77" y="385"/>
                    <a:pt x="91" y="385"/>
                    <a:pt x="100" y="393"/>
                  </a:cubicBezTo>
                  <a:cubicBezTo>
                    <a:pt x="108" y="402"/>
                    <a:pt x="108" y="417"/>
                    <a:pt x="102" y="427"/>
                  </a:cubicBezTo>
                  <a:cubicBezTo>
                    <a:pt x="98" y="431"/>
                    <a:pt x="96" y="436"/>
                    <a:pt x="98" y="440"/>
                  </a:cubicBezTo>
                  <a:cubicBezTo>
                    <a:pt x="98" y="446"/>
                    <a:pt x="100" y="450"/>
                    <a:pt x="104" y="452"/>
                  </a:cubicBezTo>
                  <a:cubicBezTo>
                    <a:pt x="134" y="474"/>
                    <a:pt x="168" y="486"/>
                    <a:pt x="204" y="493"/>
                  </a:cubicBezTo>
                  <a:cubicBezTo>
                    <a:pt x="208" y="495"/>
                    <a:pt x="212" y="493"/>
                    <a:pt x="216" y="491"/>
                  </a:cubicBezTo>
                  <a:cubicBezTo>
                    <a:pt x="220" y="486"/>
                    <a:pt x="223" y="482"/>
                    <a:pt x="223" y="478"/>
                  </a:cubicBezTo>
                  <a:cubicBezTo>
                    <a:pt x="225" y="465"/>
                    <a:pt x="235" y="455"/>
                    <a:pt x="248" y="455"/>
                  </a:cubicBezTo>
                  <a:cubicBezTo>
                    <a:pt x="261" y="455"/>
                    <a:pt x="269" y="465"/>
                    <a:pt x="271" y="478"/>
                  </a:cubicBezTo>
                  <a:cubicBezTo>
                    <a:pt x="271" y="482"/>
                    <a:pt x="273" y="486"/>
                    <a:pt x="278" y="491"/>
                  </a:cubicBezTo>
                  <a:cubicBezTo>
                    <a:pt x="282" y="493"/>
                    <a:pt x="286" y="493"/>
                    <a:pt x="288" y="493"/>
                  </a:cubicBezTo>
                  <a:cubicBezTo>
                    <a:pt x="290" y="493"/>
                    <a:pt x="290" y="493"/>
                    <a:pt x="292" y="493"/>
                  </a:cubicBezTo>
                  <a:cubicBezTo>
                    <a:pt x="328" y="486"/>
                    <a:pt x="360" y="474"/>
                    <a:pt x="390" y="452"/>
                  </a:cubicBezTo>
                  <a:cubicBezTo>
                    <a:pt x="394" y="450"/>
                    <a:pt x="396" y="446"/>
                    <a:pt x="398" y="440"/>
                  </a:cubicBezTo>
                  <a:cubicBezTo>
                    <a:pt x="398" y="436"/>
                    <a:pt x="396" y="431"/>
                    <a:pt x="394" y="427"/>
                  </a:cubicBezTo>
                  <a:cubicBezTo>
                    <a:pt x="386" y="417"/>
                    <a:pt x="386" y="402"/>
                    <a:pt x="394" y="393"/>
                  </a:cubicBezTo>
                  <a:cubicBezTo>
                    <a:pt x="402" y="385"/>
                    <a:pt x="417" y="385"/>
                    <a:pt x="428" y="3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0" name="Freihandform 1516">
              <a:extLst>
                <a:ext uri="{FF2B5EF4-FFF2-40B4-BE49-F238E27FC236}">
                  <a16:creationId xmlns:a16="http://schemas.microsoft.com/office/drawing/2014/main" id="{3CC2794C-4FCD-48D5-AD3E-1583BB5FD466}"/>
                </a:ext>
              </a:extLst>
            </p:cNvPr>
            <p:cNvSpPr/>
            <p:nvPr/>
          </p:nvSpPr>
          <p:spPr>
            <a:xfrm>
              <a:off x="8788078" y="1747965"/>
              <a:ext cx="49128" cy="49128"/>
            </a:xfrm>
            <a:custGeom>
              <a:avLst/>
              <a:gdLst/>
              <a:ahLst/>
              <a:cxnLst>
                <a:cxn ang="3cd4">
                  <a:pos x="hc" y="t"/>
                </a:cxn>
                <a:cxn ang="cd2">
                  <a:pos x="l" y="vc"/>
                </a:cxn>
                <a:cxn ang="cd4">
                  <a:pos x="hc" y="b"/>
                </a:cxn>
                <a:cxn ang="0">
                  <a:pos x="r" y="vc"/>
                </a:cxn>
              </a:cxnLst>
              <a:rect l="l" t="t" r="r" b="b"/>
              <a:pathLst>
                <a:path w="212" h="212">
                  <a:moveTo>
                    <a:pt x="155" y="155"/>
                  </a:moveTo>
                  <a:cubicBezTo>
                    <a:pt x="129" y="182"/>
                    <a:pt x="83" y="182"/>
                    <a:pt x="55" y="155"/>
                  </a:cubicBezTo>
                  <a:cubicBezTo>
                    <a:pt x="42" y="142"/>
                    <a:pt x="34" y="125"/>
                    <a:pt x="34" y="106"/>
                  </a:cubicBezTo>
                  <a:cubicBezTo>
                    <a:pt x="34" y="87"/>
                    <a:pt x="42" y="68"/>
                    <a:pt x="55" y="55"/>
                  </a:cubicBezTo>
                  <a:cubicBezTo>
                    <a:pt x="68" y="43"/>
                    <a:pt x="87" y="34"/>
                    <a:pt x="106" y="34"/>
                  </a:cubicBezTo>
                  <a:cubicBezTo>
                    <a:pt x="125" y="34"/>
                    <a:pt x="142" y="43"/>
                    <a:pt x="155" y="55"/>
                  </a:cubicBezTo>
                  <a:cubicBezTo>
                    <a:pt x="169" y="68"/>
                    <a:pt x="176" y="87"/>
                    <a:pt x="176" y="106"/>
                  </a:cubicBezTo>
                  <a:cubicBezTo>
                    <a:pt x="176" y="125"/>
                    <a:pt x="169" y="142"/>
                    <a:pt x="155" y="155"/>
                  </a:cubicBezTo>
                  <a:close/>
                  <a:moveTo>
                    <a:pt x="30" y="30"/>
                  </a:moveTo>
                  <a:cubicBezTo>
                    <a:pt x="11" y="51"/>
                    <a:pt x="0" y="77"/>
                    <a:pt x="0" y="106"/>
                  </a:cubicBezTo>
                  <a:cubicBezTo>
                    <a:pt x="0" y="134"/>
                    <a:pt x="11" y="161"/>
                    <a:pt x="30" y="180"/>
                  </a:cubicBezTo>
                  <a:cubicBezTo>
                    <a:pt x="51" y="199"/>
                    <a:pt x="76" y="212"/>
                    <a:pt x="106" y="212"/>
                  </a:cubicBezTo>
                  <a:cubicBezTo>
                    <a:pt x="133" y="212"/>
                    <a:pt x="161" y="199"/>
                    <a:pt x="180" y="180"/>
                  </a:cubicBezTo>
                  <a:cubicBezTo>
                    <a:pt x="199" y="161"/>
                    <a:pt x="212" y="134"/>
                    <a:pt x="212" y="106"/>
                  </a:cubicBezTo>
                  <a:cubicBezTo>
                    <a:pt x="212" y="77"/>
                    <a:pt x="199" y="51"/>
                    <a:pt x="180" y="30"/>
                  </a:cubicBezTo>
                  <a:cubicBezTo>
                    <a:pt x="140" y="-10"/>
                    <a:pt x="70" y="-10"/>
                    <a:pt x="30" y="3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1" name="Freihandform 1517">
              <a:extLst>
                <a:ext uri="{FF2B5EF4-FFF2-40B4-BE49-F238E27FC236}">
                  <a16:creationId xmlns:a16="http://schemas.microsoft.com/office/drawing/2014/main" id="{EA707BA1-2FBD-48E9-BE43-E045383FE575}"/>
                </a:ext>
              </a:extLst>
            </p:cNvPr>
            <p:cNvSpPr/>
            <p:nvPr/>
          </p:nvSpPr>
          <p:spPr>
            <a:xfrm>
              <a:off x="8853738" y="1805242"/>
              <a:ext cx="81958" cy="81958"/>
            </a:xfrm>
            <a:custGeom>
              <a:avLst/>
              <a:gdLst/>
              <a:ahLst/>
              <a:cxnLst>
                <a:cxn ang="3cd4">
                  <a:pos x="hc" y="t"/>
                </a:cxn>
                <a:cxn ang="cd2">
                  <a:pos x="l" y="vc"/>
                </a:cxn>
                <a:cxn ang="cd4">
                  <a:pos x="hc" y="b"/>
                </a:cxn>
                <a:cxn ang="0">
                  <a:pos x="r" y="vc"/>
                </a:cxn>
              </a:cxnLst>
              <a:rect l="l" t="t" r="r" b="b"/>
              <a:pathLst>
                <a:path w="353" h="353">
                  <a:moveTo>
                    <a:pt x="315" y="218"/>
                  </a:moveTo>
                  <a:cubicBezTo>
                    <a:pt x="311" y="226"/>
                    <a:pt x="307" y="237"/>
                    <a:pt x="302" y="245"/>
                  </a:cubicBezTo>
                  <a:cubicBezTo>
                    <a:pt x="285" y="241"/>
                    <a:pt x="268" y="245"/>
                    <a:pt x="258" y="258"/>
                  </a:cubicBezTo>
                  <a:cubicBezTo>
                    <a:pt x="245" y="271"/>
                    <a:pt x="241" y="288"/>
                    <a:pt x="245" y="303"/>
                  </a:cubicBezTo>
                  <a:cubicBezTo>
                    <a:pt x="237" y="309"/>
                    <a:pt x="226" y="311"/>
                    <a:pt x="216" y="315"/>
                  </a:cubicBezTo>
                  <a:cubicBezTo>
                    <a:pt x="209" y="300"/>
                    <a:pt x="192" y="292"/>
                    <a:pt x="175" y="292"/>
                  </a:cubicBezTo>
                  <a:cubicBezTo>
                    <a:pt x="158" y="292"/>
                    <a:pt x="144" y="300"/>
                    <a:pt x="135" y="315"/>
                  </a:cubicBezTo>
                  <a:cubicBezTo>
                    <a:pt x="127" y="311"/>
                    <a:pt x="116" y="309"/>
                    <a:pt x="108" y="303"/>
                  </a:cubicBezTo>
                  <a:cubicBezTo>
                    <a:pt x="112" y="288"/>
                    <a:pt x="108" y="271"/>
                    <a:pt x="95" y="258"/>
                  </a:cubicBezTo>
                  <a:cubicBezTo>
                    <a:pt x="82" y="245"/>
                    <a:pt x="65" y="241"/>
                    <a:pt x="50" y="245"/>
                  </a:cubicBezTo>
                  <a:cubicBezTo>
                    <a:pt x="44" y="237"/>
                    <a:pt x="42" y="226"/>
                    <a:pt x="38" y="218"/>
                  </a:cubicBezTo>
                  <a:cubicBezTo>
                    <a:pt x="53" y="209"/>
                    <a:pt x="61" y="195"/>
                    <a:pt x="61" y="178"/>
                  </a:cubicBezTo>
                  <a:cubicBezTo>
                    <a:pt x="61" y="161"/>
                    <a:pt x="53" y="144"/>
                    <a:pt x="38" y="137"/>
                  </a:cubicBezTo>
                  <a:cubicBezTo>
                    <a:pt x="42" y="127"/>
                    <a:pt x="44" y="116"/>
                    <a:pt x="50" y="108"/>
                  </a:cubicBezTo>
                  <a:cubicBezTo>
                    <a:pt x="65" y="112"/>
                    <a:pt x="82" y="108"/>
                    <a:pt x="95" y="95"/>
                  </a:cubicBezTo>
                  <a:cubicBezTo>
                    <a:pt x="108" y="85"/>
                    <a:pt x="112" y="68"/>
                    <a:pt x="108" y="51"/>
                  </a:cubicBezTo>
                  <a:cubicBezTo>
                    <a:pt x="116" y="46"/>
                    <a:pt x="127" y="42"/>
                    <a:pt x="135" y="38"/>
                  </a:cubicBezTo>
                  <a:cubicBezTo>
                    <a:pt x="144" y="53"/>
                    <a:pt x="158" y="63"/>
                    <a:pt x="175" y="63"/>
                  </a:cubicBezTo>
                  <a:cubicBezTo>
                    <a:pt x="192" y="63"/>
                    <a:pt x="209" y="53"/>
                    <a:pt x="216" y="38"/>
                  </a:cubicBezTo>
                  <a:cubicBezTo>
                    <a:pt x="226" y="42"/>
                    <a:pt x="237" y="46"/>
                    <a:pt x="245" y="51"/>
                  </a:cubicBezTo>
                  <a:cubicBezTo>
                    <a:pt x="241" y="68"/>
                    <a:pt x="245" y="85"/>
                    <a:pt x="258" y="95"/>
                  </a:cubicBezTo>
                  <a:cubicBezTo>
                    <a:pt x="268" y="108"/>
                    <a:pt x="285" y="112"/>
                    <a:pt x="302" y="108"/>
                  </a:cubicBezTo>
                  <a:cubicBezTo>
                    <a:pt x="307" y="116"/>
                    <a:pt x="311" y="127"/>
                    <a:pt x="315" y="137"/>
                  </a:cubicBezTo>
                  <a:cubicBezTo>
                    <a:pt x="300" y="144"/>
                    <a:pt x="290" y="161"/>
                    <a:pt x="290" y="178"/>
                  </a:cubicBezTo>
                  <a:cubicBezTo>
                    <a:pt x="290" y="195"/>
                    <a:pt x="300" y="209"/>
                    <a:pt x="315" y="218"/>
                  </a:cubicBezTo>
                  <a:close/>
                  <a:moveTo>
                    <a:pt x="336" y="165"/>
                  </a:moveTo>
                  <a:cubicBezTo>
                    <a:pt x="340" y="165"/>
                    <a:pt x="347" y="163"/>
                    <a:pt x="349" y="159"/>
                  </a:cubicBezTo>
                  <a:cubicBezTo>
                    <a:pt x="351" y="154"/>
                    <a:pt x="353" y="150"/>
                    <a:pt x="353" y="146"/>
                  </a:cubicBezTo>
                  <a:cubicBezTo>
                    <a:pt x="347" y="121"/>
                    <a:pt x="338" y="95"/>
                    <a:pt x="324" y="74"/>
                  </a:cubicBezTo>
                  <a:cubicBezTo>
                    <a:pt x="321" y="72"/>
                    <a:pt x="315" y="68"/>
                    <a:pt x="311" y="68"/>
                  </a:cubicBezTo>
                  <a:cubicBezTo>
                    <a:pt x="307" y="68"/>
                    <a:pt x="300" y="68"/>
                    <a:pt x="298" y="72"/>
                  </a:cubicBezTo>
                  <a:cubicBezTo>
                    <a:pt x="292" y="76"/>
                    <a:pt x="285" y="76"/>
                    <a:pt x="281" y="72"/>
                  </a:cubicBezTo>
                  <a:cubicBezTo>
                    <a:pt x="277" y="68"/>
                    <a:pt x="277" y="61"/>
                    <a:pt x="281" y="55"/>
                  </a:cubicBezTo>
                  <a:cubicBezTo>
                    <a:pt x="285" y="53"/>
                    <a:pt x="285" y="46"/>
                    <a:pt x="285" y="42"/>
                  </a:cubicBezTo>
                  <a:cubicBezTo>
                    <a:pt x="285" y="38"/>
                    <a:pt x="281" y="32"/>
                    <a:pt x="279" y="30"/>
                  </a:cubicBezTo>
                  <a:cubicBezTo>
                    <a:pt x="258" y="15"/>
                    <a:pt x="232" y="6"/>
                    <a:pt x="207" y="0"/>
                  </a:cubicBezTo>
                  <a:cubicBezTo>
                    <a:pt x="203" y="0"/>
                    <a:pt x="199" y="2"/>
                    <a:pt x="194" y="4"/>
                  </a:cubicBezTo>
                  <a:cubicBezTo>
                    <a:pt x="190" y="6"/>
                    <a:pt x="188" y="13"/>
                    <a:pt x="188" y="17"/>
                  </a:cubicBezTo>
                  <a:cubicBezTo>
                    <a:pt x="186" y="30"/>
                    <a:pt x="167" y="30"/>
                    <a:pt x="165" y="17"/>
                  </a:cubicBezTo>
                  <a:cubicBezTo>
                    <a:pt x="165" y="13"/>
                    <a:pt x="163" y="6"/>
                    <a:pt x="158" y="4"/>
                  </a:cubicBezTo>
                  <a:cubicBezTo>
                    <a:pt x="154" y="2"/>
                    <a:pt x="150" y="0"/>
                    <a:pt x="144" y="0"/>
                  </a:cubicBezTo>
                  <a:cubicBezTo>
                    <a:pt x="118" y="6"/>
                    <a:pt x="95" y="15"/>
                    <a:pt x="74" y="30"/>
                  </a:cubicBezTo>
                  <a:cubicBezTo>
                    <a:pt x="70" y="32"/>
                    <a:pt x="67" y="38"/>
                    <a:pt x="67" y="42"/>
                  </a:cubicBezTo>
                  <a:cubicBezTo>
                    <a:pt x="65" y="46"/>
                    <a:pt x="67" y="53"/>
                    <a:pt x="70" y="55"/>
                  </a:cubicBezTo>
                  <a:cubicBezTo>
                    <a:pt x="74" y="61"/>
                    <a:pt x="74" y="68"/>
                    <a:pt x="70" y="72"/>
                  </a:cubicBezTo>
                  <a:cubicBezTo>
                    <a:pt x="65" y="76"/>
                    <a:pt x="59" y="76"/>
                    <a:pt x="55" y="72"/>
                  </a:cubicBezTo>
                  <a:cubicBezTo>
                    <a:pt x="50" y="68"/>
                    <a:pt x="46" y="68"/>
                    <a:pt x="42" y="68"/>
                  </a:cubicBezTo>
                  <a:cubicBezTo>
                    <a:pt x="36" y="68"/>
                    <a:pt x="31" y="72"/>
                    <a:pt x="29" y="76"/>
                  </a:cubicBezTo>
                  <a:cubicBezTo>
                    <a:pt x="14" y="95"/>
                    <a:pt x="4" y="121"/>
                    <a:pt x="0" y="146"/>
                  </a:cubicBezTo>
                  <a:cubicBezTo>
                    <a:pt x="0" y="150"/>
                    <a:pt x="0" y="154"/>
                    <a:pt x="4" y="159"/>
                  </a:cubicBezTo>
                  <a:cubicBezTo>
                    <a:pt x="6" y="163"/>
                    <a:pt x="10" y="165"/>
                    <a:pt x="17" y="165"/>
                  </a:cubicBezTo>
                  <a:cubicBezTo>
                    <a:pt x="21" y="167"/>
                    <a:pt x="27" y="171"/>
                    <a:pt x="27" y="178"/>
                  </a:cubicBezTo>
                  <a:cubicBezTo>
                    <a:pt x="27" y="182"/>
                    <a:pt x="21" y="188"/>
                    <a:pt x="17" y="188"/>
                  </a:cubicBezTo>
                  <a:cubicBezTo>
                    <a:pt x="10" y="188"/>
                    <a:pt x="6" y="190"/>
                    <a:pt x="4" y="195"/>
                  </a:cubicBezTo>
                  <a:cubicBezTo>
                    <a:pt x="0" y="199"/>
                    <a:pt x="0" y="203"/>
                    <a:pt x="0" y="209"/>
                  </a:cubicBezTo>
                  <a:cubicBezTo>
                    <a:pt x="4" y="235"/>
                    <a:pt x="14" y="258"/>
                    <a:pt x="29" y="279"/>
                  </a:cubicBezTo>
                  <a:cubicBezTo>
                    <a:pt x="31" y="284"/>
                    <a:pt x="36" y="286"/>
                    <a:pt x="42" y="286"/>
                  </a:cubicBezTo>
                  <a:cubicBezTo>
                    <a:pt x="46" y="288"/>
                    <a:pt x="50" y="286"/>
                    <a:pt x="55" y="284"/>
                  </a:cubicBezTo>
                  <a:cubicBezTo>
                    <a:pt x="59" y="279"/>
                    <a:pt x="65" y="279"/>
                    <a:pt x="70" y="284"/>
                  </a:cubicBezTo>
                  <a:cubicBezTo>
                    <a:pt x="74" y="288"/>
                    <a:pt x="74" y="294"/>
                    <a:pt x="70" y="298"/>
                  </a:cubicBezTo>
                  <a:cubicBezTo>
                    <a:pt x="67" y="303"/>
                    <a:pt x="65" y="307"/>
                    <a:pt x="67" y="311"/>
                  </a:cubicBezTo>
                  <a:cubicBezTo>
                    <a:pt x="67" y="317"/>
                    <a:pt x="70" y="322"/>
                    <a:pt x="74" y="324"/>
                  </a:cubicBezTo>
                  <a:cubicBezTo>
                    <a:pt x="95" y="339"/>
                    <a:pt x="118" y="349"/>
                    <a:pt x="144" y="353"/>
                  </a:cubicBezTo>
                  <a:cubicBezTo>
                    <a:pt x="150" y="353"/>
                    <a:pt x="154" y="353"/>
                    <a:pt x="158" y="349"/>
                  </a:cubicBezTo>
                  <a:cubicBezTo>
                    <a:pt x="163" y="347"/>
                    <a:pt x="165" y="343"/>
                    <a:pt x="165" y="336"/>
                  </a:cubicBezTo>
                  <a:cubicBezTo>
                    <a:pt x="167" y="326"/>
                    <a:pt x="186" y="326"/>
                    <a:pt x="188" y="336"/>
                  </a:cubicBezTo>
                  <a:cubicBezTo>
                    <a:pt x="188" y="343"/>
                    <a:pt x="190" y="347"/>
                    <a:pt x="194" y="349"/>
                  </a:cubicBezTo>
                  <a:cubicBezTo>
                    <a:pt x="197" y="351"/>
                    <a:pt x="201" y="353"/>
                    <a:pt x="205" y="353"/>
                  </a:cubicBezTo>
                  <a:lnTo>
                    <a:pt x="207" y="353"/>
                  </a:lnTo>
                  <a:cubicBezTo>
                    <a:pt x="232" y="349"/>
                    <a:pt x="258" y="339"/>
                    <a:pt x="277" y="324"/>
                  </a:cubicBezTo>
                  <a:cubicBezTo>
                    <a:pt x="281" y="322"/>
                    <a:pt x="285" y="317"/>
                    <a:pt x="285" y="311"/>
                  </a:cubicBezTo>
                  <a:cubicBezTo>
                    <a:pt x="285" y="307"/>
                    <a:pt x="285" y="303"/>
                    <a:pt x="281" y="298"/>
                  </a:cubicBezTo>
                  <a:cubicBezTo>
                    <a:pt x="277" y="294"/>
                    <a:pt x="277" y="288"/>
                    <a:pt x="281" y="284"/>
                  </a:cubicBezTo>
                  <a:cubicBezTo>
                    <a:pt x="285" y="279"/>
                    <a:pt x="292" y="279"/>
                    <a:pt x="298" y="284"/>
                  </a:cubicBezTo>
                  <a:cubicBezTo>
                    <a:pt x="300" y="286"/>
                    <a:pt x="307" y="288"/>
                    <a:pt x="311" y="286"/>
                  </a:cubicBezTo>
                  <a:cubicBezTo>
                    <a:pt x="315" y="286"/>
                    <a:pt x="321" y="284"/>
                    <a:pt x="324" y="279"/>
                  </a:cubicBezTo>
                  <a:cubicBezTo>
                    <a:pt x="338" y="258"/>
                    <a:pt x="347" y="235"/>
                    <a:pt x="353" y="209"/>
                  </a:cubicBezTo>
                  <a:cubicBezTo>
                    <a:pt x="353" y="203"/>
                    <a:pt x="351" y="199"/>
                    <a:pt x="349" y="195"/>
                  </a:cubicBezTo>
                  <a:cubicBezTo>
                    <a:pt x="347" y="190"/>
                    <a:pt x="340" y="188"/>
                    <a:pt x="336" y="188"/>
                  </a:cubicBezTo>
                  <a:cubicBezTo>
                    <a:pt x="330" y="188"/>
                    <a:pt x="326" y="182"/>
                    <a:pt x="326" y="178"/>
                  </a:cubicBezTo>
                  <a:cubicBezTo>
                    <a:pt x="326" y="171"/>
                    <a:pt x="330" y="167"/>
                    <a:pt x="336" y="16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2" name="Freihandform 1518">
              <a:extLst>
                <a:ext uri="{FF2B5EF4-FFF2-40B4-BE49-F238E27FC236}">
                  <a16:creationId xmlns:a16="http://schemas.microsoft.com/office/drawing/2014/main" id="{7786E3D2-0CE0-460A-81B5-B65FB83AB66B}"/>
                </a:ext>
              </a:extLst>
            </p:cNvPr>
            <p:cNvSpPr/>
            <p:nvPr/>
          </p:nvSpPr>
          <p:spPr>
            <a:xfrm>
              <a:off x="8878185" y="1829923"/>
              <a:ext cx="32830" cy="32830"/>
            </a:xfrm>
            <a:custGeom>
              <a:avLst/>
              <a:gdLst/>
              <a:ahLst/>
              <a:cxnLst>
                <a:cxn ang="3cd4">
                  <a:pos x="hc" y="t"/>
                </a:cxn>
                <a:cxn ang="cd2">
                  <a:pos x="l" y="vc"/>
                </a:cxn>
                <a:cxn ang="cd4">
                  <a:pos x="hc" y="b"/>
                </a:cxn>
                <a:cxn ang="0">
                  <a:pos x="r" y="vc"/>
                </a:cxn>
              </a:cxnLst>
              <a:rect l="l" t="t" r="r" b="b"/>
              <a:pathLst>
                <a:path w="142" h="142">
                  <a:moveTo>
                    <a:pt x="70" y="106"/>
                  </a:moveTo>
                  <a:cubicBezTo>
                    <a:pt x="51" y="106"/>
                    <a:pt x="36" y="91"/>
                    <a:pt x="36" y="72"/>
                  </a:cubicBezTo>
                  <a:cubicBezTo>
                    <a:pt x="36" y="51"/>
                    <a:pt x="51" y="36"/>
                    <a:pt x="70" y="36"/>
                  </a:cubicBezTo>
                  <a:cubicBezTo>
                    <a:pt x="92" y="36"/>
                    <a:pt x="106" y="51"/>
                    <a:pt x="106" y="72"/>
                  </a:cubicBezTo>
                  <a:cubicBezTo>
                    <a:pt x="106" y="91"/>
                    <a:pt x="92" y="106"/>
                    <a:pt x="70" y="106"/>
                  </a:cubicBezTo>
                  <a:close/>
                  <a:moveTo>
                    <a:pt x="70" y="0"/>
                  </a:moveTo>
                  <a:cubicBezTo>
                    <a:pt x="32" y="0"/>
                    <a:pt x="0" y="31"/>
                    <a:pt x="0" y="72"/>
                  </a:cubicBezTo>
                  <a:cubicBezTo>
                    <a:pt x="0" y="110"/>
                    <a:pt x="32" y="142"/>
                    <a:pt x="70" y="142"/>
                  </a:cubicBezTo>
                  <a:cubicBezTo>
                    <a:pt x="111" y="142"/>
                    <a:pt x="142" y="110"/>
                    <a:pt x="142" y="72"/>
                  </a:cubicBezTo>
                  <a:cubicBezTo>
                    <a:pt x="142" y="31"/>
                    <a:pt x="111"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33" name="Gruppieren 532">
            <a:extLst>
              <a:ext uri="{FF2B5EF4-FFF2-40B4-BE49-F238E27FC236}">
                <a16:creationId xmlns:a16="http://schemas.microsoft.com/office/drawing/2014/main" id="{6CEA708E-CDF0-43C2-A919-D3C40F4B14EA}"/>
              </a:ext>
            </a:extLst>
          </p:cNvPr>
          <p:cNvGrpSpPr>
            <a:grpSpLocks noChangeAspect="1"/>
          </p:cNvGrpSpPr>
          <p:nvPr/>
        </p:nvGrpSpPr>
        <p:grpSpPr>
          <a:xfrm>
            <a:off x="7139023" y="2220020"/>
            <a:ext cx="328528" cy="328528"/>
            <a:chOff x="9568072" y="1641095"/>
            <a:chExt cx="328528" cy="328528"/>
          </a:xfrm>
          <a:solidFill>
            <a:srgbClr val="007AB3"/>
          </a:solidFill>
        </p:grpSpPr>
        <p:sp>
          <p:nvSpPr>
            <p:cNvPr id="534" name="Freihandform 1520">
              <a:extLst>
                <a:ext uri="{FF2B5EF4-FFF2-40B4-BE49-F238E27FC236}">
                  <a16:creationId xmlns:a16="http://schemas.microsoft.com/office/drawing/2014/main" id="{0CE148FE-F70C-49C6-B97B-CE3149632213}"/>
                </a:ext>
              </a:extLst>
            </p:cNvPr>
            <p:cNvSpPr/>
            <p:nvPr/>
          </p:nvSpPr>
          <p:spPr>
            <a:xfrm>
              <a:off x="9568072"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5" name="Freihandform 1521">
              <a:extLst>
                <a:ext uri="{FF2B5EF4-FFF2-40B4-BE49-F238E27FC236}">
                  <a16:creationId xmlns:a16="http://schemas.microsoft.com/office/drawing/2014/main" id="{260A511D-915F-4B1B-A701-BBA257B360FA}"/>
                </a:ext>
              </a:extLst>
            </p:cNvPr>
            <p:cNvSpPr/>
            <p:nvPr/>
          </p:nvSpPr>
          <p:spPr>
            <a:xfrm>
              <a:off x="9658179" y="1715136"/>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6" name="Freihandform 1522">
              <a:extLst>
                <a:ext uri="{FF2B5EF4-FFF2-40B4-BE49-F238E27FC236}">
                  <a16:creationId xmlns:a16="http://schemas.microsoft.com/office/drawing/2014/main" id="{8A664E69-9C37-4859-BEBF-5C698861AF75}"/>
                </a:ext>
              </a:extLst>
            </p:cNvPr>
            <p:cNvSpPr/>
            <p:nvPr/>
          </p:nvSpPr>
          <p:spPr>
            <a:xfrm>
              <a:off x="9682859" y="1739583"/>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7" name="Freihandform 1523">
              <a:extLst>
                <a:ext uri="{FF2B5EF4-FFF2-40B4-BE49-F238E27FC236}">
                  <a16:creationId xmlns:a16="http://schemas.microsoft.com/office/drawing/2014/main" id="{076A6F0C-9F4F-4948-9417-920E3D7F5CF3}"/>
                </a:ext>
              </a:extLst>
            </p:cNvPr>
            <p:cNvSpPr/>
            <p:nvPr/>
          </p:nvSpPr>
          <p:spPr>
            <a:xfrm>
              <a:off x="9682859" y="1764264"/>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38" name="Freihandform 1524">
              <a:extLst>
                <a:ext uri="{FF2B5EF4-FFF2-40B4-BE49-F238E27FC236}">
                  <a16:creationId xmlns:a16="http://schemas.microsoft.com/office/drawing/2014/main" id="{CC8C20D6-B6E6-4FAE-B7D0-7DBA5AFFF1A1}"/>
                </a:ext>
              </a:extLst>
            </p:cNvPr>
            <p:cNvSpPr/>
            <p:nvPr/>
          </p:nvSpPr>
          <p:spPr>
            <a:xfrm>
              <a:off x="9683325" y="1797093"/>
              <a:ext cx="98023" cy="65426"/>
            </a:xfrm>
            <a:custGeom>
              <a:avLst/>
              <a:gdLst/>
              <a:ahLst/>
              <a:cxnLst>
                <a:cxn ang="3cd4">
                  <a:pos x="hc" y="t"/>
                </a:cxn>
                <a:cxn ang="cd2">
                  <a:pos x="l" y="vc"/>
                </a:cxn>
                <a:cxn ang="cd4">
                  <a:pos x="hc" y="b"/>
                </a:cxn>
                <a:cxn ang="0">
                  <a:pos x="r" y="vc"/>
                </a:cxn>
              </a:cxnLst>
              <a:rect l="l" t="t" r="r" b="b"/>
              <a:pathLst>
                <a:path w="422" h="282">
                  <a:moveTo>
                    <a:pt x="392" y="4"/>
                  </a:moveTo>
                  <a:lnTo>
                    <a:pt x="157" y="239"/>
                  </a:lnTo>
                  <a:lnTo>
                    <a:pt x="30" y="110"/>
                  </a:lnTo>
                  <a:cubicBezTo>
                    <a:pt x="21" y="104"/>
                    <a:pt x="11" y="104"/>
                    <a:pt x="4" y="110"/>
                  </a:cubicBezTo>
                  <a:cubicBezTo>
                    <a:pt x="-1" y="116"/>
                    <a:pt x="-1" y="129"/>
                    <a:pt x="4" y="135"/>
                  </a:cubicBezTo>
                  <a:lnTo>
                    <a:pt x="144" y="277"/>
                  </a:lnTo>
                  <a:cubicBezTo>
                    <a:pt x="148" y="279"/>
                    <a:pt x="152" y="282"/>
                    <a:pt x="157" y="282"/>
                  </a:cubicBezTo>
                  <a:cubicBezTo>
                    <a:pt x="161" y="282"/>
                    <a:pt x="167" y="279"/>
                    <a:pt x="169" y="277"/>
                  </a:cubicBezTo>
                  <a:lnTo>
                    <a:pt x="417" y="30"/>
                  </a:lnTo>
                  <a:cubicBezTo>
                    <a:pt x="423" y="23"/>
                    <a:pt x="423" y="11"/>
                    <a:pt x="417" y="4"/>
                  </a:cubicBezTo>
                  <a:cubicBezTo>
                    <a:pt x="411" y="-1"/>
                    <a:pt x="398" y="-1"/>
                    <a:pt x="39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39" name="Gruppieren 538">
            <a:extLst>
              <a:ext uri="{FF2B5EF4-FFF2-40B4-BE49-F238E27FC236}">
                <a16:creationId xmlns:a16="http://schemas.microsoft.com/office/drawing/2014/main" id="{35AA32C6-CB78-4FC5-98DC-91B2ACC6D537}"/>
              </a:ext>
            </a:extLst>
          </p:cNvPr>
          <p:cNvGrpSpPr>
            <a:grpSpLocks noChangeAspect="1"/>
          </p:cNvGrpSpPr>
          <p:nvPr/>
        </p:nvGrpSpPr>
        <p:grpSpPr>
          <a:xfrm>
            <a:off x="7582572" y="2220020"/>
            <a:ext cx="328296" cy="328528"/>
            <a:chOff x="10011621" y="1641095"/>
            <a:chExt cx="328296" cy="328528"/>
          </a:xfrm>
          <a:solidFill>
            <a:srgbClr val="007AB3"/>
          </a:solidFill>
        </p:grpSpPr>
        <p:sp>
          <p:nvSpPr>
            <p:cNvPr id="540" name="Freihandform 1526">
              <a:extLst>
                <a:ext uri="{FF2B5EF4-FFF2-40B4-BE49-F238E27FC236}">
                  <a16:creationId xmlns:a16="http://schemas.microsoft.com/office/drawing/2014/main" id="{101CA558-D805-454B-AE95-C49072DFFC87}"/>
                </a:ext>
              </a:extLst>
            </p:cNvPr>
            <p:cNvSpPr/>
            <p:nvPr/>
          </p:nvSpPr>
          <p:spPr>
            <a:xfrm>
              <a:off x="10011621" y="1641095"/>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1" name="Freihandform 1527">
              <a:extLst>
                <a:ext uri="{FF2B5EF4-FFF2-40B4-BE49-F238E27FC236}">
                  <a16:creationId xmlns:a16="http://schemas.microsoft.com/office/drawing/2014/main" id="{B4E97F28-0669-4F1A-8511-CCC8C5DB7023}"/>
                </a:ext>
              </a:extLst>
            </p:cNvPr>
            <p:cNvSpPr/>
            <p:nvPr/>
          </p:nvSpPr>
          <p:spPr>
            <a:xfrm>
              <a:off x="10085429" y="1706754"/>
              <a:ext cx="155766" cy="196745"/>
            </a:xfrm>
            <a:custGeom>
              <a:avLst/>
              <a:gdLst/>
              <a:ahLst/>
              <a:cxnLst>
                <a:cxn ang="3cd4">
                  <a:pos x="hc" y="t"/>
                </a:cxn>
                <a:cxn ang="cd2">
                  <a:pos x="l" y="vc"/>
                </a:cxn>
                <a:cxn ang="cd4">
                  <a:pos x="hc" y="b"/>
                </a:cxn>
                <a:cxn ang="0">
                  <a:pos x="r" y="vc"/>
                </a:cxn>
              </a:cxnLst>
              <a:rect l="l" t="t" r="r" b="b"/>
              <a:pathLst>
                <a:path w="670" h="846">
                  <a:moveTo>
                    <a:pt x="70" y="565"/>
                  </a:moveTo>
                  <a:cubicBezTo>
                    <a:pt x="51" y="565"/>
                    <a:pt x="36" y="548"/>
                    <a:pt x="36" y="529"/>
                  </a:cubicBezTo>
                  <a:cubicBezTo>
                    <a:pt x="36" y="510"/>
                    <a:pt x="51" y="495"/>
                    <a:pt x="70" y="495"/>
                  </a:cubicBezTo>
                  <a:cubicBezTo>
                    <a:pt x="91" y="495"/>
                    <a:pt x="106" y="510"/>
                    <a:pt x="106" y="529"/>
                  </a:cubicBezTo>
                  <a:cubicBezTo>
                    <a:pt x="106" y="550"/>
                    <a:pt x="91" y="565"/>
                    <a:pt x="70" y="565"/>
                  </a:cubicBezTo>
                  <a:close/>
                  <a:moveTo>
                    <a:pt x="555" y="0"/>
                  </a:moveTo>
                  <a:cubicBezTo>
                    <a:pt x="544" y="0"/>
                    <a:pt x="536" y="8"/>
                    <a:pt x="536" y="19"/>
                  </a:cubicBezTo>
                  <a:cubicBezTo>
                    <a:pt x="536" y="27"/>
                    <a:pt x="544" y="36"/>
                    <a:pt x="555" y="36"/>
                  </a:cubicBezTo>
                  <a:cubicBezTo>
                    <a:pt x="584" y="36"/>
                    <a:pt x="610" y="50"/>
                    <a:pt x="625" y="78"/>
                  </a:cubicBezTo>
                  <a:cubicBezTo>
                    <a:pt x="637" y="101"/>
                    <a:pt x="639" y="129"/>
                    <a:pt x="627" y="152"/>
                  </a:cubicBezTo>
                  <a:lnTo>
                    <a:pt x="498" y="378"/>
                  </a:lnTo>
                  <a:cubicBezTo>
                    <a:pt x="483" y="406"/>
                    <a:pt x="457" y="423"/>
                    <a:pt x="426" y="423"/>
                  </a:cubicBezTo>
                  <a:cubicBezTo>
                    <a:pt x="394" y="423"/>
                    <a:pt x="366" y="406"/>
                    <a:pt x="354" y="378"/>
                  </a:cubicBezTo>
                  <a:lnTo>
                    <a:pt x="220" y="154"/>
                  </a:lnTo>
                  <a:cubicBezTo>
                    <a:pt x="208" y="129"/>
                    <a:pt x="210" y="101"/>
                    <a:pt x="222" y="78"/>
                  </a:cubicBezTo>
                  <a:cubicBezTo>
                    <a:pt x="237" y="50"/>
                    <a:pt x="263" y="36"/>
                    <a:pt x="292" y="36"/>
                  </a:cubicBezTo>
                  <a:cubicBezTo>
                    <a:pt x="303" y="36"/>
                    <a:pt x="311" y="27"/>
                    <a:pt x="311" y="19"/>
                  </a:cubicBezTo>
                  <a:cubicBezTo>
                    <a:pt x="311" y="8"/>
                    <a:pt x="303" y="0"/>
                    <a:pt x="292" y="0"/>
                  </a:cubicBezTo>
                  <a:cubicBezTo>
                    <a:pt x="250" y="0"/>
                    <a:pt x="212" y="23"/>
                    <a:pt x="191" y="61"/>
                  </a:cubicBezTo>
                  <a:cubicBezTo>
                    <a:pt x="174" y="95"/>
                    <a:pt x="172" y="133"/>
                    <a:pt x="189" y="171"/>
                  </a:cubicBezTo>
                  <a:lnTo>
                    <a:pt x="322" y="395"/>
                  </a:lnTo>
                  <a:cubicBezTo>
                    <a:pt x="337" y="425"/>
                    <a:pt x="362" y="444"/>
                    <a:pt x="392" y="455"/>
                  </a:cubicBezTo>
                  <a:cubicBezTo>
                    <a:pt x="390" y="459"/>
                    <a:pt x="388" y="463"/>
                    <a:pt x="388" y="469"/>
                  </a:cubicBezTo>
                  <a:cubicBezTo>
                    <a:pt x="383" y="495"/>
                    <a:pt x="398" y="524"/>
                    <a:pt x="428" y="554"/>
                  </a:cubicBezTo>
                  <a:cubicBezTo>
                    <a:pt x="472" y="599"/>
                    <a:pt x="534" y="690"/>
                    <a:pt x="517" y="751"/>
                  </a:cubicBezTo>
                  <a:cubicBezTo>
                    <a:pt x="508" y="781"/>
                    <a:pt x="481" y="800"/>
                    <a:pt x="434" y="810"/>
                  </a:cubicBezTo>
                  <a:cubicBezTo>
                    <a:pt x="434" y="810"/>
                    <a:pt x="424" y="812"/>
                    <a:pt x="417" y="812"/>
                  </a:cubicBezTo>
                  <a:cubicBezTo>
                    <a:pt x="237" y="808"/>
                    <a:pt x="136" y="635"/>
                    <a:pt x="110" y="588"/>
                  </a:cubicBezTo>
                  <a:cubicBezTo>
                    <a:pt x="129" y="575"/>
                    <a:pt x="142" y="554"/>
                    <a:pt x="142" y="529"/>
                  </a:cubicBezTo>
                  <a:cubicBezTo>
                    <a:pt x="142" y="491"/>
                    <a:pt x="110" y="459"/>
                    <a:pt x="70" y="459"/>
                  </a:cubicBezTo>
                  <a:cubicBezTo>
                    <a:pt x="32" y="459"/>
                    <a:pt x="0" y="491"/>
                    <a:pt x="0" y="529"/>
                  </a:cubicBezTo>
                  <a:cubicBezTo>
                    <a:pt x="0" y="569"/>
                    <a:pt x="32" y="601"/>
                    <a:pt x="70" y="601"/>
                  </a:cubicBezTo>
                  <a:cubicBezTo>
                    <a:pt x="72" y="601"/>
                    <a:pt x="74" y="599"/>
                    <a:pt x="76" y="599"/>
                  </a:cubicBezTo>
                  <a:cubicBezTo>
                    <a:pt x="100" y="645"/>
                    <a:pt x="208" y="842"/>
                    <a:pt x="417" y="846"/>
                  </a:cubicBezTo>
                  <a:cubicBezTo>
                    <a:pt x="426" y="846"/>
                    <a:pt x="443" y="844"/>
                    <a:pt x="443" y="844"/>
                  </a:cubicBezTo>
                  <a:cubicBezTo>
                    <a:pt x="502" y="831"/>
                    <a:pt x="538" y="804"/>
                    <a:pt x="551" y="762"/>
                  </a:cubicBezTo>
                  <a:cubicBezTo>
                    <a:pt x="574" y="679"/>
                    <a:pt x="498" y="573"/>
                    <a:pt x="453" y="531"/>
                  </a:cubicBezTo>
                  <a:cubicBezTo>
                    <a:pt x="432" y="508"/>
                    <a:pt x="421" y="488"/>
                    <a:pt x="421" y="474"/>
                  </a:cubicBezTo>
                  <a:cubicBezTo>
                    <a:pt x="424" y="465"/>
                    <a:pt x="428" y="461"/>
                    <a:pt x="430" y="459"/>
                  </a:cubicBezTo>
                  <a:cubicBezTo>
                    <a:pt x="472" y="457"/>
                    <a:pt x="510" y="433"/>
                    <a:pt x="529" y="393"/>
                  </a:cubicBezTo>
                  <a:lnTo>
                    <a:pt x="658" y="167"/>
                  </a:lnTo>
                  <a:cubicBezTo>
                    <a:pt x="675" y="133"/>
                    <a:pt x="673" y="93"/>
                    <a:pt x="654" y="59"/>
                  </a:cubicBezTo>
                  <a:cubicBezTo>
                    <a:pt x="633" y="23"/>
                    <a:pt x="597" y="0"/>
                    <a:pt x="55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2" name="Gruppieren 541">
            <a:extLst>
              <a:ext uri="{FF2B5EF4-FFF2-40B4-BE49-F238E27FC236}">
                <a16:creationId xmlns:a16="http://schemas.microsoft.com/office/drawing/2014/main" id="{D3591B81-6ACC-46E0-8CA4-C657AB2F5456}"/>
              </a:ext>
            </a:extLst>
          </p:cNvPr>
          <p:cNvGrpSpPr>
            <a:grpSpLocks noChangeAspect="1"/>
          </p:cNvGrpSpPr>
          <p:nvPr/>
        </p:nvGrpSpPr>
        <p:grpSpPr>
          <a:xfrm>
            <a:off x="8026119" y="2220020"/>
            <a:ext cx="328296" cy="328528"/>
            <a:chOff x="10455168" y="1641095"/>
            <a:chExt cx="328296" cy="328528"/>
          </a:xfrm>
          <a:solidFill>
            <a:srgbClr val="007AB3"/>
          </a:solidFill>
        </p:grpSpPr>
        <p:sp>
          <p:nvSpPr>
            <p:cNvPr id="543" name="Freihandform 1529">
              <a:extLst>
                <a:ext uri="{FF2B5EF4-FFF2-40B4-BE49-F238E27FC236}">
                  <a16:creationId xmlns:a16="http://schemas.microsoft.com/office/drawing/2014/main" id="{251BBD1C-54FB-4094-8429-A0B057E58CD0}"/>
                </a:ext>
              </a:extLst>
            </p:cNvPr>
            <p:cNvSpPr/>
            <p:nvPr/>
          </p:nvSpPr>
          <p:spPr>
            <a:xfrm>
              <a:off x="10455168"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4" name="Freihandform 1530">
              <a:extLst>
                <a:ext uri="{FF2B5EF4-FFF2-40B4-BE49-F238E27FC236}">
                  <a16:creationId xmlns:a16="http://schemas.microsoft.com/office/drawing/2014/main" id="{66BD1E4A-BE50-45EA-8D29-48703FB33A4F}"/>
                </a:ext>
              </a:extLst>
            </p:cNvPr>
            <p:cNvSpPr/>
            <p:nvPr/>
          </p:nvSpPr>
          <p:spPr>
            <a:xfrm>
              <a:off x="10520595" y="1731434"/>
              <a:ext cx="196977" cy="155766"/>
            </a:xfrm>
            <a:custGeom>
              <a:avLst/>
              <a:gdLst/>
              <a:ahLst/>
              <a:cxnLst>
                <a:cxn ang="3cd4">
                  <a:pos x="hc" y="t"/>
                </a:cxn>
                <a:cxn ang="cd2">
                  <a:pos x="l" y="vc"/>
                </a:cxn>
                <a:cxn ang="cd4">
                  <a:pos x="hc" y="b"/>
                </a:cxn>
                <a:cxn ang="0">
                  <a:pos x="r" y="vc"/>
                </a:cxn>
              </a:cxnLst>
              <a:rect l="l" t="t" r="r" b="b"/>
              <a:pathLst>
                <a:path w="847" h="670">
                  <a:moveTo>
                    <a:pt x="809" y="232"/>
                  </a:moveTo>
                  <a:lnTo>
                    <a:pt x="449" y="418"/>
                  </a:lnTo>
                  <a:cubicBezTo>
                    <a:pt x="436" y="425"/>
                    <a:pt x="413" y="425"/>
                    <a:pt x="398" y="418"/>
                  </a:cubicBezTo>
                  <a:lnTo>
                    <a:pt x="182" y="304"/>
                  </a:lnTo>
                  <a:lnTo>
                    <a:pt x="428" y="247"/>
                  </a:lnTo>
                  <a:cubicBezTo>
                    <a:pt x="438" y="245"/>
                    <a:pt x="443" y="234"/>
                    <a:pt x="440" y="226"/>
                  </a:cubicBezTo>
                  <a:cubicBezTo>
                    <a:pt x="438" y="215"/>
                    <a:pt x="430" y="211"/>
                    <a:pt x="419" y="213"/>
                  </a:cubicBezTo>
                  <a:lnTo>
                    <a:pt x="133" y="279"/>
                  </a:lnTo>
                  <a:lnTo>
                    <a:pt x="40" y="232"/>
                  </a:lnTo>
                  <a:cubicBezTo>
                    <a:pt x="38" y="230"/>
                    <a:pt x="38" y="230"/>
                    <a:pt x="38" y="230"/>
                  </a:cubicBezTo>
                  <a:cubicBezTo>
                    <a:pt x="38" y="228"/>
                    <a:pt x="38" y="228"/>
                    <a:pt x="40" y="228"/>
                  </a:cubicBezTo>
                  <a:lnTo>
                    <a:pt x="398" y="40"/>
                  </a:lnTo>
                  <a:cubicBezTo>
                    <a:pt x="413" y="33"/>
                    <a:pt x="436" y="33"/>
                    <a:pt x="449" y="40"/>
                  </a:cubicBezTo>
                  <a:lnTo>
                    <a:pt x="809" y="228"/>
                  </a:lnTo>
                  <a:cubicBezTo>
                    <a:pt x="809" y="228"/>
                    <a:pt x="811" y="228"/>
                    <a:pt x="811" y="230"/>
                  </a:cubicBezTo>
                  <a:cubicBezTo>
                    <a:pt x="811" y="230"/>
                    <a:pt x="809" y="230"/>
                    <a:pt x="809" y="232"/>
                  </a:cubicBezTo>
                  <a:close/>
                  <a:moveTo>
                    <a:pt x="656" y="484"/>
                  </a:moveTo>
                  <a:lnTo>
                    <a:pt x="449" y="594"/>
                  </a:lnTo>
                  <a:cubicBezTo>
                    <a:pt x="436" y="601"/>
                    <a:pt x="413" y="601"/>
                    <a:pt x="400" y="594"/>
                  </a:cubicBezTo>
                  <a:lnTo>
                    <a:pt x="193" y="484"/>
                  </a:lnTo>
                  <a:cubicBezTo>
                    <a:pt x="182" y="478"/>
                    <a:pt x="176" y="461"/>
                    <a:pt x="178" y="450"/>
                  </a:cubicBezTo>
                  <a:lnTo>
                    <a:pt x="205" y="357"/>
                  </a:lnTo>
                  <a:lnTo>
                    <a:pt x="383" y="450"/>
                  </a:lnTo>
                  <a:cubicBezTo>
                    <a:pt x="394" y="457"/>
                    <a:pt x="409" y="459"/>
                    <a:pt x="423" y="459"/>
                  </a:cubicBezTo>
                  <a:cubicBezTo>
                    <a:pt x="438" y="459"/>
                    <a:pt x="453" y="457"/>
                    <a:pt x="466" y="450"/>
                  </a:cubicBezTo>
                  <a:lnTo>
                    <a:pt x="641" y="357"/>
                  </a:lnTo>
                  <a:lnTo>
                    <a:pt x="671" y="450"/>
                  </a:lnTo>
                  <a:cubicBezTo>
                    <a:pt x="673" y="461"/>
                    <a:pt x="667" y="478"/>
                    <a:pt x="656" y="484"/>
                  </a:cubicBezTo>
                  <a:close/>
                  <a:moveTo>
                    <a:pt x="53" y="565"/>
                  </a:moveTo>
                  <a:cubicBezTo>
                    <a:pt x="45" y="565"/>
                    <a:pt x="36" y="556"/>
                    <a:pt x="36" y="548"/>
                  </a:cubicBezTo>
                  <a:cubicBezTo>
                    <a:pt x="36" y="537"/>
                    <a:pt x="45" y="529"/>
                    <a:pt x="53" y="529"/>
                  </a:cubicBezTo>
                  <a:cubicBezTo>
                    <a:pt x="64" y="529"/>
                    <a:pt x="72" y="537"/>
                    <a:pt x="72" y="548"/>
                  </a:cubicBezTo>
                  <a:cubicBezTo>
                    <a:pt x="72" y="556"/>
                    <a:pt x="64" y="565"/>
                    <a:pt x="53" y="565"/>
                  </a:cubicBezTo>
                  <a:close/>
                  <a:moveTo>
                    <a:pt x="824" y="196"/>
                  </a:moveTo>
                  <a:lnTo>
                    <a:pt x="466" y="10"/>
                  </a:lnTo>
                  <a:cubicBezTo>
                    <a:pt x="443" y="-3"/>
                    <a:pt x="407" y="-3"/>
                    <a:pt x="383" y="10"/>
                  </a:cubicBezTo>
                  <a:lnTo>
                    <a:pt x="23" y="196"/>
                  </a:lnTo>
                  <a:cubicBezTo>
                    <a:pt x="9" y="205"/>
                    <a:pt x="0" y="215"/>
                    <a:pt x="0" y="230"/>
                  </a:cubicBezTo>
                  <a:cubicBezTo>
                    <a:pt x="0" y="243"/>
                    <a:pt x="9" y="255"/>
                    <a:pt x="23" y="262"/>
                  </a:cubicBezTo>
                  <a:lnTo>
                    <a:pt x="104" y="304"/>
                  </a:lnTo>
                  <a:lnTo>
                    <a:pt x="40" y="497"/>
                  </a:lnTo>
                  <a:cubicBezTo>
                    <a:pt x="17" y="501"/>
                    <a:pt x="0" y="522"/>
                    <a:pt x="0" y="548"/>
                  </a:cubicBezTo>
                  <a:cubicBezTo>
                    <a:pt x="0" y="571"/>
                    <a:pt x="15" y="590"/>
                    <a:pt x="36" y="596"/>
                  </a:cubicBezTo>
                  <a:lnTo>
                    <a:pt x="36" y="653"/>
                  </a:lnTo>
                  <a:cubicBezTo>
                    <a:pt x="36" y="662"/>
                    <a:pt x="45" y="670"/>
                    <a:pt x="53" y="670"/>
                  </a:cubicBezTo>
                  <a:cubicBezTo>
                    <a:pt x="64" y="670"/>
                    <a:pt x="72" y="662"/>
                    <a:pt x="72" y="653"/>
                  </a:cubicBezTo>
                  <a:lnTo>
                    <a:pt x="72" y="596"/>
                  </a:lnTo>
                  <a:cubicBezTo>
                    <a:pt x="91" y="590"/>
                    <a:pt x="106" y="571"/>
                    <a:pt x="106" y="548"/>
                  </a:cubicBezTo>
                  <a:cubicBezTo>
                    <a:pt x="106" y="526"/>
                    <a:pt x="93" y="507"/>
                    <a:pt x="76" y="499"/>
                  </a:cubicBezTo>
                  <a:lnTo>
                    <a:pt x="136" y="321"/>
                  </a:lnTo>
                  <a:lnTo>
                    <a:pt x="174" y="340"/>
                  </a:lnTo>
                  <a:lnTo>
                    <a:pt x="144" y="442"/>
                  </a:lnTo>
                  <a:cubicBezTo>
                    <a:pt x="138" y="469"/>
                    <a:pt x="150" y="501"/>
                    <a:pt x="176" y="514"/>
                  </a:cubicBezTo>
                  <a:lnTo>
                    <a:pt x="383" y="626"/>
                  </a:lnTo>
                  <a:cubicBezTo>
                    <a:pt x="396" y="632"/>
                    <a:pt x="411" y="634"/>
                    <a:pt x="423" y="634"/>
                  </a:cubicBezTo>
                  <a:cubicBezTo>
                    <a:pt x="438" y="634"/>
                    <a:pt x="453" y="632"/>
                    <a:pt x="464" y="626"/>
                  </a:cubicBezTo>
                  <a:lnTo>
                    <a:pt x="673" y="514"/>
                  </a:lnTo>
                  <a:cubicBezTo>
                    <a:pt x="697" y="501"/>
                    <a:pt x="711" y="469"/>
                    <a:pt x="705" y="442"/>
                  </a:cubicBezTo>
                  <a:lnTo>
                    <a:pt x="673" y="340"/>
                  </a:lnTo>
                  <a:lnTo>
                    <a:pt x="824" y="262"/>
                  </a:lnTo>
                  <a:cubicBezTo>
                    <a:pt x="838" y="255"/>
                    <a:pt x="847" y="243"/>
                    <a:pt x="847" y="230"/>
                  </a:cubicBezTo>
                  <a:cubicBezTo>
                    <a:pt x="847" y="215"/>
                    <a:pt x="838" y="205"/>
                    <a:pt x="824" y="1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5" name="Gruppieren 544">
            <a:extLst>
              <a:ext uri="{FF2B5EF4-FFF2-40B4-BE49-F238E27FC236}">
                <a16:creationId xmlns:a16="http://schemas.microsoft.com/office/drawing/2014/main" id="{AE14E37D-14BB-4E99-B4F6-DC0432FC64EC}"/>
              </a:ext>
            </a:extLst>
          </p:cNvPr>
          <p:cNvGrpSpPr>
            <a:grpSpLocks noChangeAspect="1"/>
          </p:cNvGrpSpPr>
          <p:nvPr/>
        </p:nvGrpSpPr>
        <p:grpSpPr>
          <a:xfrm>
            <a:off x="8469669" y="2220020"/>
            <a:ext cx="328296" cy="328528"/>
            <a:chOff x="10898718" y="1641095"/>
            <a:chExt cx="328296" cy="328528"/>
          </a:xfrm>
          <a:solidFill>
            <a:srgbClr val="007AB3"/>
          </a:solidFill>
        </p:grpSpPr>
        <p:sp>
          <p:nvSpPr>
            <p:cNvPr id="546" name="Freihandform 1532">
              <a:extLst>
                <a:ext uri="{FF2B5EF4-FFF2-40B4-BE49-F238E27FC236}">
                  <a16:creationId xmlns:a16="http://schemas.microsoft.com/office/drawing/2014/main" id="{6B5BCE68-9588-4DE0-934F-37C85C48F1CC}"/>
                </a:ext>
              </a:extLst>
            </p:cNvPr>
            <p:cNvSpPr/>
            <p:nvPr/>
          </p:nvSpPr>
          <p:spPr>
            <a:xfrm>
              <a:off x="10898718"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7" name="Freihandform 1533">
              <a:extLst>
                <a:ext uri="{FF2B5EF4-FFF2-40B4-BE49-F238E27FC236}">
                  <a16:creationId xmlns:a16="http://schemas.microsoft.com/office/drawing/2014/main" id="{76FEFC5C-63CA-411A-A139-C54FC39CFC80}"/>
                </a:ext>
              </a:extLst>
            </p:cNvPr>
            <p:cNvSpPr/>
            <p:nvPr/>
          </p:nvSpPr>
          <p:spPr>
            <a:xfrm>
              <a:off x="10989290" y="1706987"/>
              <a:ext cx="147151" cy="196745"/>
            </a:xfrm>
            <a:custGeom>
              <a:avLst/>
              <a:gdLst/>
              <a:ahLst/>
              <a:cxnLst>
                <a:cxn ang="3cd4">
                  <a:pos x="hc" y="t"/>
                </a:cxn>
                <a:cxn ang="cd2">
                  <a:pos x="l" y="vc"/>
                </a:cxn>
                <a:cxn ang="cd4">
                  <a:pos x="hc" y="b"/>
                </a:cxn>
                <a:cxn ang="0">
                  <a:pos x="r" y="vc"/>
                </a:cxn>
              </a:cxnLst>
              <a:rect l="l" t="t" r="r" b="b"/>
              <a:pathLst>
                <a:path w="633" h="846">
                  <a:moveTo>
                    <a:pt x="595" y="327"/>
                  </a:moveTo>
                  <a:lnTo>
                    <a:pt x="574" y="352"/>
                  </a:lnTo>
                  <a:cubicBezTo>
                    <a:pt x="561" y="369"/>
                    <a:pt x="555" y="394"/>
                    <a:pt x="557" y="413"/>
                  </a:cubicBezTo>
                  <a:lnTo>
                    <a:pt x="563" y="447"/>
                  </a:lnTo>
                  <a:cubicBezTo>
                    <a:pt x="563" y="454"/>
                    <a:pt x="559" y="462"/>
                    <a:pt x="552" y="464"/>
                  </a:cubicBezTo>
                  <a:lnTo>
                    <a:pt x="521" y="477"/>
                  </a:lnTo>
                  <a:cubicBezTo>
                    <a:pt x="502" y="483"/>
                    <a:pt x="483" y="502"/>
                    <a:pt x="476" y="521"/>
                  </a:cubicBezTo>
                  <a:lnTo>
                    <a:pt x="464" y="553"/>
                  </a:lnTo>
                  <a:cubicBezTo>
                    <a:pt x="461" y="559"/>
                    <a:pt x="453" y="564"/>
                    <a:pt x="447" y="564"/>
                  </a:cubicBezTo>
                  <a:lnTo>
                    <a:pt x="413" y="557"/>
                  </a:lnTo>
                  <a:cubicBezTo>
                    <a:pt x="394" y="555"/>
                    <a:pt x="368" y="562"/>
                    <a:pt x="351" y="574"/>
                  </a:cubicBezTo>
                  <a:lnTo>
                    <a:pt x="326" y="595"/>
                  </a:lnTo>
                  <a:cubicBezTo>
                    <a:pt x="322" y="600"/>
                    <a:pt x="311" y="600"/>
                    <a:pt x="307" y="595"/>
                  </a:cubicBezTo>
                  <a:lnTo>
                    <a:pt x="279" y="574"/>
                  </a:lnTo>
                  <a:cubicBezTo>
                    <a:pt x="267" y="564"/>
                    <a:pt x="246" y="557"/>
                    <a:pt x="229" y="557"/>
                  </a:cubicBezTo>
                  <a:cubicBezTo>
                    <a:pt x="224" y="557"/>
                    <a:pt x="222" y="557"/>
                    <a:pt x="218" y="557"/>
                  </a:cubicBezTo>
                  <a:lnTo>
                    <a:pt x="184" y="564"/>
                  </a:lnTo>
                  <a:cubicBezTo>
                    <a:pt x="178" y="564"/>
                    <a:pt x="169" y="559"/>
                    <a:pt x="167" y="553"/>
                  </a:cubicBezTo>
                  <a:lnTo>
                    <a:pt x="157" y="521"/>
                  </a:lnTo>
                  <a:cubicBezTo>
                    <a:pt x="148" y="502"/>
                    <a:pt x="129" y="483"/>
                    <a:pt x="110" y="477"/>
                  </a:cubicBezTo>
                  <a:lnTo>
                    <a:pt x="78" y="464"/>
                  </a:lnTo>
                  <a:cubicBezTo>
                    <a:pt x="74" y="462"/>
                    <a:pt x="68" y="454"/>
                    <a:pt x="70" y="447"/>
                  </a:cubicBezTo>
                  <a:lnTo>
                    <a:pt x="74" y="413"/>
                  </a:lnTo>
                  <a:cubicBezTo>
                    <a:pt x="78" y="394"/>
                    <a:pt x="70" y="369"/>
                    <a:pt x="59" y="352"/>
                  </a:cubicBezTo>
                  <a:lnTo>
                    <a:pt x="36" y="327"/>
                  </a:lnTo>
                  <a:cubicBezTo>
                    <a:pt x="34" y="322"/>
                    <a:pt x="34" y="312"/>
                    <a:pt x="36" y="308"/>
                  </a:cubicBezTo>
                  <a:lnTo>
                    <a:pt x="59" y="280"/>
                  </a:lnTo>
                  <a:cubicBezTo>
                    <a:pt x="70" y="265"/>
                    <a:pt x="78" y="240"/>
                    <a:pt x="74" y="219"/>
                  </a:cubicBezTo>
                  <a:lnTo>
                    <a:pt x="70" y="185"/>
                  </a:lnTo>
                  <a:cubicBezTo>
                    <a:pt x="68" y="178"/>
                    <a:pt x="74" y="170"/>
                    <a:pt x="78" y="168"/>
                  </a:cubicBezTo>
                  <a:lnTo>
                    <a:pt x="110" y="157"/>
                  </a:lnTo>
                  <a:cubicBezTo>
                    <a:pt x="129" y="149"/>
                    <a:pt x="148" y="130"/>
                    <a:pt x="157" y="111"/>
                  </a:cubicBezTo>
                  <a:lnTo>
                    <a:pt x="167" y="79"/>
                  </a:lnTo>
                  <a:cubicBezTo>
                    <a:pt x="169" y="75"/>
                    <a:pt x="178" y="68"/>
                    <a:pt x="184" y="71"/>
                  </a:cubicBezTo>
                  <a:lnTo>
                    <a:pt x="218" y="75"/>
                  </a:lnTo>
                  <a:cubicBezTo>
                    <a:pt x="237" y="79"/>
                    <a:pt x="265" y="73"/>
                    <a:pt x="279" y="60"/>
                  </a:cubicBezTo>
                  <a:lnTo>
                    <a:pt x="307" y="37"/>
                  </a:lnTo>
                  <a:cubicBezTo>
                    <a:pt x="311" y="35"/>
                    <a:pt x="322" y="35"/>
                    <a:pt x="326" y="37"/>
                  </a:cubicBezTo>
                  <a:lnTo>
                    <a:pt x="351" y="60"/>
                  </a:lnTo>
                  <a:cubicBezTo>
                    <a:pt x="368" y="73"/>
                    <a:pt x="394" y="79"/>
                    <a:pt x="413" y="75"/>
                  </a:cubicBezTo>
                  <a:lnTo>
                    <a:pt x="447" y="71"/>
                  </a:lnTo>
                  <a:cubicBezTo>
                    <a:pt x="453" y="68"/>
                    <a:pt x="461" y="75"/>
                    <a:pt x="464" y="79"/>
                  </a:cubicBezTo>
                  <a:lnTo>
                    <a:pt x="476" y="111"/>
                  </a:lnTo>
                  <a:cubicBezTo>
                    <a:pt x="483" y="130"/>
                    <a:pt x="502" y="149"/>
                    <a:pt x="521" y="157"/>
                  </a:cubicBezTo>
                  <a:lnTo>
                    <a:pt x="552" y="168"/>
                  </a:lnTo>
                  <a:cubicBezTo>
                    <a:pt x="559" y="170"/>
                    <a:pt x="563" y="178"/>
                    <a:pt x="563" y="185"/>
                  </a:cubicBezTo>
                  <a:lnTo>
                    <a:pt x="557" y="219"/>
                  </a:lnTo>
                  <a:cubicBezTo>
                    <a:pt x="555" y="240"/>
                    <a:pt x="561" y="265"/>
                    <a:pt x="574" y="280"/>
                  </a:cubicBezTo>
                  <a:lnTo>
                    <a:pt x="595" y="308"/>
                  </a:lnTo>
                  <a:cubicBezTo>
                    <a:pt x="599" y="312"/>
                    <a:pt x="599" y="322"/>
                    <a:pt x="595" y="327"/>
                  </a:cubicBezTo>
                  <a:close/>
                  <a:moveTo>
                    <a:pt x="421" y="799"/>
                  </a:moveTo>
                  <a:lnTo>
                    <a:pt x="324" y="741"/>
                  </a:lnTo>
                  <a:cubicBezTo>
                    <a:pt x="320" y="739"/>
                    <a:pt x="313" y="739"/>
                    <a:pt x="307" y="741"/>
                  </a:cubicBezTo>
                  <a:lnTo>
                    <a:pt x="210" y="799"/>
                  </a:lnTo>
                  <a:lnTo>
                    <a:pt x="210" y="595"/>
                  </a:lnTo>
                  <a:lnTo>
                    <a:pt x="224" y="593"/>
                  </a:lnTo>
                  <a:cubicBezTo>
                    <a:pt x="233" y="591"/>
                    <a:pt x="250" y="595"/>
                    <a:pt x="258" y="602"/>
                  </a:cubicBezTo>
                  <a:lnTo>
                    <a:pt x="284" y="623"/>
                  </a:lnTo>
                  <a:cubicBezTo>
                    <a:pt x="292" y="631"/>
                    <a:pt x="305" y="634"/>
                    <a:pt x="315" y="634"/>
                  </a:cubicBezTo>
                  <a:cubicBezTo>
                    <a:pt x="328" y="634"/>
                    <a:pt x="339" y="631"/>
                    <a:pt x="347" y="623"/>
                  </a:cubicBezTo>
                  <a:lnTo>
                    <a:pt x="375" y="602"/>
                  </a:lnTo>
                  <a:cubicBezTo>
                    <a:pt x="381" y="595"/>
                    <a:pt x="398" y="591"/>
                    <a:pt x="409" y="593"/>
                  </a:cubicBezTo>
                  <a:lnTo>
                    <a:pt x="421" y="595"/>
                  </a:lnTo>
                  <a:close/>
                  <a:moveTo>
                    <a:pt x="601" y="259"/>
                  </a:moveTo>
                  <a:cubicBezTo>
                    <a:pt x="595" y="250"/>
                    <a:pt x="591" y="233"/>
                    <a:pt x="593" y="225"/>
                  </a:cubicBezTo>
                  <a:lnTo>
                    <a:pt x="597" y="191"/>
                  </a:lnTo>
                  <a:cubicBezTo>
                    <a:pt x="601" y="168"/>
                    <a:pt x="586" y="145"/>
                    <a:pt x="565" y="136"/>
                  </a:cubicBezTo>
                  <a:lnTo>
                    <a:pt x="533" y="123"/>
                  </a:lnTo>
                  <a:cubicBezTo>
                    <a:pt x="525" y="119"/>
                    <a:pt x="512" y="109"/>
                    <a:pt x="510" y="100"/>
                  </a:cubicBezTo>
                  <a:lnTo>
                    <a:pt x="497" y="66"/>
                  </a:lnTo>
                  <a:cubicBezTo>
                    <a:pt x="489" y="45"/>
                    <a:pt x="464" y="32"/>
                    <a:pt x="442" y="35"/>
                  </a:cubicBezTo>
                  <a:lnTo>
                    <a:pt x="409" y="41"/>
                  </a:lnTo>
                  <a:cubicBezTo>
                    <a:pt x="398" y="43"/>
                    <a:pt x="381" y="39"/>
                    <a:pt x="375" y="32"/>
                  </a:cubicBezTo>
                  <a:lnTo>
                    <a:pt x="347" y="11"/>
                  </a:lnTo>
                  <a:cubicBezTo>
                    <a:pt x="330" y="-4"/>
                    <a:pt x="303" y="-4"/>
                    <a:pt x="284" y="11"/>
                  </a:cubicBezTo>
                  <a:lnTo>
                    <a:pt x="258" y="32"/>
                  </a:lnTo>
                  <a:cubicBezTo>
                    <a:pt x="250" y="39"/>
                    <a:pt x="233" y="43"/>
                    <a:pt x="224" y="41"/>
                  </a:cubicBezTo>
                  <a:lnTo>
                    <a:pt x="191" y="35"/>
                  </a:lnTo>
                  <a:cubicBezTo>
                    <a:pt x="167" y="32"/>
                    <a:pt x="144" y="45"/>
                    <a:pt x="136" y="68"/>
                  </a:cubicBezTo>
                  <a:lnTo>
                    <a:pt x="123" y="100"/>
                  </a:lnTo>
                  <a:cubicBezTo>
                    <a:pt x="119" y="109"/>
                    <a:pt x="108" y="119"/>
                    <a:pt x="97" y="123"/>
                  </a:cubicBezTo>
                  <a:lnTo>
                    <a:pt x="66" y="136"/>
                  </a:lnTo>
                  <a:cubicBezTo>
                    <a:pt x="44" y="145"/>
                    <a:pt x="32" y="168"/>
                    <a:pt x="34" y="191"/>
                  </a:cubicBezTo>
                  <a:lnTo>
                    <a:pt x="40" y="225"/>
                  </a:lnTo>
                  <a:cubicBezTo>
                    <a:pt x="42" y="233"/>
                    <a:pt x="38" y="250"/>
                    <a:pt x="32" y="259"/>
                  </a:cubicBezTo>
                  <a:lnTo>
                    <a:pt x="11" y="284"/>
                  </a:lnTo>
                  <a:cubicBezTo>
                    <a:pt x="-4" y="303"/>
                    <a:pt x="-4" y="331"/>
                    <a:pt x="11" y="348"/>
                  </a:cubicBezTo>
                  <a:lnTo>
                    <a:pt x="32" y="375"/>
                  </a:lnTo>
                  <a:cubicBezTo>
                    <a:pt x="38" y="384"/>
                    <a:pt x="42" y="399"/>
                    <a:pt x="40" y="409"/>
                  </a:cubicBezTo>
                  <a:lnTo>
                    <a:pt x="34" y="443"/>
                  </a:lnTo>
                  <a:cubicBezTo>
                    <a:pt x="32" y="464"/>
                    <a:pt x="44" y="490"/>
                    <a:pt x="66" y="498"/>
                  </a:cubicBezTo>
                  <a:lnTo>
                    <a:pt x="97" y="511"/>
                  </a:lnTo>
                  <a:cubicBezTo>
                    <a:pt x="108" y="513"/>
                    <a:pt x="119" y="526"/>
                    <a:pt x="123" y="534"/>
                  </a:cubicBezTo>
                  <a:lnTo>
                    <a:pt x="136" y="566"/>
                  </a:lnTo>
                  <a:cubicBezTo>
                    <a:pt x="142" y="583"/>
                    <a:pt x="157" y="595"/>
                    <a:pt x="176" y="598"/>
                  </a:cubicBezTo>
                  <a:lnTo>
                    <a:pt x="176" y="828"/>
                  </a:lnTo>
                  <a:cubicBezTo>
                    <a:pt x="176" y="835"/>
                    <a:pt x="178" y="841"/>
                    <a:pt x="184" y="843"/>
                  </a:cubicBezTo>
                  <a:cubicBezTo>
                    <a:pt x="188" y="847"/>
                    <a:pt x="197" y="847"/>
                    <a:pt x="201" y="843"/>
                  </a:cubicBezTo>
                  <a:lnTo>
                    <a:pt x="315" y="777"/>
                  </a:lnTo>
                  <a:lnTo>
                    <a:pt x="432" y="843"/>
                  </a:lnTo>
                  <a:cubicBezTo>
                    <a:pt x="434" y="845"/>
                    <a:pt x="436" y="845"/>
                    <a:pt x="440" y="845"/>
                  </a:cubicBezTo>
                  <a:cubicBezTo>
                    <a:pt x="442" y="845"/>
                    <a:pt x="447" y="845"/>
                    <a:pt x="449" y="843"/>
                  </a:cubicBezTo>
                  <a:cubicBezTo>
                    <a:pt x="453" y="841"/>
                    <a:pt x="457" y="835"/>
                    <a:pt x="457" y="828"/>
                  </a:cubicBezTo>
                  <a:lnTo>
                    <a:pt x="457" y="598"/>
                  </a:lnTo>
                  <a:cubicBezTo>
                    <a:pt x="474" y="595"/>
                    <a:pt x="491" y="583"/>
                    <a:pt x="497" y="566"/>
                  </a:cubicBezTo>
                  <a:lnTo>
                    <a:pt x="510" y="534"/>
                  </a:lnTo>
                  <a:cubicBezTo>
                    <a:pt x="512" y="526"/>
                    <a:pt x="525" y="513"/>
                    <a:pt x="533" y="511"/>
                  </a:cubicBezTo>
                  <a:lnTo>
                    <a:pt x="565" y="498"/>
                  </a:lnTo>
                  <a:cubicBezTo>
                    <a:pt x="586" y="490"/>
                    <a:pt x="601" y="464"/>
                    <a:pt x="597" y="443"/>
                  </a:cubicBezTo>
                  <a:lnTo>
                    <a:pt x="593" y="409"/>
                  </a:lnTo>
                  <a:cubicBezTo>
                    <a:pt x="591" y="399"/>
                    <a:pt x="595" y="384"/>
                    <a:pt x="601" y="375"/>
                  </a:cubicBezTo>
                  <a:lnTo>
                    <a:pt x="622" y="348"/>
                  </a:lnTo>
                  <a:cubicBezTo>
                    <a:pt x="637" y="331"/>
                    <a:pt x="637" y="303"/>
                    <a:pt x="622" y="2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48" name="Freihandform 1534">
              <a:extLst>
                <a:ext uri="{FF2B5EF4-FFF2-40B4-BE49-F238E27FC236}">
                  <a16:creationId xmlns:a16="http://schemas.microsoft.com/office/drawing/2014/main" id="{0186C7C7-BA5F-4167-AF5A-B0926FA5938F}"/>
                </a:ext>
              </a:extLst>
            </p:cNvPr>
            <p:cNvSpPr/>
            <p:nvPr/>
          </p:nvSpPr>
          <p:spPr>
            <a:xfrm>
              <a:off x="11013505" y="1731201"/>
              <a:ext cx="98256" cy="98489"/>
            </a:xfrm>
            <a:custGeom>
              <a:avLst/>
              <a:gdLst/>
              <a:ahLst/>
              <a:cxnLst>
                <a:cxn ang="3cd4">
                  <a:pos x="hc" y="t"/>
                </a:cxn>
                <a:cxn ang="cd2">
                  <a:pos x="l" y="vc"/>
                </a:cxn>
                <a:cxn ang="cd4">
                  <a:pos x="hc" y="b"/>
                </a:cxn>
                <a:cxn ang="0">
                  <a:pos x="r" y="vc"/>
                </a:cxn>
              </a:cxnLst>
              <a:rect l="l" t="t" r="r" b="b"/>
              <a:pathLst>
                <a:path w="423" h="424">
                  <a:moveTo>
                    <a:pt x="211" y="390"/>
                  </a:moveTo>
                  <a:cubicBezTo>
                    <a:pt x="114" y="390"/>
                    <a:pt x="36" y="309"/>
                    <a:pt x="36" y="212"/>
                  </a:cubicBezTo>
                  <a:cubicBezTo>
                    <a:pt x="36" y="115"/>
                    <a:pt x="114" y="36"/>
                    <a:pt x="211" y="36"/>
                  </a:cubicBezTo>
                  <a:cubicBezTo>
                    <a:pt x="309" y="36"/>
                    <a:pt x="389" y="115"/>
                    <a:pt x="389" y="212"/>
                  </a:cubicBezTo>
                  <a:cubicBezTo>
                    <a:pt x="389" y="309"/>
                    <a:pt x="309" y="390"/>
                    <a:pt x="211" y="390"/>
                  </a:cubicBezTo>
                  <a:close/>
                  <a:moveTo>
                    <a:pt x="211" y="0"/>
                  </a:moveTo>
                  <a:cubicBezTo>
                    <a:pt x="95" y="0"/>
                    <a:pt x="0" y="96"/>
                    <a:pt x="0" y="212"/>
                  </a:cubicBezTo>
                  <a:cubicBezTo>
                    <a:pt x="0" y="328"/>
                    <a:pt x="95" y="424"/>
                    <a:pt x="211" y="424"/>
                  </a:cubicBezTo>
                  <a:cubicBezTo>
                    <a:pt x="328" y="424"/>
                    <a:pt x="423" y="328"/>
                    <a:pt x="423" y="212"/>
                  </a:cubicBezTo>
                  <a:cubicBezTo>
                    <a:pt x="423" y="96"/>
                    <a:pt x="328" y="0"/>
                    <a:pt x="21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49" name="Gruppieren 548">
            <a:extLst>
              <a:ext uri="{FF2B5EF4-FFF2-40B4-BE49-F238E27FC236}">
                <a16:creationId xmlns:a16="http://schemas.microsoft.com/office/drawing/2014/main" id="{B398D4AB-2EA6-4B8F-B272-097F4AA3DC69}"/>
              </a:ext>
            </a:extLst>
          </p:cNvPr>
          <p:cNvGrpSpPr>
            <a:grpSpLocks noChangeAspect="1"/>
          </p:cNvGrpSpPr>
          <p:nvPr/>
        </p:nvGrpSpPr>
        <p:grpSpPr>
          <a:xfrm>
            <a:off x="8913217" y="2220020"/>
            <a:ext cx="328296" cy="328528"/>
            <a:chOff x="11342266" y="1641095"/>
            <a:chExt cx="328296" cy="328528"/>
          </a:xfrm>
          <a:solidFill>
            <a:srgbClr val="007AB3"/>
          </a:solidFill>
        </p:grpSpPr>
        <p:sp>
          <p:nvSpPr>
            <p:cNvPr id="550" name="Freihandform 1536">
              <a:extLst>
                <a:ext uri="{FF2B5EF4-FFF2-40B4-BE49-F238E27FC236}">
                  <a16:creationId xmlns:a16="http://schemas.microsoft.com/office/drawing/2014/main" id="{80FC9E34-4C76-41EF-82C6-FD52ED9FA34A}"/>
                </a:ext>
              </a:extLst>
            </p:cNvPr>
            <p:cNvSpPr/>
            <p:nvPr/>
          </p:nvSpPr>
          <p:spPr>
            <a:xfrm>
              <a:off x="11342266" y="1641095"/>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1" name="Freihandform 1537">
              <a:extLst>
                <a:ext uri="{FF2B5EF4-FFF2-40B4-BE49-F238E27FC236}">
                  <a16:creationId xmlns:a16="http://schemas.microsoft.com/office/drawing/2014/main" id="{E01B3D11-E1BE-4FF4-8A46-0BAE160B7A10}"/>
                </a:ext>
              </a:extLst>
            </p:cNvPr>
            <p:cNvSpPr/>
            <p:nvPr/>
          </p:nvSpPr>
          <p:spPr>
            <a:xfrm>
              <a:off x="11416075" y="1731201"/>
              <a:ext cx="180679" cy="147617"/>
            </a:xfrm>
            <a:custGeom>
              <a:avLst/>
              <a:gdLst/>
              <a:ahLst/>
              <a:cxnLst>
                <a:cxn ang="3cd4">
                  <a:pos x="hc" y="t"/>
                </a:cxn>
                <a:cxn ang="cd2">
                  <a:pos x="l" y="vc"/>
                </a:cxn>
                <a:cxn ang="cd4">
                  <a:pos x="hc" y="b"/>
                </a:cxn>
                <a:cxn ang="0">
                  <a:pos x="r" y="vc"/>
                </a:cxn>
              </a:cxnLst>
              <a:rect l="l" t="t" r="r" b="b"/>
              <a:pathLst>
                <a:path w="777" h="635">
                  <a:moveTo>
                    <a:pt x="741" y="602"/>
                  </a:moveTo>
                  <a:lnTo>
                    <a:pt x="36" y="602"/>
                  </a:lnTo>
                  <a:lnTo>
                    <a:pt x="36" y="142"/>
                  </a:lnTo>
                  <a:lnTo>
                    <a:pt x="106" y="142"/>
                  </a:lnTo>
                  <a:lnTo>
                    <a:pt x="106" y="337"/>
                  </a:lnTo>
                  <a:cubicBezTo>
                    <a:pt x="106" y="343"/>
                    <a:pt x="108" y="348"/>
                    <a:pt x="114" y="352"/>
                  </a:cubicBezTo>
                  <a:cubicBezTo>
                    <a:pt x="119" y="354"/>
                    <a:pt x="125" y="354"/>
                    <a:pt x="131" y="352"/>
                  </a:cubicBezTo>
                  <a:lnTo>
                    <a:pt x="318" y="259"/>
                  </a:lnTo>
                  <a:lnTo>
                    <a:pt x="318" y="337"/>
                  </a:lnTo>
                  <a:cubicBezTo>
                    <a:pt x="318" y="343"/>
                    <a:pt x="320" y="348"/>
                    <a:pt x="326" y="352"/>
                  </a:cubicBezTo>
                  <a:cubicBezTo>
                    <a:pt x="330" y="354"/>
                    <a:pt x="337" y="354"/>
                    <a:pt x="343" y="352"/>
                  </a:cubicBezTo>
                  <a:lnTo>
                    <a:pt x="529" y="259"/>
                  </a:lnTo>
                  <a:lnTo>
                    <a:pt x="529" y="337"/>
                  </a:lnTo>
                  <a:cubicBezTo>
                    <a:pt x="529" y="343"/>
                    <a:pt x="531" y="348"/>
                    <a:pt x="538" y="352"/>
                  </a:cubicBezTo>
                  <a:cubicBezTo>
                    <a:pt x="542" y="354"/>
                    <a:pt x="548" y="354"/>
                    <a:pt x="555" y="352"/>
                  </a:cubicBezTo>
                  <a:lnTo>
                    <a:pt x="741" y="259"/>
                  </a:lnTo>
                  <a:close/>
                  <a:moveTo>
                    <a:pt x="36" y="36"/>
                  </a:moveTo>
                  <a:lnTo>
                    <a:pt x="106" y="36"/>
                  </a:lnTo>
                  <a:lnTo>
                    <a:pt x="106" y="106"/>
                  </a:lnTo>
                  <a:lnTo>
                    <a:pt x="36" y="106"/>
                  </a:lnTo>
                  <a:close/>
                  <a:moveTo>
                    <a:pt x="751" y="214"/>
                  </a:moveTo>
                  <a:lnTo>
                    <a:pt x="565" y="307"/>
                  </a:lnTo>
                  <a:lnTo>
                    <a:pt x="565" y="231"/>
                  </a:lnTo>
                  <a:cubicBezTo>
                    <a:pt x="565" y="225"/>
                    <a:pt x="561" y="218"/>
                    <a:pt x="557" y="216"/>
                  </a:cubicBezTo>
                  <a:cubicBezTo>
                    <a:pt x="550" y="212"/>
                    <a:pt x="544" y="212"/>
                    <a:pt x="540" y="214"/>
                  </a:cubicBezTo>
                  <a:lnTo>
                    <a:pt x="354" y="307"/>
                  </a:lnTo>
                  <a:lnTo>
                    <a:pt x="354" y="231"/>
                  </a:lnTo>
                  <a:cubicBezTo>
                    <a:pt x="354" y="225"/>
                    <a:pt x="349" y="218"/>
                    <a:pt x="345" y="216"/>
                  </a:cubicBezTo>
                  <a:cubicBezTo>
                    <a:pt x="339" y="212"/>
                    <a:pt x="332" y="212"/>
                    <a:pt x="328" y="214"/>
                  </a:cubicBezTo>
                  <a:lnTo>
                    <a:pt x="142" y="307"/>
                  </a:lnTo>
                  <a:lnTo>
                    <a:pt x="142" y="19"/>
                  </a:lnTo>
                  <a:cubicBezTo>
                    <a:pt x="142" y="9"/>
                    <a:pt x="133" y="0"/>
                    <a:pt x="123" y="0"/>
                  </a:cubicBezTo>
                  <a:lnTo>
                    <a:pt x="17" y="0"/>
                  </a:lnTo>
                  <a:cubicBezTo>
                    <a:pt x="8" y="0"/>
                    <a:pt x="0" y="9"/>
                    <a:pt x="0" y="19"/>
                  </a:cubicBezTo>
                  <a:lnTo>
                    <a:pt x="0" y="618"/>
                  </a:lnTo>
                  <a:cubicBezTo>
                    <a:pt x="0" y="629"/>
                    <a:pt x="8" y="635"/>
                    <a:pt x="17" y="635"/>
                  </a:cubicBezTo>
                  <a:lnTo>
                    <a:pt x="758" y="635"/>
                  </a:lnTo>
                  <a:cubicBezTo>
                    <a:pt x="768" y="635"/>
                    <a:pt x="777" y="629"/>
                    <a:pt x="777" y="618"/>
                  </a:cubicBezTo>
                  <a:lnTo>
                    <a:pt x="777" y="231"/>
                  </a:lnTo>
                  <a:cubicBezTo>
                    <a:pt x="777" y="225"/>
                    <a:pt x="773" y="218"/>
                    <a:pt x="768" y="216"/>
                  </a:cubicBezTo>
                  <a:cubicBezTo>
                    <a:pt x="762" y="212"/>
                    <a:pt x="756" y="212"/>
                    <a:pt x="751" y="21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2" name="Freihandform 1538">
              <a:extLst>
                <a:ext uri="{FF2B5EF4-FFF2-40B4-BE49-F238E27FC236}">
                  <a16:creationId xmlns:a16="http://schemas.microsoft.com/office/drawing/2014/main" id="{A4BF3E78-9263-45B2-BA34-3CFF681C819B}"/>
                </a:ext>
              </a:extLst>
            </p:cNvPr>
            <p:cNvSpPr/>
            <p:nvPr/>
          </p:nvSpPr>
          <p:spPr>
            <a:xfrm>
              <a:off x="11465435" y="1829923"/>
              <a:ext cx="24448" cy="8149"/>
            </a:xfrm>
            <a:custGeom>
              <a:avLst/>
              <a:gdLst/>
              <a:ahLst/>
              <a:cxnLst>
                <a:cxn ang="3cd4">
                  <a:pos x="hc" y="t"/>
                </a:cxn>
                <a:cxn ang="cd2">
                  <a:pos x="l" y="vc"/>
                </a:cxn>
                <a:cxn ang="cd4">
                  <a:pos x="hc" y="b"/>
                </a:cxn>
                <a:cxn ang="0">
                  <a:pos x="r" y="vc"/>
                </a:cxn>
              </a:cxnLst>
              <a:rect l="l" t="t" r="r" b="b"/>
              <a:pathLst>
                <a:path w="106" h="36">
                  <a:moveTo>
                    <a:pt x="89" y="0"/>
                  </a:moveTo>
                  <a:lnTo>
                    <a:pt x="17" y="0"/>
                  </a:lnTo>
                  <a:cubicBezTo>
                    <a:pt x="8" y="0"/>
                    <a:pt x="0" y="8"/>
                    <a:pt x="0" y="19"/>
                  </a:cubicBezTo>
                  <a:cubicBezTo>
                    <a:pt x="0" y="27"/>
                    <a:pt x="8" y="36"/>
                    <a:pt x="17" y="36"/>
                  </a:cubicBezTo>
                  <a:lnTo>
                    <a:pt x="89" y="36"/>
                  </a:lnTo>
                  <a:cubicBezTo>
                    <a:pt x="97" y="36"/>
                    <a:pt x="106" y="27"/>
                    <a:pt x="106" y="19"/>
                  </a:cubicBezTo>
                  <a:cubicBezTo>
                    <a:pt x="106" y="8"/>
                    <a:pt x="97"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3" name="Freihandform 1539">
              <a:extLst>
                <a:ext uri="{FF2B5EF4-FFF2-40B4-BE49-F238E27FC236}">
                  <a16:creationId xmlns:a16="http://schemas.microsoft.com/office/drawing/2014/main" id="{17D0B373-E836-48C7-8486-9F10245F2FC6}"/>
                </a:ext>
              </a:extLst>
            </p:cNvPr>
            <p:cNvSpPr/>
            <p:nvPr/>
          </p:nvSpPr>
          <p:spPr>
            <a:xfrm>
              <a:off x="11506181" y="1829923"/>
              <a:ext cx="24448" cy="8149"/>
            </a:xfrm>
            <a:custGeom>
              <a:avLst/>
              <a:gdLst/>
              <a:ahLst/>
              <a:cxnLst>
                <a:cxn ang="3cd4">
                  <a:pos x="hc" y="t"/>
                </a:cxn>
                <a:cxn ang="cd2">
                  <a:pos x="l" y="vc"/>
                </a:cxn>
                <a:cxn ang="cd4">
                  <a:pos x="hc" y="b"/>
                </a:cxn>
                <a:cxn ang="0">
                  <a:pos x="r" y="vc"/>
                </a:cxn>
              </a:cxnLst>
              <a:rect l="l" t="t" r="r" b="b"/>
              <a:pathLst>
                <a:path w="106" h="36">
                  <a:moveTo>
                    <a:pt x="89" y="0"/>
                  </a:moveTo>
                  <a:lnTo>
                    <a:pt x="19" y="0"/>
                  </a:lnTo>
                  <a:cubicBezTo>
                    <a:pt x="9" y="0"/>
                    <a:pt x="0" y="8"/>
                    <a:pt x="0" y="19"/>
                  </a:cubicBezTo>
                  <a:cubicBezTo>
                    <a:pt x="0" y="27"/>
                    <a:pt x="9" y="36"/>
                    <a:pt x="19" y="36"/>
                  </a:cubicBezTo>
                  <a:lnTo>
                    <a:pt x="89" y="36"/>
                  </a:lnTo>
                  <a:cubicBezTo>
                    <a:pt x="100" y="36"/>
                    <a:pt x="106" y="27"/>
                    <a:pt x="106" y="19"/>
                  </a:cubicBezTo>
                  <a:cubicBezTo>
                    <a:pt x="106" y="8"/>
                    <a:pt x="100"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4" name="Freihandform 1540">
              <a:extLst>
                <a:ext uri="{FF2B5EF4-FFF2-40B4-BE49-F238E27FC236}">
                  <a16:creationId xmlns:a16="http://schemas.microsoft.com/office/drawing/2014/main" id="{5E61183B-A292-4B80-9305-6516745624AF}"/>
                </a:ext>
              </a:extLst>
            </p:cNvPr>
            <p:cNvSpPr/>
            <p:nvPr/>
          </p:nvSpPr>
          <p:spPr>
            <a:xfrm>
              <a:off x="11547625" y="1829923"/>
              <a:ext cx="24448" cy="8149"/>
            </a:xfrm>
            <a:custGeom>
              <a:avLst/>
              <a:gdLst/>
              <a:ahLst/>
              <a:cxnLst>
                <a:cxn ang="3cd4">
                  <a:pos x="hc" y="t"/>
                </a:cxn>
                <a:cxn ang="cd2">
                  <a:pos x="l" y="vc"/>
                </a:cxn>
                <a:cxn ang="cd4">
                  <a:pos x="hc" y="b"/>
                </a:cxn>
                <a:cxn ang="0">
                  <a:pos x="r" y="vc"/>
                </a:cxn>
              </a:cxnLst>
              <a:rect l="l" t="t" r="r" b="b"/>
              <a:pathLst>
                <a:path w="106" h="36">
                  <a:moveTo>
                    <a:pt x="17" y="36"/>
                  </a:moveTo>
                  <a:lnTo>
                    <a:pt x="87" y="36"/>
                  </a:lnTo>
                  <a:cubicBezTo>
                    <a:pt x="98" y="36"/>
                    <a:pt x="106" y="27"/>
                    <a:pt x="106" y="19"/>
                  </a:cubicBezTo>
                  <a:cubicBezTo>
                    <a:pt x="106" y="8"/>
                    <a:pt x="98" y="0"/>
                    <a:pt x="87" y="0"/>
                  </a:cubicBezTo>
                  <a:lnTo>
                    <a:pt x="17" y="0"/>
                  </a:lnTo>
                  <a:cubicBezTo>
                    <a:pt x="7" y="0"/>
                    <a:pt x="0" y="8"/>
                    <a:pt x="0" y="19"/>
                  </a:cubicBezTo>
                  <a:cubicBezTo>
                    <a:pt x="0" y="27"/>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5" name="Freihandform 1541">
              <a:extLst>
                <a:ext uri="{FF2B5EF4-FFF2-40B4-BE49-F238E27FC236}">
                  <a16:creationId xmlns:a16="http://schemas.microsoft.com/office/drawing/2014/main" id="{D07C0F9F-E2B5-449F-8DCE-C93B9F4992CD}"/>
                </a:ext>
              </a:extLst>
            </p:cNvPr>
            <p:cNvSpPr/>
            <p:nvPr/>
          </p:nvSpPr>
          <p:spPr>
            <a:xfrm>
              <a:off x="11465435" y="1846687"/>
              <a:ext cx="24448" cy="7684"/>
            </a:xfrm>
            <a:custGeom>
              <a:avLst/>
              <a:gdLst/>
              <a:ahLst/>
              <a:cxnLst>
                <a:cxn ang="3cd4">
                  <a:pos x="hc" y="t"/>
                </a:cxn>
                <a:cxn ang="cd2">
                  <a:pos x="l" y="vc"/>
                </a:cxn>
                <a:cxn ang="cd4">
                  <a:pos x="hc" y="b"/>
                </a:cxn>
                <a:cxn ang="0">
                  <a:pos x="r" y="vc"/>
                </a:cxn>
              </a:cxnLst>
              <a:rect l="l" t="t" r="r" b="b"/>
              <a:pathLst>
                <a:path w="106" h="34">
                  <a:moveTo>
                    <a:pt x="89" y="0"/>
                  </a:moveTo>
                  <a:lnTo>
                    <a:pt x="17" y="0"/>
                  </a:lnTo>
                  <a:cubicBezTo>
                    <a:pt x="8" y="0"/>
                    <a:pt x="0" y="6"/>
                    <a:pt x="0" y="17"/>
                  </a:cubicBezTo>
                  <a:cubicBezTo>
                    <a:pt x="0" y="27"/>
                    <a:pt x="8" y="34"/>
                    <a:pt x="17" y="34"/>
                  </a:cubicBezTo>
                  <a:lnTo>
                    <a:pt x="89" y="34"/>
                  </a:lnTo>
                  <a:cubicBezTo>
                    <a:pt x="97" y="34"/>
                    <a:pt x="106" y="27"/>
                    <a:pt x="106" y="17"/>
                  </a:cubicBezTo>
                  <a:cubicBezTo>
                    <a:pt x="106" y="6"/>
                    <a:pt x="97"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6" name="Freihandform 1542">
              <a:extLst>
                <a:ext uri="{FF2B5EF4-FFF2-40B4-BE49-F238E27FC236}">
                  <a16:creationId xmlns:a16="http://schemas.microsoft.com/office/drawing/2014/main" id="{5F0C6509-38B6-40F9-AC42-B4F13CD00E43}"/>
                </a:ext>
              </a:extLst>
            </p:cNvPr>
            <p:cNvSpPr/>
            <p:nvPr/>
          </p:nvSpPr>
          <p:spPr>
            <a:xfrm>
              <a:off x="11506181" y="1846687"/>
              <a:ext cx="24448" cy="7684"/>
            </a:xfrm>
            <a:custGeom>
              <a:avLst/>
              <a:gdLst/>
              <a:ahLst/>
              <a:cxnLst>
                <a:cxn ang="3cd4">
                  <a:pos x="hc" y="t"/>
                </a:cxn>
                <a:cxn ang="cd2">
                  <a:pos x="l" y="vc"/>
                </a:cxn>
                <a:cxn ang="cd4">
                  <a:pos x="hc" y="b"/>
                </a:cxn>
                <a:cxn ang="0">
                  <a:pos x="r" y="vc"/>
                </a:cxn>
              </a:cxnLst>
              <a:rect l="l" t="t" r="r" b="b"/>
              <a:pathLst>
                <a:path w="106" h="34">
                  <a:moveTo>
                    <a:pt x="89" y="0"/>
                  </a:moveTo>
                  <a:lnTo>
                    <a:pt x="19" y="0"/>
                  </a:lnTo>
                  <a:cubicBezTo>
                    <a:pt x="9" y="0"/>
                    <a:pt x="0" y="6"/>
                    <a:pt x="0" y="17"/>
                  </a:cubicBezTo>
                  <a:cubicBezTo>
                    <a:pt x="0" y="27"/>
                    <a:pt x="9" y="34"/>
                    <a:pt x="19" y="34"/>
                  </a:cubicBezTo>
                  <a:lnTo>
                    <a:pt x="89" y="34"/>
                  </a:lnTo>
                  <a:cubicBezTo>
                    <a:pt x="100" y="34"/>
                    <a:pt x="106" y="27"/>
                    <a:pt x="106" y="17"/>
                  </a:cubicBezTo>
                  <a:cubicBezTo>
                    <a:pt x="106" y="6"/>
                    <a:pt x="100" y="0"/>
                    <a:pt x="8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7" name="Freihandform 1543">
              <a:extLst>
                <a:ext uri="{FF2B5EF4-FFF2-40B4-BE49-F238E27FC236}">
                  <a16:creationId xmlns:a16="http://schemas.microsoft.com/office/drawing/2014/main" id="{76934490-0955-4AC8-A9FA-C919A5C6B287}"/>
                </a:ext>
              </a:extLst>
            </p:cNvPr>
            <p:cNvSpPr/>
            <p:nvPr/>
          </p:nvSpPr>
          <p:spPr>
            <a:xfrm>
              <a:off x="11547625" y="1846687"/>
              <a:ext cx="24448" cy="7684"/>
            </a:xfrm>
            <a:custGeom>
              <a:avLst/>
              <a:gdLst/>
              <a:ahLst/>
              <a:cxnLst>
                <a:cxn ang="3cd4">
                  <a:pos x="hc" y="t"/>
                </a:cxn>
                <a:cxn ang="cd2">
                  <a:pos x="l" y="vc"/>
                </a:cxn>
                <a:cxn ang="cd4">
                  <a:pos x="hc" y="b"/>
                </a:cxn>
                <a:cxn ang="0">
                  <a:pos x="r" y="vc"/>
                </a:cxn>
              </a:cxnLst>
              <a:rect l="l" t="t" r="r" b="b"/>
              <a:pathLst>
                <a:path w="106" h="34">
                  <a:moveTo>
                    <a:pt x="17" y="34"/>
                  </a:moveTo>
                  <a:lnTo>
                    <a:pt x="87" y="34"/>
                  </a:lnTo>
                  <a:cubicBezTo>
                    <a:pt x="98" y="34"/>
                    <a:pt x="106" y="27"/>
                    <a:pt x="106" y="17"/>
                  </a:cubicBezTo>
                  <a:cubicBezTo>
                    <a:pt x="106" y="6"/>
                    <a:pt x="98" y="0"/>
                    <a:pt x="87" y="0"/>
                  </a:cubicBezTo>
                  <a:lnTo>
                    <a:pt x="17" y="0"/>
                  </a:lnTo>
                  <a:cubicBezTo>
                    <a:pt x="7" y="0"/>
                    <a:pt x="0" y="6"/>
                    <a:pt x="0" y="17"/>
                  </a:cubicBezTo>
                  <a:cubicBezTo>
                    <a:pt x="0" y="27"/>
                    <a:pt x="7"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58" name="Freihandform 1544">
              <a:extLst>
                <a:ext uri="{FF2B5EF4-FFF2-40B4-BE49-F238E27FC236}">
                  <a16:creationId xmlns:a16="http://schemas.microsoft.com/office/drawing/2014/main" id="{5C571446-2EA5-4BD4-A038-DF7FACBF6C49}"/>
                </a:ext>
              </a:extLst>
            </p:cNvPr>
            <p:cNvSpPr/>
            <p:nvPr/>
          </p:nvSpPr>
          <p:spPr>
            <a:xfrm>
              <a:off x="11465435" y="1723517"/>
              <a:ext cx="57277" cy="40513"/>
            </a:xfrm>
            <a:custGeom>
              <a:avLst/>
              <a:gdLst/>
              <a:ahLst/>
              <a:cxnLst>
                <a:cxn ang="3cd4">
                  <a:pos x="hc" y="t"/>
                </a:cxn>
                <a:cxn ang="cd2">
                  <a:pos x="l" y="vc"/>
                </a:cxn>
                <a:cxn ang="cd4">
                  <a:pos x="hc" y="b"/>
                </a:cxn>
                <a:cxn ang="0">
                  <a:pos x="r" y="vc"/>
                </a:cxn>
              </a:cxnLst>
              <a:rect l="l" t="t" r="r" b="b"/>
              <a:pathLst>
                <a:path w="247" h="175">
                  <a:moveTo>
                    <a:pt x="36" y="86"/>
                  </a:moveTo>
                  <a:cubicBezTo>
                    <a:pt x="36" y="78"/>
                    <a:pt x="42" y="69"/>
                    <a:pt x="53" y="69"/>
                  </a:cubicBezTo>
                  <a:cubicBezTo>
                    <a:pt x="63" y="69"/>
                    <a:pt x="70" y="78"/>
                    <a:pt x="70" y="86"/>
                  </a:cubicBezTo>
                  <a:cubicBezTo>
                    <a:pt x="70" y="97"/>
                    <a:pt x="78" y="105"/>
                    <a:pt x="89" y="105"/>
                  </a:cubicBezTo>
                  <a:cubicBezTo>
                    <a:pt x="97" y="105"/>
                    <a:pt x="106" y="97"/>
                    <a:pt x="106" y="86"/>
                  </a:cubicBezTo>
                  <a:cubicBezTo>
                    <a:pt x="106" y="59"/>
                    <a:pt x="129" y="33"/>
                    <a:pt x="158" y="33"/>
                  </a:cubicBezTo>
                  <a:cubicBezTo>
                    <a:pt x="188" y="33"/>
                    <a:pt x="211" y="59"/>
                    <a:pt x="211" y="86"/>
                  </a:cubicBezTo>
                  <a:lnTo>
                    <a:pt x="211" y="139"/>
                  </a:lnTo>
                  <a:lnTo>
                    <a:pt x="36" y="139"/>
                  </a:lnTo>
                  <a:close/>
                  <a:moveTo>
                    <a:pt x="17" y="175"/>
                  </a:moveTo>
                  <a:lnTo>
                    <a:pt x="228" y="175"/>
                  </a:lnTo>
                  <a:cubicBezTo>
                    <a:pt x="239" y="175"/>
                    <a:pt x="247" y="167"/>
                    <a:pt x="247" y="158"/>
                  </a:cubicBezTo>
                  <a:lnTo>
                    <a:pt x="247" y="86"/>
                  </a:lnTo>
                  <a:cubicBezTo>
                    <a:pt x="247" y="38"/>
                    <a:pt x="207" y="0"/>
                    <a:pt x="158" y="0"/>
                  </a:cubicBezTo>
                  <a:cubicBezTo>
                    <a:pt x="127" y="0"/>
                    <a:pt x="97" y="16"/>
                    <a:pt x="82" y="44"/>
                  </a:cubicBezTo>
                  <a:cubicBezTo>
                    <a:pt x="74" y="38"/>
                    <a:pt x="63" y="33"/>
                    <a:pt x="53" y="33"/>
                  </a:cubicBezTo>
                  <a:cubicBezTo>
                    <a:pt x="23" y="33"/>
                    <a:pt x="0" y="59"/>
                    <a:pt x="0" y="86"/>
                  </a:cubicBezTo>
                  <a:lnTo>
                    <a:pt x="0" y="158"/>
                  </a:lnTo>
                  <a:cubicBezTo>
                    <a:pt x="0" y="167"/>
                    <a:pt x="8" y="175"/>
                    <a:pt x="17"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59" name="Gruppieren 558">
            <a:extLst>
              <a:ext uri="{FF2B5EF4-FFF2-40B4-BE49-F238E27FC236}">
                <a16:creationId xmlns:a16="http://schemas.microsoft.com/office/drawing/2014/main" id="{3A107D6F-48C3-44EC-9D35-19662C9514A2}"/>
              </a:ext>
            </a:extLst>
          </p:cNvPr>
          <p:cNvGrpSpPr>
            <a:grpSpLocks noChangeAspect="1"/>
          </p:cNvGrpSpPr>
          <p:nvPr/>
        </p:nvGrpSpPr>
        <p:grpSpPr>
          <a:xfrm>
            <a:off x="4921513" y="2663567"/>
            <a:ext cx="328528" cy="328528"/>
            <a:chOff x="7350562" y="2084642"/>
            <a:chExt cx="328528" cy="328528"/>
          </a:xfrm>
          <a:solidFill>
            <a:srgbClr val="007AB3"/>
          </a:solidFill>
        </p:grpSpPr>
        <p:sp>
          <p:nvSpPr>
            <p:cNvPr id="560" name="Freihandform 1546">
              <a:extLst>
                <a:ext uri="{FF2B5EF4-FFF2-40B4-BE49-F238E27FC236}">
                  <a16:creationId xmlns:a16="http://schemas.microsoft.com/office/drawing/2014/main" id="{EC3166A7-0144-4F49-81AC-A2D36BA251AB}"/>
                </a:ext>
              </a:extLst>
            </p:cNvPr>
            <p:cNvSpPr/>
            <p:nvPr/>
          </p:nvSpPr>
          <p:spPr>
            <a:xfrm>
              <a:off x="7350562"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1" name="Freihandform 1547">
              <a:extLst>
                <a:ext uri="{FF2B5EF4-FFF2-40B4-BE49-F238E27FC236}">
                  <a16:creationId xmlns:a16="http://schemas.microsoft.com/office/drawing/2014/main" id="{691FEB63-7523-4B94-B8B0-2E19185805D6}"/>
                </a:ext>
              </a:extLst>
            </p:cNvPr>
            <p:cNvSpPr/>
            <p:nvPr/>
          </p:nvSpPr>
          <p:spPr>
            <a:xfrm>
              <a:off x="7424370" y="2174750"/>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5"/>
                    <a:pt x="60" y="142"/>
                    <a:pt x="89" y="142"/>
                  </a:cubicBezTo>
                  <a:lnTo>
                    <a:pt x="688" y="142"/>
                  </a:lnTo>
                  <a:cubicBezTo>
                    <a:pt x="718" y="142"/>
                    <a:pt x="741" y="165"/>
                    <a:pt x="741" y="195"/>
                  </a:cubicBezTo>
                  <a:close/>
                  <a:moveTo>
                    <a:pt x="282" y="89"/>
                  </a:moveTo>
                  <a:cubicBezTo>
                    <a:pt x="282" y="60"/>
                    <a:pt x="307" y="36"/>
                    <a:pt x="335" y="36"/>
                  </a:cubicBezTo>
                  <a:lnTo>
                    <a:pt x="441" y="36"/>
                  </a:lnTo>
                  <a:cubicBezTo>
                    <a:pt x="470" y="36"/>
                    <a:pt x="494" y="60"/>
                    <a:pt x="494" y="89"/>
                  </a:cubicBezTo>
                  <a:lnTo>
                    <a:pt x="494" y="106"/>
                  </a:lnTo>
                  <a:lnTo>
                    <a:pt x="282" y="106"/>
                  </a:lnTo>
                  <a:close/>
                  <a:moveTo>
                    <a:pt x="688" y="106"/>
                  </a:moveTo>
                  <a:lnTo>
                    <a:pt x="530" y="106"/>
                  </a:lnTo>
                  <a:lnTo>
                    <a:pt x="530" y="89"/>
                  </a:lnTo>
                  <a:cubicBezTo>
                    <a:pt x="530" y="41"/>
                    <a:pt x="489" y="0"/>
                    <a:pt x="441" y="0"/>
                  </a:cubicBezTo>
                  <a:lnTo>
                    <a:pt x="335" y="0"/>
                  </a:lnTo>
                  <a:cubicBezTo>
                    <a:pt x="286" y="0"/>
                    <a:pt x="248" y="41"/>
                    <a:pt x="248" y="89"/>
                  </a:cubicBezTo>
                  <a:lnTo>
                    <a:pt x="248" y="106"/>
                  </a:lnTo>
                  <a:lnTo>
                    <a:pt x="89" y="106"/>
                  </a:lnTo>
                  <a:cubicBezTo>
                    <a:pt x="41" y="106"/>
                    <a:pt x="0" y="146"/>
                    <a:pt x="0" y="195"/>
                  </a:cubicBezTo>
                  <a:lnTo>
                    <a:pt x="0" y="549"/>
                  </a:lnTo>
                  <a:cubicBezTo>
                    <a:pt x="0" y="597"/>
                    <a:pt x="41" y="635"/>
                    <a:pt x="89" y="635"/>
                  </a:cubicBezTo>
                  <a:lnTo>
                    <a:pt x="688" y="635"/>
                  </a:lnTo>
                  <a:cubicBezTo>
                    <a:pt x="737" y="635"/>
                    <a:pt x="777" y="597"/>
                    <a:pt x="777" y="549"/>
                  </a:cubicBezTo>
                  <a:lnTo>
                    <a:pt x="777" y="195"/>
                  </a:lnTo>
                  <a:cubicBezTo>
                    <a:pt x="777" y="146"/>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2" name="Freihandform 1548">
              <a:extLst>
                <a:ext uri="{FF2B5EF4-FFF2-40B4-BE49-F238E27FC236}">
                  <a16:creationId xmlns:a16="http://schemas.microsoft.com/office/drawing/2014/main" id="{AD4A49C5-B396-475D-8927-D9EE3B8F8EF5}"/>
                </a:ext>
              </a:extLst>
            </p:cNvPr>
            <p:cNvSpPr/>
            <p:nvPr/>
          </p:nvSpPr>
          <p:spPr>
            <a:xfrm>
              <a:off x="7473731" y="2224111"/>
              <a:ext cx="61934" cy="73808"/>
            </a:xfrm>
            <a:custGeom>
              <a:avLst/>
              <a:gdLst/>
              <a:ahLst/>
              <a:cxnLst>
                <a:cxn ang="3cd4">
                  <a:pos x="hc" y="t"/>
                </a:cxn>
                <a:cxn ang="cd2">
                  <a:pos x="l" y="vc"/>
                </a:cxn>
                <a:cxn ang="cd4">
                  <a:pos x="hc" y="b"/>
                </a:cxn>
                <a:cxn ang="0">
                  <a:pos x="r" y="vc"/>
                </a:cxn>
              </a:cxnLst>
              <a:rect l="l" t="t" r="r" b="b"/>
              <a:pathLst>
                <a:path w="267" h="318">
                  <a:moveTo>
                    <a:pt x="256" y="13"/>
                  </a:moveTo>
                  <a:cubicBezTo>
                    <a:pt x="237" y="4"/>
                    <a:pt x="216" y="0"/>
                    <a:pt x="195" y="0"/>
                  </a:cubicBezTo>
                  <a:cubicBezTo>
                    <a:pt x="125" y="0"/>
                    <a:pt x="68" y="45"/>
                    <a:pt x="45" y="106"/>
                  </a:cubicBezTo>
                  <a:lnTo>
                    <a:pt x="19" y="106"/>
                  </a:lnTo>
                  <a:cubicBezTo>
                    <a:pt x="9" y="106"/>
                    <a:pt x="0" y="114"/>
                    <a:pt x="0" y="125"/>
                  </a:cubicBezTo>
                  <a:cubicBezTo>
                    <a:pt x="0" y="133"/>
                    <a:pt x="9" y="142"/>
                    <a:pt x="19" y="142"/>
                  </a:cubicBezTo>
                  <a:lnTo>
                    <a:pt x="38" y="142"/>
                  </a:lnTo>
                  <a:cubicBezTo>
                    <a:pt x="36" y="148"/>
                    <a:pt x="36" y="152"/>
                    <a:pt x="36" y="159"/>
                  </a:cubicBezTo>
                  <a:cubicBezTo>
                    <a:pt x="36" y="165"/>
                    <a:pt x="36" y="172"/>
                    <a:pt x="38" y="178"/>
                  </a:cubicBezTo>
                  <a:lnTo>
                    <a:pt x="19" y="178"/>
                  </a:lnTo>
                  <a:cubicBezTo>
                    <a:pt x="9" y="178"/>
                    <a:pt x="0" y="184"/>
                    <a:pt x="0" y="195"/>
                  </a:cubicBezTo>
                  <a:cubicBezTo>
                    <a:pt x="0" y="205"/>
                    <a:pt x="9" y="212"/>
                    <a:pt x="19" y="212"/>
                  </a:cubicBezTo>
                  <a:lnTo>
                    <a:pt x="45" y="212"/>
                  </a:lnTo>
                  <a:cubicBezTo>
                    <a:pt x="68" y="273"/>
                    <a:pt x="125" y="318"/>
                    <a:pt x="195" y="318"/>
                  </a:cubicBezTo>
                  <a:cubicBezTo>
                    <a:pt x="214" y="318"/>
                    <a:pt x="233" y="315"/>
                    <a:pt x="252" y="307"/>
                  </a:cubicBezTo>
                  <a:cubicBezTo>
                    <a:pt x="260" y="305"/>
                    <a:pt x="265" y="294"/>
                    <a:pt x="263" y="286"/>
                  </a:cubicBezTo>
                  <a:cubicBezTo>
                    <a:pt x="258" y="275"/>
                    <a:pt x="248" y="271"/>
                    <a:pt x="239" y="275"/>
                  </a:cubicBezTo>
                  <a:cubicBezTo>
                    <a:pt x="225" y="279"/>
                    <a:pt x="210" y="284"/>
                    <a:pt x="195" y="284"/>
                  </a:cubicBezTo>
                  <a:cubicBezTo>
                    <a:pt x="144" y="284"/>
                    <a:pt x="104" y="254"/>
                    <a:pt x="83" y="212"/>
                  </a:cubicBezTo>
                  <a:lnTo>
                    <a:pt x="159" y="212"/>
                  </a:lnTo>
                  <a:cubicBezTo>
                    <a:pt x="169" y="212"/>
                    <a:pt x="176" y="205"/>
                    <a:pt x="176" y="195"/>
                  </a:cubicBezTo>
                  <a:cubicBezTo>
                    <a:pt x="176" y="184"/>
                    <a:pt x="169" y="178"/>
                    <a:pt x="159" y="178"/>
                  </a:cubicBezTo>
                  <a:lnTo>
                    <a:pt x="72" y="178"/>
                  </a:lnTo>
                  <a:cubicBezTo>
                    <a:pt x="72" y="172"/>
                    <a:pt x="70" y="165"/>
                    <a:pt x="70" y="159"/>
                  </a:cubicBezTo>
                  <a:cubicBezTo>
                    <a:pt x="70" y="152"/>
                    <a:pt x="72" y="148"/>
                    <a:pt x="72" y="142"/>
                  </a:cubicBezTo>
                  <a:lnTo>
                    <a:pt x="195" y="142"/>
                  </a:lnTo>
                  <a:cubicBezTo>
                    <a:pt x="203" y="142"/>
                    <a:pt x="212" y="133"/>
                    <a:pt x="212" y="125"/>
                  </a:cubicBezTo>
                  <a:cubicBezTo>
                    <a:pt x="212" y="114"/>
                    <a:pt x="203" y="106"/>
                    <a:pt x="195" y="106"/>
                  </a:cubicBezTo>
                  <a:lnTo>
                    <a:pt x="83" y="106"/>
                  </a:lnTo>
                  <a:cubicBezTo>
                    <a:pt x="104" y="66"/>
                    <a:pt x="144" y="36"/>
                    <a:pt x="195" y="36"/>
                  </a:cubicBezTo>
                  <a:cubicBezTo>
                    <a:pt x="212" y="36"/>
                    <a:pt x="227" y="40"/>
                    <a:pt x="241" y="47"/>
                  </a:cubicBezTo>
                  <a:cubicBezTo>
                    <a:pt x="252" y="49"/>
                    <a:pt x="263" y="45"/>
                    <a:pt x="265" y="36"/>
                  </a:cubicBezTo>
                  <a:cubicBezTo>
                    <a:pt x="269" y="28"/>
                    <a:pt x="265" y="17"/>
                    <a:pt x="256" y="1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63" name="Gruppieren 562">
            <a:extLst>
              <a:ext uri="{FF2B5EF4-FFF2-40B4-BE49-F238E27FC236}">
                <a16:creationId xmlns:a16="http://schemas.microsoft.com/office/drawing/2014/main" id="{CBF68598-DC6C-426E-B67D-1F05D0877CDE}"/>
              </a:ext>
            </a:extLst>
          </p:cNvPr>
          <p:cNvGrpSpPr>
            <a:grpSpLocks noChangeAspect="1"/>
          </p:cNvGrpSpPr>
          <p:nvPr/>
        </p:nvGrpSpPr>
        <p:grpSpPr>
          <a:xfrm>
            <a:off x="5365062" y="2663567"/>
            <a:ext cx="328528" cy="328528"/>
            <a:chOff x="7794111" y="2084642"/>
            <a:chExt cx="328528" cy="328528"/>
          </a:xfrm>
          <a:solidFill>
            <a:srgbClr val="007AB3"/>
          </a:solidFill>
        </p:grpSpPr>
        <p:sp>
          <p:nvSpPr>
            <p:cNvPr id="564" name="Freihandform 1550">
              <a:extLst>
                <a:ext uri="{FF2B5EF4-FFF2-40B4-BE49-F238E27FC236}">
                  <a16:creationId xmlns:a16="http://schemas.microsoft.com/office/drawing/2014/main" id="{A20C1E32-2F1B-4707-8478-33828830DA74}"/>
                </a:ext>
              </a:extLst>
            </p:cNvPr>
            <p:cNvSpPr/>
            <p:nvPr/>
          </p:nvSpPr>
          <p:spPr>
            <a:xfrm>
              <a:off x="7794111"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5" name="Freihandform 1551">
              <a:extLst>
                <a:ext uri="{FF2B5EF4-FFF2-40B4-BE49-F238E27FC236}">
                  <a16:creationId xmlns:a16="http://schemas.microsoft.com/office/drawing/2014/main" id="{8712B308-FED6-45CF-8E8C-2F600AD241F8}"/>
                </a:ext>
              </a:extLst>
            </p:cNvPr>
            <p:cNvSpPr/>
            <p:nvPr/>
          </p:nvSpPr>
          <p:spPr>
            <a:xfrm>
              <a:off x="7859537" y="2224111"/>
              <a:ext cx="49128" cy="98256"/>
            </a:xfrm>
            <a:custGeom>
              <a:avLst/>
              <a:gdLst/>
              <a:ahLst/>
              <a:cxnLst>
                <a:cxn ang="3cd4">
                  <a:pos x="hc" y="t"/>
                </a:cxn>
                <a:cxn ang="cd2">
                  <a:pos x="l" y="vc"/>
                </a:cxn>
                <a:cxn ang="cd4">
                  <a:pos x="hc" y="b"/>
                </a:cxn>
                <a:cxn ang="0">
                  <a:pos x="r" y="vc"/>
                </a:cxn>
              </a:cxnLst>
              <a:rect l="l" t="t" r="r" b="b"/>
              <a:pathLst>
                <a:path w="212" h="423">
                  <a:moveTo>
                    <a:pt x="178" y="390"/>
                  </a:moveTo>
                  <a:lnTo>
                    <a:pt x="36" y="390"/>
                  </a:lnTo>
                  <a:lnTo>
                    <a:pt x="36" y="36"/>
                  </a:lnTo>
                  <a:lnTo>
                    <a:pt x="178" y="36"/>
                  </a:lnTo>
                  <a:close/>
                  <a:moveTo>
                    <a:pt x="195" y="0"/>
                  </a:moveTo>
                  <a:lnTo>
                    <a:pt x="20" y="0"/>
                  </a:lnTo>
                  <a:cubicBezTo>
                    <a:pt x="9" y="0"/>
                    <a:pt x="0" y="9"/>
                    <a:pt x="0" y="19"/>
                  </a:cubicBezTo>
                  <a:lnTo>
                    <a:pt x="0" y="406"/>
                  </a:lnTo>
                  <a:cubicBezTo>
                    <a:pt x="0" y="417"/>
                    <a:pt x="9" y="423"/>
                    <a:pt x="20" y="423"/>
                  </a:cubicBezTo>
                  <a:lnTo>
                    <a:pt x="195" y="423"/>
                  </a:lnTo>
                  <a:cubicBezTo>
                    <a:pt x="206" y="423"/>
                    <a:pt x="212" y="417"/>
                    <a:pt x="212" y="406"/>
                  </a:cubicBezTo>
                  <a:lnTo>
                    <a:pt x="212" y="19"/>
                  </a:lnTo>
                  <a:cubicBezTo>
                    <a:pt x="212" y="9"/>
                    <a:pt x="206"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6" name="Freihandform 1552">
              <a:extLst>
                <a:ext uri="{FF2B5EF4-FFF2-40B4-BE49-F238E27FC236}">
                  <a16:creationId xmlns:a16="http://schemas.microsoft.com/office/drawing/2014/main" id="{129E7168-E896-46DB-B919-41DE9BD07E01}"/>
                </a:ext>
              </a:extLst>
            </p:cNvPr>
            <p:cNvSpPr/>
            <p:nvPr/>
          </p:nvSpPr>
          <p:spPr>
            <a:xfrm>
              <a:off x="7933578" y="2167066"/>
              <a:ext cx="49128" cy="155300"/>
            </a:xfrm>
            <a:custGeom>
              <a:avLst/>
              <a:gdLst/>
              <a:ahLst/>
              <a:cxnLst>
                <a:cxn ang="3cd4">
                  <a:pos x="hc" y="t"/>
                </a:cxn>
                <a:cxn ang="cd2">
                  <a:pos x="l" y="vc"/>
                </a:cxn>
                <a:cxn ang="cd4">
                  <a:pos x="hc" y="b"/>
                </a:cxn>
                <a:cxn ang="0">
                  <a:pos x="r" y="vc"/>
                </a:cxn>
              </a:cxnLst>
              <a:rect l="l" t="t" r="r" b="b"/>
              <a:pathLst>
                <a:path w="212" h="668">
                  <a:moveTo>
                    <a:pt x="178" y="635"/>
                  </a:moveTo>
                  <a:lnTo>
                    <a:pt x="36" y="635"/>
                  </a:lnTo>
                  <a:lnTo>
                    <a:pt x="36" y="33"/>
                  </a:lnTo>
                  <a:lnTo>
                    <a:pt x="178" y="33"/>
                  </a:lnTo>
                  <a:close/>
                  <a:moveTo>
                    <a:pt x="195" y="0"/>
                  </a:moveTo>
                  <a:lnTo>
                    <a:pt x="19" y="0"/>
                  </a:lnTo>
                  <a:cubicBezTo>
                    <a:pt x="8" y="0"/>
                    <a:pt x="0" y="6"/>
                    <a:pt x="0" y="16"/>
                  </a:cubicBezTo>
                  <a:lnTo>
                    <a:pt x="0" y="651"/>
                  </a:lnTo>
                  <a:cubicBezTo>
                    <a:pt x="0" y="662"/>
                    <a:pt x="8" y="668"/>
                    <a:pt x="19" y="668"/>
                  </a:cubicBezTo>
                  <a:lnTo>
                    <a:pt x="195" y="668"/>
                  </a:lnTo>
                  <a:cubicBezTo>
                    <a:pt x="205" y="668"/>
                    <a:pt x="212" y="662"/>
                    <a:pt x="212" y="651"/>
                  </a:cubicBezTo>
                  <a:lnTo>
                    <a:pt x="212" y="16"/>
                  </a:lnTo>
                  <a:cubicBezTo>
                    <a:pt x="212" y="6"/>
                    <a:pt x="205"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67" name="Freihandform 1553">
              <a:extLst>
                <a:ext uri="{FF2B5EF4-FFF2-40B4-BE49-F238E27FC236}">
                  <a16:creationId xmlns:a16="http://schemas.microsoft.com/office/drawing/2014/main" id="{E90BC52D-7696-47C5-9B86-9D1070CA2934}"/>
                </a:ext>
              </a:extLst>
            </p:cNvPr>
            <p:cNvSpPr/>
            <p:nvPr/>
          </p:nvSpPr>
          <p:spPr>
            <a:xfrm>
              <a:off x="8007386" y="2240875"/>
              <a:ext cx="49128" cy="81492"/>
            </a:xfrm>
            <a:custGeom>
              <a:avLst/>
              <a:gdLst/>
              <a:ahLst/>
              <a:cxnLst>
                <a:cxn ang="3cd4">
                  <a:pos x="hc" y="t"/>
                </a:cxn>
                <a:cxn ang="cd2">
                  <a:pos x="l" y="vc"/>
                </a:cxn>
                <a:cxn ang="cd4">
                  <a:pos x="hc" y="b"/>
                </a:cxn>
                <a:cxn ang="0">
                  <a:pos x="r" y="vc"/>
                </a:cxn>
              </a:cxnLst>
              <a:rect l="l" t="t" r="r" b="b"/>
              <a:pathLst>
                <a:path w="212" h="351">
                  <a:moveTo>
                    <a:pt x="178" y="318"/>
                  </a:moveTo>
                  <a:lnTo>
                    <a:pt x="36" y="318"/>
                  </a:lnTo>
                  <a:lnTo>
                    <a:pt x="36" y="34"/>
                  </a:lnTo>
                  <a:lnTo>
                    <a:pt x="178" y="34"/>
                  </a:lnTo>
                  <a:close/>
                  <a:moveTo>
                    <a:pt x="195" y="0"/>
                  </a:moveTo>
                  <a:lnTo>
                    <a:pt x="19" y="0"/>
                  </a:lnTo>
                  <a:cubicBezTo>
                    <a:pt x="9" y="0"/>
                    <a:pt x="0" y="6"/>
                    <a:pt x="0" y="17"/>
                  </a:cubicBezTo>
                  <a:lnTo>
                    <a:pt x="0" y="334"/>
                  </a:lnTo>
                  <a:cubicBezTo>
                    <a:pt x="0" y="345"/>
                    <a:pt x="9" y="351"/>
                    <a:pt x="19" y="351"/>
                  </a:cubicBezTo>
                  <a:lnTo>
                    <a:pt x="195" y="351"/>
                  </a:lnTo>
                  <a:cubicBezTo>
                    <a:pt x="206" y="351"/>
                    <a:pt x="212" y="345"/>
                    <a:pt x="212" y="334"/>
                  </a:cubicBezTo>
                  <a:lnTo>
                    <a:pt x="212" y="17"/>
                  </a:lnTo>
                  <a:cubicBezTo>
                    <a:pt x="212" y="6"/>
                    <a:pt x="206" y="0"/>
                    <a:pt x="19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68" name="Gruppieren 567">
            <a:extLst>
              <a:ext uri="{FF2B5EF4-FFF2-40B4-BE49-F238E27FC236}">
                <a16:creationId xmlns:a16="http://schemas.microsoft.com/office/drawing/2014/main" id="{73ACB64C-A7B8-49BF-86C5-EC6533279713}"/>
              </a:ext>
            </a:extLst>
          </p:cNvPr>
          <p:cNvGrpSpPr>
            <a:grpSpLocks noChangeAspect="1"/>
          </p:cNvGrpSpPr>
          <p:nvPr/>
        </p:nvGrpSpPr>
        <p:grpSpPr>
          <a:xfrm>
            <a:off x="5808609" y="2663567"/>
            <a:ext cx="328528" cy="328528"/>
            <a:chOff x="8237658" y="2084642"/>
            <a:chExt cx="328528" cy="328528"/>
          </a:xfrm>
          <a:solidFill>
            <a:srgbClr val="007AB3"/>
          </a:solidFill>
        </p:grpSpPr>
        <p:sp>
          <p:nvSpPr>
            <p:cNvPr id="569" name="Freihandform 1555">
              <a:extLst>
                <a:ext uri="{FF2B5EF4-FFF2-40B4-BE49-F238E27FC236}">
                  <a16:creationId xmlns:a16="http://schemas.microsoft.com/office/drawing/2014/main" id="{E0E2271E-02BA-41FE-8AAA-214A5277C198}"/>
                </a:ext>
              </a:extLst>
            </p:cNvPr>
            <p:cNvSpPr/>
            <p:nvPr/>
          </p:nvSpPr>
          <p:spPr>
            <a:xfrm>
              <a:off x="8237658"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0" name="Freihandform 1556">
              <a:extLst>
                <a:ext uri="{FF2B5EF4-FFF2-40B4-BE49-F238E27FC236}">
                  <a16:creationId xmlns:a16="http://schemas.microsoft.com/office/drawing/2014/main" id="{64A382FE-9B88-479A-857E-15B398E710E1}"/>
                </a:ext>
              </a:extLst>
            </p:cNvPr>
            <p:cNvSpPr/>
            <p:nvPr/>
          </p:nvSpPr>
          <p:spPr>
            <a:xfrm>
              <a:off x="8311467" y="2158684"/>
              <a:ext cx="180679" cy="163682"/>
            </a:xfrm>
            <a:custGeom>
              <a:avLst/>
              <a:gdLst/>
              <a:ahLst/>
              <a:cxnLst>
                <a:cxn ang="3cd4">
                  <a:pos x="hc" y="t"/>
                </a:cxn>
                <a:cxn ang="cd2">
                  <a:pos x="l" y="vc"/>
                </a:cxn>
                <a:cxn ang="cd4">
                  <a:pos x="hc" y="b"/>
                </a:cxn>
                <a:cxn ang="0">
                  <a:pos x="r" y="vc"/>
                </a:cxn>
              </a:cxnLst>
              <a:rect l="l" t="t" r="r" b="b"/>
              <a:pathLst>
                <a:path w="777" h="704">
                  <a:moveTo>
                    <a:pt x="741" y="651"/>
                  </a:moveTo>
                  <a:cubicBezTo>
                    <a:pt x="741" y="662"/>
                    <a:pt x="733" y="671"/>
                    <a:pt x="724" y="671"/>
                  </a:cubicBezTo>
                  <a:lnTo>
                    <a:pt x="53" y="671"/>
                  </a:lnTo>
                  <a:cubicBezTo>
                    <a:pt x="43" y="671"/>
                    <a:pt x="36" y="662"/>
                    <a:pt x="36" y="651"/>
                  </a:cubicBezTo>
                  <a:lnTo>
                    <a:pt x="36" y="122"/>
                  </a:lnTo>
                  <a:cubicBezTo>
                    <a:pt x="36" y="114"/>
                    <a:pt x="43" y="105"/>
                    <a:pt x="53" y="105"/>
                  </a:cubicBezTo>
                  <a:lnTo>
                    <a:pt x="176" y="105"/>
                  </a:lnTo>
                  <a:lnTo>
                    <a:pt x="176" y="158"/>
                  </a:lnTo>
                  <a:cubicBezTo>
                    <a:pt x="176" y="169"/>
                    <a:pt x="185" y="175"/>
                    <a:pt x="195" y="175"/>
                  </a:cubicBezTo>
                  <a:cubicBezTo>
                    <a:pt x="204" y="175"/>
                    <a:pt x="212" y="169"/>
                    <a:pt x="212" y="158"/>
                  </a:cubicBezTo>
                  <a:lnTo>
                    <a:pt x="212" y="105"/>
                  </a:lnTo>
                  <a:lnTo>
                    <a:pt x="566" y="105"/>
                  </a:lnTo>
                  <a:lnTo>
                    <a:pt x="566" y="158"/>
                  </a:lnTo>
                  <a:cubicBezTo>
                    <a:pt x="566" y="169"/>
                    <a:pt x="572" y="175"/>
                    <a:pt x="582" y="175"/>
                  </a:cubicBezTo>
                  <a:cubicBezTo>
                    <a:pt x="593" y="175"/>
                    <a:pt x="599" y="169"/>
                    <a:pt x="599" y="158"/>
                  </a:cubicBezTo>
                  <a:lnTo>
                    <a:pt x="599" y="105"/>
                  </a:lnTo>
                  <a:lnTo>
                    <a:pt x="724" y="105"/>
                  </a:lnTo>
                  <a:cubicBezTo>
                    <a:pt x="733" y="105"/>
                    <a:pt x="741" y="114"/>
                    <a:pt x="741" y="122"/>
                  </a:cubicBezTo>
                  <a:close/>
                  <a:moveTo>
                    <a:pt x="724" y="69"/>
                  </a:moveTo>
                  <a:lnTo>
                    <a:pt x="599" y="69"/>
                  </a:lnTo>
                  <a:lnTo>
                    <a:pt x="599" y="16"/>
                  </a:lnTo>
                  <a:cubicBezTo>
                    <a:pt x="599" y="8"/>
                    <a:pt x="593" y="0"/>
                    <a:pt x="582" y="0"/>
                  </a:cubicBezTo>
                  <a:cubicBezTo>
                    <a:pt x="572" y="0"/>
                    <a:pt x="566" y="8"/>
                    <a:pt x="566" y="16"/>
                  </a:cubicBezTo>
                  <a:lnTo>
                    <a:pt x="566" y="69"/>
                  </a:lnTo>
                  <a:lnTo>
                    <a:pt x="212" y="69"/>
                  </a:lnTo>
                  <a:lnTo>
                    <a:pt x="212" y="16"/>
                  </a:lnTo>
                  <a:cubicBezTo>
                    <a:pt x="212" y="8"/>
                    <a:pt x="204" y="0"/>
                    <a:pt x="195" y="0"/>
                  </a:cubicBezTo>
                  <a:cubicBezTo>
                    <a:pt x="185" y="0"/>
                    <a:pt x="176" y="8"/>
                    <a:pt x="176" y="16"/>
                  </a:cubicBezTo>
                  <a:lnTo>
                    <a:pt x="176" y="69"/>
                  </a:lnTo>
                  <a:lnTo>
                    <a:pt x="53" y="69"/>
                  </a:lnTo>
                  <a:cubicBezTo>
                    <a:pt x="24" y="69"/>
                    <a:pt x="0" y="95"/>
                    <a:pt x="0" y="122"/>
                  </a:cubicBezTo>
                  <a:lnTo>
                    <a:pt x="0" y="651"/>
                  </a:lnTo>
                  <a:cubicBezTo>
                    <a:pt x="0" y="681"/>
                    <a:pt x="24" y="704"/>
                    <a:pt x="53" y="704"/>
                  </a:cubicBezTo>
                  <a:lnTo>
                    <a:pt x="724" y="704"/>
                  </a:lnTo>
                  <a:cubicBezTo>
                    <a:pt x="752" y="704"/>
                    <a:pt x="777" y="681"/>
                    <a:pt x="777" y="651"/>
                  </a:cubicBezTo>
                  <a:lnTo>
                    <a:pt x="777" y="122"/>
                  </a:lnTo>
                  <a:cubicBezTo>
                    <a:pt x="777" y="95"/>
                    <a:pt x="752" y="69"/>
                    <a:pt x="724" y="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1" name="Freihandform 1557">
              <a:extLst>
                <a:ext uri="{FF2B5EF4-FFF2-40B4-BE49-F238E27FC236}">
                  <a16:creationId xmlns:a16="http://schemas.microsoft.com/office/drawing/2014/main" id="{9AC55EB7-DA84-4FEB-863A-217121FE84BD}"/>
                </a:ext>
              </a:extLst>
            </p:cNvPr>
            <p:cNvSpPr/>
            <p:nvPr/>
          </p:nvSpPr>
          <p:spPr>
            <a:xfrm>
              <a:off x="8344296" y="2215961"/>
              <a:ext cx="114787" cy="57044"/>
            </a:xfrm>
            <a:custGeom>
              <a:avLst/>
              <a:gdLst/>
              <a:ahLst/>
              <a:cxnLst>
                <a:cxn ang="3cd4">
                  <a:pos x="hc" y="t"/>
                </a:cxn>
                <a:cxn ang="cd2">
                  <a:pos x="l" y="vc"/>
                </a:cxn>
                <a:cxn ang="cd4">
                  <a:pos x="hc" y="b"/>
                </a:cxn>
                <a:cxn ang="0">
                  <a:pos x="r" y="vc"/>
                </a:cxn>
              </a:cxnLst>
              <a:rect l="l" t="t" r="r" b="b"/>
              <a:pathLst>
                <a:path w="494" h="246">
                  <a:moveTo>
                    <a:pt x="464" y="4"/>
                  </a:moveTo>
                  <a:lnTo>
                    <a:pt x="299" y="170"/>
                  </a:lnTo>
                  <a:lnTo>
                    <a:pt x="170" y="74"/>
                  </a:lnTo>
                  <a:cubicBezTo>
                    <a:pt x="161" y="68"/>
                    <a:pt x="153" y="68"/>
                    <a:pt x="146" y="74"/>
                  </a:cubicBezTo>
                  <a:lnTo>
                    <a:pt x="4" y="216"/>
                  </a:lnTo>
                  <a:cubicBezTo>
                    <a:pt x="-1" y="222"/>
                    <a:pt x="-1" y="235"/>
                    <a:pt x="4" y="241"/>
                  </a:cubicBezTo>
                  <a:cubicBezTo>
                    <a:pt x="9" y="246"/>
                    <a:pt x="13" y="246"/>
                    <a:pt x="17" y="246"/>
                  </a:cubicBezTo>
                  <a:cubicBezTo>
                    <a:pt x="21" y="246"/>
                    <a:pt x="26" y="246"/>
                    <a:pt x="30" y="241"/>
                  </a:cubicBezTo>
                  <a:lnTo>
                    <a:pt x="159" y="110"/>
                  </a:lnTo>
                  <a:lnTo>
                    <a:pt x="288" y="208"/>
                  </a:lnTo>
                  <a:cubicBezTo>
                    <a:pt x="297" y="212"/>
                    <a:pt x="305" y="212"/>
                    <a:pt x="311" y="206"/>
                  </a:cubicBezTo>
                  <a:lnTo>
                    <a:pt x="489" y="30"/>
                  </a:lnTo>
                  <a:cubicBezTo>
                    <a:pt x="495" y="23"/>
                    <a:pt x="495" y="11"/>
                    <a:pt x="489" y="4"/>
                  </a:cubicBezTo>
                  <a:cubicBezTo>
                    <a:pt x="481" y="-1"/>
                    <a:pt x="470" y="-1"/>
                    <a:pt x="46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2" name="Gruppieren 571">
            <a:extLst>
              <a:ext uri="{FF2B5EF4-FFF2-40B4-BE49-F238E27FC236}">
                <a16:creationId xmlns:a16="http://schemas.microsoft.com/office/drawing/2014/main" id="{A7C3BAC8-160C-4DA6-B83F-A83CCA938F22}"/>
              </a:ext>
            </a:extLst>
          </p:cNvPr>
          <p:cNvGrpSpPr>
            <a:grpSpLocks noChangeAspect="1"/>
          </p:cNvGrpSpPr>
          <p:nvPr/>
        </p:nvGrpSpPr>
        <p:grpSpPr>
          <a:xfrm>
            <a:off x="6252158" y="2663567"/>
            <a:ext cx="328528" cy="328528"/>
            <a:chOff x="8681207" y="2084642"/>
            <a:chExt cx="328528" cy="328528"/>
          </a:xfrm>
          <a:solidFill>
            <a:srgbClr val="007AB3"/>
          </a:solidFill>
        </p:grpSpPr>
        <p:sp>
          <p:nvSpPr>
            <p:cNvPr id="573" name="Freihandform 1559">
              <a:extLst>
                <a:ext uri="{FF2B5EF4-FFF2-40B4-BE49-F238E27FC236}">
                  <a16:creationId xmlns:a16="http://schemas.microsoft.com/office/drawing/2014/main" id="{91EFCB00-99F4-4660-8F2A-AEFE6FF4B3F5}"/>
                </a:ext>
              </a:extLst>
            </p:cNvPr>
            <p:cNvSpPr/>
            <p:nvPr/>
          </p:nvSpPr>
          <p:spPr>
            <a:xfrm>
              <a:off x="8681207"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4" name="Freihandform 1560">
              <a:extLst>
                <a:ext uri="{FF2B5EF4-FFF2-40B4-BE49-F238E27FC236}">
                  <a16:creationId xmlns:a16="http://schemas.microsoft.com/office/drawing/2014/main" id="{FFCC81C9-7E1C-4ECD-BE60-500EAEB71152}"/>
                </a:ext>
              </a:extLst>
            </p:cNvPr>
            <p:cNvSpPr/>
            <p:nvPr/>
          </p:nvSpPr>
          <p:spPr>
            <a:xfrm>
              <a:off x="8755016" y="2174750"/>
              <a:ext cx="180679" cy="147617"/>
            </a:xfrm>
            <a:custGeom>
              <a:avLst/>
              <a:gdLst/>
              <a:ahLst/>
              <a:cxnLst>
                <a:cxn ang="3cd4">
                  <a:pos x="hc" y="t"/>
                </a:cxn>
                <a:cxn ang="cd2">
                  <a:pos x="l" y="vc"/>
                </a:cxn>
                <a:cxn ang="cd4">
                  <a:pos x="hc" y="b"/>
                </a:cxn>
                <a:cxn ang="0">
                  <a:pos x="r" y="vc"/>
                </a:cxn>
              </a:cxnLst>
              <a:rect l="l" t="t" r="r" b="b"/>
              <a:pathLst>
                <a:path w="777" h="635">
                  <a:moveTo>
                    <a:pt x="758" y="602"/>
                  </a:moveTo>
                  <a:lnTo>
                    <a:pt x="36" y="602"/>
                  </a:lnTo>
                  <a:lnTo>
                    <a:pt x="36" y="19"/>
                  </a:lnTo>
                  <a:cubicBezTo>
                    <a:pt x="36" y="9"/>
                    <a:pt x="28" y="0"/>
                    <a:pt x="17" y="0"/>
                  </a:cubicBezTo>
                  <a:cubicBezTo>
                    <a:pt x="9" y="0"/>
                    <a:pt x="0" y="9"/>
                    <a:pt x="0" y="19"/>
                  </a:cubicBezTo>
                  <a:lnTo>
                    <a:pt x="0" y="618"/>
                  </a:lnTo>
                  <a:cubicBezTo>
                    <a:pt x="0" y="629"/>
                    <a:pt x="9" y="635"/>
                    <a:pt x="17" y="635"/>
                  </a:cubicBezTo>
                  <a:lnTo>
                    <a:pt x="758" y="635"/>
                  </a:lnTo>
                  <a:cubicBezTo>
                    <a:pt x="769" y="635"/>
                    <a:pt x="777" y="629"/>
                    <a:pt x="777" y="618"/>
                  </a:cubicBezTo>
                  <a:cubicBezTo>
                    <a:pt x="777" y="608"/>
                    <a:pt x="769" y="602"/>
                    <a:pt x="758" y="60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5" name="Freihandform 1561">
              <a:extLst>
                <a:ext uri="{FF2B5EF4-FFF2-40B4-BE49-F238E27FC236}">
                  <a16:creationId xmlns:a16="http://schemas.microsoft.com/office/drawing/2014/main" id="{36FE567F-62F9-4F1C-83AA-CCF306C2F3AF}"/>
                </a:ext>
              </a:extLst>
            </p:cNvPr>
            <p:cNvSpPr/>
            <p:nvPr/>
          </p:nvSpPr>
          <p:spPr>
            <a:xfrm>
              <a:off x="8779464" y="2207812"/>
              <a:ext cx="139235" cy="82190"/>
            </a:xfrm>
            <a:custGeom>
              <a:avLst/>
              <a:gdLst/>
              <a:ahLst/>
              <a:cxnLst>
                <a:cxn ang="3cd4">
                  <a:pos x="hc" y="t"/>
                </a:cxn>
                <a:cxn ang="cd2">
                  <a:pos x="l" y="vc"/>
                </a:cxn>
                <a:cxn ang="cd4">
                  <a:pos x="hc" y="b"/>
                </a:cxn>
                <a:cxn ang="0">
                  <a:pos x="r" y="vc"/>
                </a:cxn>
              </a:cxnLst>
              <a:rect l="l" t="t" r="r" b="b"/>
              <a:pathLst>
                <a:path w="599" h="354">
                  <a:moveTo>
                    <a:pt x="17" y="354"/>
                  </a:moveTo>
                  <a:cubicBezTo>
                    <a:pt x="21" y="354"/>
                    <a:pt x="26" y="352"/>
                    <a:pt x="30" y="349"/>
                  </a:cubicBezTo>
                  <a:lnTo>
                    <a:pt x="229" y="182"/>
                  </a:lnTo>
                  <a:lnTo>
                    <a:pt x="322" y="277"/>
                  </a:lnTo>
                  <a:cubicBezTo>
                    <a:pt x="330" y="284"/>
                    <a:pt x="341" y="284"/>
                    <a:pt x="347" y="277"/>
                  </a:cubicBezTo>
                  <a:lnTo>
                    <a:pt x="565" y="59"/>
                  </a:lnTo>
                  <a:lnTo>
                    <a:pt x="565" y="123"/>
                  </a:lnTo>
                  <a:cubicBezTo>
                    <a:pt x="565" y="134"/>
                    <a:pt x="572" y="142"/>
                    <a:pt x="582" y="142"/>
                  </a:cubicBezTo>
                  <a:cubicBezTo>
                    <a:pt x="593" y="142"/>
                    <a:pt x="599" y="134"/>
                    <a:pt x="599" y="123"/>
                  </a:cubicBezTo>
                  <a:lnTo>
                    <a:pt x="599" y="17"/>
                  </a:lnTo>
                  <a:cubicBezTo>
                    <a:pt x="599" y="15"/>
                    <a:pt x="599" y="13"/>
                    <a:pt x="599" y="11"/>
                  </a:cubicBezTo>
                  <a:cubicBezTo>
                    <a:pt x="597" y="7"/>
                    <a:pt x="593" y="2"/>
                    <a:pt x="589" y="2"/>
                  </a:cubicBezTo>
                  <a:cubicBezTo>
                    <a:pt x="586" y="0"/>
                    <a:pt x="584" y="0"/>
                    <a:pt x="582" y="0"/>
                  </a:cubicBezTo>
                  <a:lnTo>
                    <a:pt x="476" y="0"/>
                  </a:lnTo>
                  <a:cubicBezTo>
                    <a:pt x="466" y="0"/>
                    <a:pt x="459" y="9"/>
                    <a:pt x="459" y="17"/>
                  </a:cubicBezTo>
                  <a:cubicBezTo>
                    <a:pt x="459" y="28"/>
                    <a:pt x="466" y="36"/>
                    <a:pt x="476" y="36"/>
                  </a:cubicBezTo>
                  <a:lnTo>
                    <a:pt x="540" y="36"/>
                  </a:lnTo>
                  <a:lnTo>
                    <a:pt x="335" y="239"/>
                  </a:lnTo>
                  <a:lnTo>
                    <a:pt x="241" y="146"/>
                  </a:lnTo>
                  <a:cubicBezTo>
                    <a:pt x="235" y="140"/>
                    <a:pt x="225" y="140"/>
                    <a:pt x="218" y="146"/>
                  </a:cubicBezTo>
                  <a:lnTo>
                    <a:pt x="7" y="322"/>
                  </a:lnTo>
                  <a:cubicBezTo>
                    <a:pt x="-2" y="328"/>
                    <a:pt x="-2" y="339"/>
                    <a:pt x="4" y="347"/>
                  </a:cubicBezTo>
                  <a:cubicBezTo>
                    <a:pt x="9" y="352"/>
                    <a:pt x="13" y="354"/>
                    <a:pt x="17" y="3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76" name="Gruppieren 575">
            <a:extLst>
              <a:ext uri="{FF2B5EF4-FFF2-40B4-BE49-F238E27FC236}">
                <a16:creationId xmlns:a16="http://schemas.microsoft.com/office/drawing/2014/main" id="{DD35349C-C17D-490C-A897-D104299A8BCF}"/>
              </a:ext>
            </a:extLst>
          </p:cNvPr>
          <p:cNvGrpSpPr>
            <a:grpSpLocks noChangeAspect="1"/>
          </p:cNvGrpSpPr>
          <p:nvPr/>
        </p:nvGrpSpPr>
        <p:grpSpPr>
          <a:xfrm>
            <a:off x="6695707" y="2663567"/>
            <a:ext cx="328528" cy="328528"/>
            <a:chOff x="9124756" y="2084642"/>
            <a:chExt cx="328528" cy="328528"/>
          </a:xfrm>
          <a:solidFill>
            <a:srgbClr val="007AB3"/>
          </a:solidFill>
        </p:grpSpPr>
        <p:sp>
          <p:nvSpPr>
            <p:cNvPr id="577" name="Freihandform 1563">
              <a:extLst>
                <a:ext uri="{FF2B5EF4-FFF2-40B4-BE49-F238E27FC236}">
                  <a16:creationId xmlns:a16="http://schemas.microsoft.com/office/drawing/2014/main" id="{C9D0451E-D21D-479E-9EB1-BA6AEB791900}"/>
                </a:ext>
              </a:extLst>
            </p:cNvPr>
            <p:cNvSpPr/>
            <p:nvPr/>
          </p:nvSpPr>
          <p:spPr>
            <a:xfrm>
              <a:off x="9124756"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8" name="Freihandform 1564">
              <a:extLst>
                <a:ext uri="{FF2B5EF4-FFF2-40B4-BE49-F238E27FC236}">
                  <a16:creationId xmlns:a16="http://schemas.microsoft.com/office/drawing/2014/main" id="{75F1A8EC-8D1A-47B6-8F53-8000C1DF2AA8}"/>
                </a:ext>
              </a:extLst>
            </p:cNvPr>
            <p:cNvSpPr/>
            <p:nvPr/>
          </p:nvSpPr>
          <p:spPr>
            <a:xfrm>
              <a:off x="9198565" y="2174750"/>
              <a:ext cx="180679" cy="147617"/>
            </a:xfrm>
            <a:custGeom>
              <a:avLst/>
              <a:gdLst/>
              <a:ahLst/>
              <a:cxnLst>
                <a:cxn ang="3cd4">
                  <a:pos x="hc" y="t"/>
                </a:cxn>
                <a:cxn ang="cd2">
                  <a:pos x="l" y="vc"/>
                </a:cxn>
                <a:cxn ang="cd4">
                  <a:pos x="hc" y="b"/>
                </a:cxn>
                <a:cxn ang="0">
                  <a:pos x="r" y="vc"/>
                </a:cxn>
              </a:cxnLst>
              <a:rect l="l" t="t" r="r" b="b"/>
              <a:pathLst>
                <a:path w="777" h="635">
                  <a:moveTo>
                    <a:pt x="758" y="602"/>
                  </a:moveTo>
                  <a:lnTo>
                    <a:pt x="36" y="602"/>
                  </a:lnTo>
                  <a:lnTo>
                    <a:pt x="36" y="19"/>
                  </a:lnTo>
                  <a:cubicBezTo>
                    <a:pt x="36" y="9"/>
                    <a:pt x="28" y="0"/>
                    <a:pt x="17" y="0"/>
                  </a:cubicBezTo>
                  <a:cubicBezTo>
                    <a:pt x="9" y="0"/>
                    <a:pt x="0" y="9"/>
                    <a:pt x="0" y="19"/>
                  </a:cubicBezTo>
                  <a:lnTo>
                    <a:pt x="0" y="618"/>
                  </a:lnTo>
                  <a:cubicBezTo>
                    <a:pt x="0" y="629"/>
                    <a:pt x="9" y="635"/>
                    <a:pt x="17" y="635"/>
                  </a:cubicBezTo>
                  <a:lnTo>
                    <a:pt x="758" y="635"/>
                  </a:lnTo>
                  <a:cubicBezTo>
                    <a:pt x="769" y="635"/>
                    <a:pt x="777" y="629"/>
                    <a:pt x="777" y="618"/>
                  </a:cubicBezTo>
                  <a:cubicBezTo>
                    <a:pt x="777" y="608"/>
                    <a:pt x="769" y="602"/>
                    <a:pt x="758" y="60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79" name="Freihandform 1565">
              <a:extLst>
                <a:ext uri="{FF2B5EF4-FFF2-40B4-BE49-F238E27FC236}">
                  <a16:creationId xmlns:a16="http://schemas.microsoft.com/office/drawing/2014/main" id="{7425F671-296E-4261-BD4A-D0D7CA9C6E29}"/>
                </a:ext>
              </a:extLst>
            </p:cNvPr>
            <p:cNvSpPr/>
            <p:nvPr/>
          </p:nvSpPr>
          <p:spPr>
            <a:xfrm>
              <a:off x="9223012" y="2207812"/>
              <a:ext cx="139235" cy="82190"/>
            </a:xfrm>
            <a:custGeom>
              <a:avLst/>
              <a:gdLst/>
              <a:ahLst/>
              <a:cxnLst>
                <a:cxn ang="3cd4">
                  <a:pos x="hc" y="t"/>
                </a:cxn>
                <a:cxn ang="cd2">
                  <a:pos x="l" y="vc"/>
                </a:cxn>
                <a:cxn ang="cd4">
                  <a:pos x="hc" y="b"/>
                </a:cxn>
                <a:cxn ang="0">
                  <a:pos x="r" y="vc"/>
                </a:cxn>
              </a:cxnLst>
              <a:rect l="l" t="t" r="r" b="b"/>
              <a:pathLst>
                <a:path w="599" h="354">
                  <a:moveTo>
                    <a:pt x="218" y="208"/>
                  </a:moveTo>
                  <a:cubicBezTo>
                    <a:pt x="224" y="214"/>
                    <a:pt x="235" y="214"/>
                    <a:pt x="241" y="208"/>
                  </a:cubicBezTo>
                  <a:lnTo>
                    <a:pt x="335" y="112"/>
                  </a:lnTo>
                  <a:lnTo>
                    <a:pt x="540" y="318"/>
                  </a:lnTo>
                  <a:lnTo>
                    <a:pt x="476" y="318"/>
                  </a:lnTo>
                  <a:cubicBezTo>
                    <a:pt x="466" y="318"/>
                    <a:pt x="459" y="326"/>
                    <a:pt x="459" y="335"/>
                  </a:cubicBezTo>
                  <a:cubicBezTo>
                    <a:pt x="459" y="345"/>
                    <a:pt x="466" y="354"/>
                    <a:pt x="476" y="354"/>
                  </a:cubicBezTo>
                  <a:lnTo>
                    <a:pt x="582" y="354"/>
                  </a:lnTo>
                  <a:cubicBezTo>
                    <a:pt x="584" y="354"/>
                    <a:pt x="586" y="352"/>
                    <a:pt x="589" y="352"/>
                  </a:cubicBezTo>
                  <a:cubicBezTo>
                    <a:pt x="593" y="349"/>
                    <a:pt x="597" y="347"/>
                    <a:pt x="599" y="343"/>
                  </a:cubicBezTo>
                  <a:cubicBezTo>
                    <a:pt x="599" y="341"/>
                    <a:pt x="599" y="337"/>
                    <a:pt x="599" y="335"/>
                  </a:cubicBezTo>
                  <a:lnTo>
                    <a:pt x="599" y="229"/>
                  </a:lnTo>
                  <a:cubicBezTo>
                    <a:pt x="599" y="220"/>
                    <a:pt x="593" y="212"/>
                    <a:pt x="582" y="212"/>
                  </a:cubicBezTo>
                  <a:cubicBezTo>
                    <a:pt x="572" y="212"/>
                    <a:pt x="565" y="220"/>
                    <a:pt x="565" y="229"/>
                  </a:cubicBezTo>
                  <a:lnTo>
                    <a:pt x="565" y="292"/>
                  </a:lnTo>
                  <a:lnTo>
                    <a:pt x="347" y="76"/>
                  </a:lnTo>
                  <a:cubicBezTo>
                    <a:pt x="341" y="70"/>
                    <a:pt x="330" y="70"/>
                    <a:pt x="322" y="76"/>
                  </a:cubicBezTo>
                  <a:lnTo>
                    <a:pt x="229" y="170"/>
                  </a:lnTo>
                  <a:lnTo>
                    <a:pt x="30" y="4"/>
                  </a:lnTo>
                  <a:cubicBezTo>
                    <a:pt x="21" y="-2"/>
                    <a:pt x="11" y="-2"/>
                    <a:pt x="4" y="7"/>
                  </a:cubicBezTo>
                  <a:cubicBezTo>
                    <a:pt x="-2" y="15"/>
                    <a:pt x="-2" y="26"/>
                    <a:pt x="6" y="3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80" name="Gruppieren 579">
            <a:extLst>
              <a:ext uri="{FF2B5EF4-FFF2-40B4-BE49-F238E27FC236}">
                <a16:creationId xmlns:a16="http://schemas.microsoft.com/office/drawing/2014/main" id="{E7EBA5C7-D1D2-42F2-A8BC-CFBC082A8810}"/>
              </a:ext>
            </a:extLst>
          </p:cNvPr>
          <p:cNvGrpSpPr>
            <a:grpSpLocks noChangeAspect="1"/>
          </p:cNvGrpSpPr>
          <p:nvPr/>
        </p:nvGrpSpPr>
        <p:grpSpPr>
          <a:xfrm>
            <a:off x="7139023" y="2663567"/>
            <a:ext cx="328528" cy="328528"/>
            <a:chOff x="9568072" y="2084642"/>
            <a:chExt cx="328528" cy="328528"/>
          </a:xfrm>
          <a:solidFill>
            <a:srgbClr val="007AB3"/>
          </a:solidFill>
        </p:grpSpPr>
        <p:sp>
          <p:nvSpPr>
            <p:cNvPr id="581" name="Freihandform 1567">
              <a:extLst>
                <a:ext uri="{FF2B5EF4-FFF2-40B4-BE49-F238E27FC236}">
                  <a16:creationId xmlns:a16="http://schemas.microsoft.com/office/drawing/2014/main" id="{3B714CD0-2819-461E-BEA5-14380BED77AB}"/>
                </a:ext>
              </a:extLst>
            </p:cNvPr>
            <p:cNvSpPr/>
            <p:nvPr/>
          </p:nvSpPr>
          <p:spPr>
            <a:xfrm>
              <a:off x="9568072" y="208464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2" name="Freihandform 1568">
              <a:extLst>
                <a:ext uri="{FF2B5EF4-FFF2-40B4-BE49-F238E27FC236}">
                  <a16:creationId xmlns:a16="http://schemas.microsoft.com/office/drawing/2014/main" id="{8783BC97-D224-4A60-B47E-482B7F5C9B25}"/>
                </a:ext>
              </a:extLst>
            </p:cNvPr>
            <p:cNvSpPr/>
            <p:nvPr/>
          </p:nvSpPr>
          <p:spPr>
            <a:xfrm>
              <a:off x="9658179"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3" name="Freihandform 1569">
              <a:extLst>
                <a:ext uri="{FF2B5EF4-FFF2-40B4-BE49-F238E27FC236}">
                  <a16:creationId xmlns:a16="http://schemas.microsoft.com/office/drawing/2014/main" id="{B6BD10D7-5EF5-4365-BF7E-A6E2092A0FDB}"/>
                </a:ext>
              </a:extLst>
            </p:cNvPr>
            <p:cNvSpPr/>
            <p:nvPr/>
          </p:nvSpPr>
          <p:spPr>
            <a:xfrm>
              <a:off x="9682859" y="2191513"/>
              <a:ext cx="24448" cy="24448"/>
            </a:xfrm>
            <a:custGeom>
              <a:avLst/>
              <a:gdLst/>
              <a:ahLst/>
              <a:cxnLst>
                <a:cxn ang="3cd4">
                  <a:pos x="hc" y="t"/>
                </a:cxn>
                <a:cxn ang="cd2">
                  <a:pos x="l" y="vc"/>
                </a:cxn>
                <a:cxn ang="cd4">
                  <a:pos x="hc" y="b"/>
                </a:cxn>
                <a:cxn ang="0">
                  <a:pos x="r" y="vc"/>
                </a:cxn>
              </a:cxnLst>
              <a:rect l="l" t="t" r="r" b="b"/>
              <a:pathLst>
                <a:path w="106" h="106">
                  <a:moveTo>
                    <a:pt x="53" y="70"/>
                  </a:moveTo>
                  <a:cubicBezTo>
                    <a:pt x="44" y="70"/>
                    <a:pt x="36" y="62"/>
                    <a:pt x="36" y="53"/>
                  </a:cubicBezTo>
                  <a:cubicBezTo>
                    <a:pt x="36" y="43"/>
                    <a:pt x="44" y="34"/>
                    <a:pt x="53" y="34"/>
                  </a:cubicBezTo>
                  <a:cubicBezTo>
                    <a:pt x="63" y="34"/>
                    <a:pt x="72" y="43"/>
                    <a:pt x="72" y="53"/>
                  </a:cubicBezTo>
                  <a:cubicBezTo>
                    <a:pt x="72" y="62"/>
                    <a:pt x="63" y="70"/>
                    <a:pt x="53" y="70"/>
                  </a:cubicBezTo>
                  <a:close/>
                  <a:moveTo>
                    <a:pt x="53" y="0"/>
                  </a:moveTo>
                  <a:cubicBezTo>
                    <a:pt x="25" y="0"/>
                    <a:pt x="0" y="24"/>
                    <a:pt x="0" y="53"/>
                  </a:cubicBezTo>
                  <a:cubicBezTo>
                    <a:pt x="0" y="81"/>
                    <a:pt x="25" y="106"/>
                    <a:pt x="53" y="106"/>
                  </a:cubicBezTo>
                  <a:cubicBezTo>
                    <a:pt x="82" y="106"/>
                    <a:pt x="106" y="81"/>
                    <a:pt x="106" y="53"/>
                  </a:cubicBezTo>
                  <a:cubicBezTo>
                    <a:pt x="106" y="24"/>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4" name="Freihandform 1570">
              <a:extLst>
                <a:ext uri="{FF2B5EF4-FFF2-40B4-BE49-F238E27FC236}">
                  <a16:creationId xmlns:a16="http://schemas.microsoft.com/office/drawing/2014/main" id="{9CB28E78-490B-4E4B-929F-5A642482186B}"/>
                </a:ext>
              </a:extLst>
            </p:cNvPr>
            <p:cNvSpPr/>
            <p:nvPr/>
          </p:nvSpPr>
          <p:spPr>
            <a:xfrm>
              <a:off x="9682859" y="2232493"/>
              <a:ext cx="24448" cy="24448"/>
            </a:xfrm>
            <a:custGeom>
              <a:avLst/>
              <a:gdLst/>
              <a:ahLst/>
              <a:cxnLst>
                <a:cxn ang="3cd4">
                  <a:pos x="hc" y="t"/>
                </a:cxn>
                <a:cxn ang="cd2">
                  <a:pos x="l" y="vc"/>
                </a:cxn>
                <a:cxn ang="cd4">
                  <a:pos x="hc" y="b"/>
                </a:cxn>
                <a:cxn ang="0">
                  <a:pos x="r" y="vc"/>
                </a:cxn>
              </a:cxnLst>
              <a:rect l="l" t="t" r="r" b="b"/>
              <a:pathLst>
                <a:path w="106" h="106">
                  <a:moveTo>
                    <a:pt x="53" y="70"/>
                  </a:moveTo>
                  <a:cubicBezTo>
                    <a:pt x="44" y="70"/>
                    <a:pt x="36" y="64"/>
                    <a:pt x="36" y="53"/>
                  </a:cubicBezTo>
                  <a:cubicBezTo>
                    <a:pt x="36" y="42"/>
                    <a:pt x="44" y="36"/>
                    <a:pt x="53" y="36"/>
                  </a:cubicBezTo>
                  <a:cubicBezTo>
                    <a:pt x="63" y="36"/>
                    <a:pt x="72" y="42"/>
                    <a:pt x="72" y="53"/>
                  </a:cubicBezTo>
                  <a:cubicBezTo>
                    <a:pt x="72" y="64"/>
                    <a:pt x="63" y="70"/>
                    <a:pt x="53" y="70"/>
                  </a:cubicBezTo>
                  <a:close/>
                  <a:moveTo>
                    <a:pt x="53" y="0"/>
                  </a:moveTo>
                  <a:cubicBezTo>
                    <a:pt x="25" y="0"/>
                    <a:pt x="0" y="23"/>
                    <a:pt x="0" y="53"/>
                  </a:cubicBezTo>
                  <a:cubicBezTo>
                    <a:pt x="0" y="83"/>
                    <a:pt x="25" y="106"/>
                    <a:pt x="53" y="106"/>
                  </a:cubicBezTo>
                  <a:cubicBezTo>
                    <a:pt x="82" y="106"/>
                    <a:pt x="106" y="83"/>
                    <a:pt x="106" y="53"/>
                  </a:cubicBezTo>
                  <a:cubicBezTo>
                    <a:pt x="106" y="23"/>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5" name="Freihandform 1571">
              <a:extLst>
                <a:ext uri="{FF2B5EF4-FFF2-40B4-BE49-F238E27FC236}">
                  <a16:creationId xmlns:a16="http://schemas.microsoft.com/office/drawing/2014/main" id="{C018EFD5-2CAE-434A-A352-A585CE6D48DE}"/>
                </a:ext>
              </a:extLst>
            </p:cNvPr>
            <p:cNvSpPr/>
            <p:nvPr/>
          </p:nvSpPr>
          <p:spPr>
            <a:xfrm>
              <a:off x="9682859" y="2273471"/>
              <a:ext cx="24448" cy="24448"/>
            </a:xfrm>
            <a:custGeom>
              <a:avLst/>
              <a:gdLst/>
              <a:ahLst/>
              <a:cxnLst>
                <a:cxn ang="3cd4">
                  <a:pos x="hc" y="t"/>
                </a:cxn>
                <a:cxn ang="cd2">
                  <a:pos x="l" y="vc"/>
                </a:cxn>
                <a:cxn ang="cd4">
                  <a:pos x="hc" y="b"/>
                </a:cxn>
                <a:cxn ang="0">
                  <a:pos x="r" y="vc"/>
                </a:cxn>
              </a:cxnLst>
              <a:rect l="l" t="t" r="r" b="b"/>
              <a:pathLst>
                <a:path w="106" h="106">
                  <a:moveTo>
                    <a:pt x="53" y="72"/>
                  </a:moveTo>
                  <a:cubicBezTo>
                    <a:pt x="44" y="72"/>
                    <a:pt x="36" y="63"/>
                    <a:pt x="36" y="53"/>
                  </a:cubicBezTo>
                  <a:cubicBezTo>
                    <a:pt x="36" y="44"/>
                    <a:pt x="44" y="36"/>
                    <a:pt x="53" y="36"/>
                  </a:cubicBezTo>
                  <a:cubicBezTo>
                    <a:pt x="63" y="36"/>
                    <a:pt x="72" y="44"/>
                    <a:pt x="72" y="53"/>
                  </a:cubicBezTo>
                  <a:cubicBezTo>
                    <a:pt x="72" y="63"/>
                    <a:pt x="63" y="72"/>
                    <a:pt x="53" y="72"/>
                  </a:cubicBezTo>
                  <a:close/>
                  <a:moveTo>
                    <a:pt x="53" y="0"/>
                  </a:moveTo>
                  <a:cubicBezTo>
                    <a:pt x="25" y="0"/>
                    <a:pt x="0" y="25"/>
                    <a:pt x="0" y="53"/>
                  </a:cubicBezTo>
                  <a:cubicBezTo>
                    <a:pt x="0" y="82"/>
                    <a:pt x="25" y="106"/>
                    <a:pt x="53" y="106"/>
                  </a:cubicBezTo>
                  <a:cubicBezTo>
                    <a:pt x="82" y="106"/>
                    <a:pt x="106" y="82"/>
                    <a:pt x="106" y="53"/>
                  </a:cubicBezTo>
                  <a:cubicBezTo>
                    <a:pt x="106" y="25"/>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6" name="Freihandform 1572">
              <a:extLst>
                <a:ext uri="{FF2B5EF4-FFF2-40B4-BE49-F238E27FC236}">
                  <a16:creationId xmlns:a16="http://schemas.microsoft.com/office/drawing/2014/main" id="{BE46E97F-6628-42C8-A43F-E5EF17DD94FD}"/>
                </a:ext>
              </a:extLst>
            </p:cNvPr>
            <p:cNvSpPr/>
            <p:nvPr/>
          </p:nvSpPr>
          <p:spPr>
            <a:xfrm>
              <a:off x="9724304" y="2199430"/>
              <a:ext cx="56811" cy="8149"/>
            </a:xfrm>
            <a:custGeom>
              <a:avLst/>
              <a:gdLst/>
              <a:ahLst/>
              <a:cxnLst>
                <a:cxn ang="3cd4">
                  <a:pos x="hc" y="t"/>
                </a:cxn>
                <a:cxn ang="cd2">
                  <a:pos x="l" y="vc"/>
                </a:cxn>
                <a:cxn ang="cd4">
                  <a:pos x="hc" y="b"/>
                </a:cxn>
                <a:cxn ang="0">
                  <a:pos x="r" y="vc"/>
                </a:cxn>
              </a:cxnLst>
              <a:rect l="l" t="t" r="r" b="b"/>
              <a:pathLst>
                <a:path w="245" h="36">
                  <a:moveTo>
                    <a:pt x="228" y="0"/>
                  </a:moveTo>
                  <a:lnTo>
                    <a:pt x="17" y="0"/>
                  </a:lnTo>
                  <a:cubicBezTo>
                    <a:pt x="6" y="0"/>
                    <a:pt x="0" y="9"/>
                    <a:pt x="0" y="19"/>
                  </a:cubicBezTo>
                  <a:cubicBezTo>
                    <a:pt x="0" y="28"/>
                    <a:pt x="6" y="36"/>
                    <a:pt x="17" y="36"/>
                  </a:cubicBezTo>
                  <a:lnTo>
                    <a:pt x="228" y="36"/>
                  </a:lnTo>
                  <a:cubicBezTo>
                    <a:pt x="239" y="36"/>
                    <a:pt x="245" y="28"/>
                    <a:pt x="245" y="19"/>
                  </a:cubicBezTo>
                  <a:cubicBezTo>
                    <a:pt x="245" y="9"/>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7" name="Freihandform 1573">
              <a:extLst>
                <a:ext uri="{FF2B5EF4-FFF2-40B4-BE49-F238E27FC236}">
                  <a16:creationId xmlns:a16="http://schemas.microsoft.com/office/drawing/2014/main" id="{D0D02406-F567-4ADB-8CE3-6B9DF60DD9F2}"/>
                </a:ext>
              </a:extLst>
            </p:cNvPr>
            <p:cNvSpPr/>
            <p:nvPr/>
          </p:nvSpPr>
          <p:spPr>
            <a:xfrm>
              <a:off x="9724304" y="2240875"/>
              <a:ext cx="56811" cy="7684"/>
            </a:xfrm>
            <a:custGeom>
              <a:avLst/>
              <a:gdLst/>
              <a:ahLst/>
              <a:cxnLst>
                <a:cxn ang="3cd4">
                  <a:pos x="hc" y="t"/>
                </a:cxn>
                <a:cxn ang="cd2">
                  <a:pos x="l" y="vc"/>
                </a:cxn>
                <a:cxn ang="cd4">
                  <a:pos x="hc" y="b"/>
                </a:cxn>
                <a:cxn ang="0">
                  <a:pos x="r" y="vc"/>
                </a:cxn>
              </a:cxnLst>
              <a:rect l="l" t="t" r="r" b="b"/>
              <a:pathLst>
                <a:path w="245" h="34">
                  <a:moveTo>
                    <a:pt x="228" y="0"/>
                  </a:moveTo>
                  <a:lnTo>
                    <a:pt x="17" y="0"/>
                  </a:lnTo>
                  <a:cubicBezTo>
                    <a:pt x="6" y="0"/>
                    <a:pt x="0" y="6"/>
                    <a:pt x="0" y="17"/>
                  </a:cubicBezTo>
                  <a:cubicBezTo>
                    <a:pt x="0" y="28"/>
                    <a:pt x="6" y="34"/>
                    <a:pt x="17" y="34"/>
                  </a:cubicBezTo>
                  <a:lnTo>
                    <a:pt x="228" y="34"/>
                  </a:lnTo>
                  <a:cubicBezTo>
                    <a:pt x="239" y="34"/>
                    <a:pt x="245" y="28"/>
                    <a:pt x="245" y="17"/>
                  </a:cubicBezTo>
                  <a:cubicBezTo>
                    <a:pt x="245" y="6"/>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88" name="Freihandform 1574">
              <a:extLst>
                <a:ext uri="{FF2B5EF4-FFF2-40B4-BE49-F238E27FC236}">
                  <a16:creationId xmlns:a16="http://schemas.microsoft.com/office/drawing/2014/main" id="{6EEFE3D7-D4AB-49A5-A1B6-57620A29F66C}"/>
                </a:ext>
              </a:extLst>
            </p:cNvPr>
            <p:cNvSpPr/>
            <p:nvPr/>
          </p:nvSpPr>
          <p:spPr>
            <a:xfrm>
              <a:off x="9724304" y="2281853"/>
              <a:ext cx="56811" cy="8149"/>
            </a:xfrm>
            <a:custGeom>
              <a:avLst/>
              <a:gdLst/>
              <a:ahLst/>
              <a:cxnLst>
                <a:cxn ang="3cd4">
                  <a:pos x="hc" y="t"/>
                </a:cxn>
                <a:cxn ang="cd2">
                  <a:pos x="l" y="vc"/>
                </a:cxn>
                <a:cxn ang="cd4">
                  <a:pos x="hc" y="b"/>
                </a:cxn>
                <a:cxn ang="0">
                  <a:pos x="r" y="vc"/>
                </a:cxn>
              </a:cxnLst>
              <a:rect l="l" t="t" r="r" b="b"/>
              <a:pathLst>
                <a:path w="245" h="36">
                  <a:moveTo>
                    <a:pt x="228" y="0"/>
                  </a:moveTo>
                  <a:lnTo>
                    <a:pt x="17" y="0"/>
                  </a:lnTo>
                  <a:cubicBezTo>
                    <a:pt x="6" y="0"/>
                    <a:pt x="0" y="8"/>
                    <a:pt x="0" y="17"/>
                  </a:cubicBezTo>
                  <a:cubicBezTo>
                    <a:pt x="0" y="27"/>
                    <a:pt x="6" y="36"/>
                    <a:pt x="17" y="36"/>
                  </a:cubicBezTo>
                  <a:lnTo>
                    <a:pt x="228" y="36"/>
                  </a:lnTo>
                  <a:cubicBezTo>
                    <a:pt x="239" y="36"/>
                    <a:pt x="245" y="27"/>
                    <a:pt x="245" y="17"/>
                  </a:cubicBezTo>
                  <a:cubicBezTo>
                    <a:pt x="245" y="8"/>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89" name="Gruppieren 588">
            <a:extLst>
              <a:ext uri="{FF2B5EF4-FFF2-40B4-BE49-F238E27FC236}">
                <a16:creationId xmlns:a16="http://schemas.microsoft.com/office/drawing/2014/main" id="{AD86B603-DFC9-48E5-A730-E27CF2EA3BFE}"/>
              </a:ext>
            </a:extLst>
          </p:cNvPr>
          <p:cNvGrpSpPr>
            <a:grpSpLocks noChangeAspect="1"/>
          </p:cNvGrpSpPr>
          <p:nvPr/>
        </p:nvGrpSpPr>
        <p:grpSpPr>
          <a:xfrm>
            <a:off x="5808609" y="2220020"/>
            <a:ext cx="328528" cy="328528"/>
            <a:chOff x="8237658" y="1641095"/>
            <a:chExt cx="328528" cy="328528"/>
          </a:xfrm>
          <a:solidFill>
            <a:srgbClr val="007AB3"/>
          </a:solidFill>
        </p:grpSpPr>
        <p:sp>
          <p:nvSpPr>
            <p:cNvPr id="590" name="Freihandform 1576">
              <a:extLst>
                <a:ext uri="{FF2B5EF4-FFF2-40B4-BE49-F238E27FC236}">
                  <a16:creationId xmlns:a16="http://schemas.microsoft.com/office/drawing/2014/main" id="{88798FA6-8E4B-4EC9-8E00-04D7FC571C3C}"/>
                </a:ext>
              </a:extLst>
            </p:cNvPr>
            <p:cNvSpPr/>
            <p:nvPr/>
          </p:nvSpPr>
          <p:spPr>
            <a:xfrm>
              <a:off x="8237658" y="1641095"/>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1" name="Freihandform 1577">
              <a:extLst>
                <a:ext uri="{FF2B5EF4-FFF2-40B4-BE49-F238E27FC236}">
                  <a16:creationId xmlns:a16="http://schemas.microsoft.com/office/drawing/2014/main" id="{1A40F520-94D1-4AE2-8387-76A252CBA77F}"/>
                </a:ext>
              </a:extLst>
            </p:cNvPr>
            <p:cNvSpPr/>
            <p:nvPr/>
          </p:nvSpPr>
          <p:spPr>
            <a:xfrm>
              <a:off x="8360828" y="1788943"/>
              <a:ext cx="82190" cy="82190"/>
            </a:xfrm>
            <a:custGeom>
              <a:avLst/>
              <a:gdLst/>
              <a:ahLst/>
              <a:cxnLst>
                <a:cxn ang="3cd4">
                  <a:pos x="hc" y="t"/>
                </a:cxn>
                <a:cxn ang="cd2">
                  <a:pos x="l" y="vc"/>
                </a:cxn>
                <a:cxn ang="cd4">
                  <a:pos x="hc" y="b"/>
                </a:cxn>
                <a:cxn ang="0">
                  <a:pos x="r" y="vc"/>
                </a:cxn>
              </a:cxnLst>
              <a:rect l="l" t="t" r="r" b="b"/>
              <a:pathLst>
                <a:path w="354" h="354">
                  <a:moveTo>
                    <a:pt x="176" y="318"/>
                  </a:moveTo>
                  <a:cubicBezTo>
                    <a:pt x="100" y="318"/>
                    <a:pt x="36" y="254"/>
                    <a:pt x="36" y="176"/>
                  </a:cubicBezTo>
                  <a:cubicBezTo>
                    <a:pt x="36" y="100"/>
                    <a:pt x="100" y="36"/>
                    <a:pt x="176" y="36"/>
                  </a:cubicBezTo>
                  <a:cubicBezTo>
                    <a:pt x="254" y="36"/>
                    <a:pt x="318" y="100"/>
                    <a:pt x="318" y="176"/>
                  </a:cubicBezTo>
                  <a:cubicBezTo>
                    <a:pt x="318" y="254"/>
                    <a:pt x="254" y="318"/>
                    <a:pt x="176" y="318"/>
                  </a:cubicBezTo>
                  <a:close/>
                  <a:moveTo>
                    <a:pt x="176" y="0"/>
                  </a:moveTo>
                  <a:cubicBezTo>
                    <a:pt x="78" y="0"/>
                    <a:pt x="0" y="78"/>
                    <a:pt x="0" y="176"/>
                  </a:cubicBezTo>
                  <a:cubicBezTo>
                    <a:pt x="0" y="273"/>
                    <a:pt x="78" y="354"/>
                    <a:pt x="176" y="354"/>
                  </a:cubicBezTo>
                  <a:cubicBezTo>
                    <a:pt x="273" y="354"/>
                    <a:pt x="354" y="273"/>
                    <a:pt x="354" y="176"/>
                  </a:cubicBezTo>
                  <a:cubicBezTo>
                    <a:pt x="354" y="78"/>
                    <a:pt x="273" y="0"/>
                    <a:pt x="17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2" name="Freihandform 1578">
              <a:extLst>
                <a:ext uri="{FF2B5EF4-FFF2-40B4-BE49-F238E27FC236}">
                  <a16:creationId xmlns:a16="http://schemas.microsoft.com/office/drawing/2014/main" id="{7BE6D17B-9965-4F4D-B576-60F7AB45E9C7}"/>
                </a:ext>
              </a:extLst>
            </p:cNvPr>
            <p:cNvSpPr/>
            <p:nvPr/>
          </p:nvSpPr>
          <p:spPr>
            <a:xfrm>
              <a:off x="8397849" y="1805242"/>
              <a:ext cx="8149" cy="8149"/>
            </a:xfrm>
            <a:custGeom>
              <a:avLst/>
              <a:gdLst/>
              <a:ahLst/>
              <a:cxnLst>
                <a:cxn ang="3cd4">
                  <a:pos x="hc" y="t"/>
                </a:cxn>
                <a:cxn ang="cd2">
                  <a:pos x="l" y="vc"/>
                </a:cxn>
                <a:cxn ang="cd4">
                  <a:pos x="hc" y="b"/>
                </a:cxn>
                <a:cxn ang="0">
                  <a:pos x="r" y="vc"/>
                </a:cxn>
              </a:cxnLst>
              <a:rect l="l" t="t" r="r" b="b"/>
              <a:pathLst>
                <a:path w="36" h="36">
                  <a:moveTo>
                    <a:pt x="17" y="0"/>
                  </a:moveTo>
                  <a:cubicBezTo>
                    <a:pt x="8" y="0"/>
                    <a:pt x="0" y="8"/>
                    <a:pt x="0" y="19"/>
                  </a:cubicBezTo>
                  <a:cubicBezTo>
                    <a:pt x="0" y="27"/>
                    <a:pt x="8" y="36"/>
                    <a:pt x="17" y="36"/>
                  </a:cubicBezTo>
                  <a:cubicBezTo>
                    <a:pt x="27" y="36"/>
                    <a:pt x="36" y="27"/>
                    <a:pt x="36" y="19"/>
                  </a:cubicBezTo>
                  <a:cubicBezTo>
                    <a:pt x="36" y="8"/>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3" name="Freihandform 1579">
              <a:extLst>
                <a:ext uri="{FF2B5EF4-FFF2-40B4-BE49-F238E27FC236}">
                  <a16:creationId xmlns:a16="http://schemas.microsoft.com/office/drawing/2014/main" id="{70931E16-199E-4D1B-863F-2A5CD693D8B8}"/>
                </a:ext>
              </a:extLst>
            </p:cNvPr>
            <p:cNvSpPr/>
            <p:nvPr/>
          </p:nvSpPr>
          <p:spPr>
            <a:xfrm>
              <a:off x="8397849" y="1822006"/>
              <a:ext cx="8149" cy="32364"/>
            </a:xfrm>
            <a:custGeom>
              <a:avLst/>
              <a:gdLst/>
              <a:ahLst/>
              <a:cxnLst>
                <a:cxn ang="3cd4">
                  <a:pos x="hc" y="t"/>
                </a:cxn>
                <a:cxn ang="cd2">
                  <a:pos x="l" y="vc"/>
                </a:cxn>
                <a:cxn ang="cd4">
                  <a:pos x="hc" y="b"/>
                </a:cxn>
                <a:cxn ang="0">
                  <a:pos x="r" y="vc"/>
                </a:cxn>
              </a:cxnLst>
              <a:rect l="l" t="t" r="r" b="b"/>
              <a:pathLst>
                <a:path w="36" h="140">
                  <a:moveTo>
                    <a:pt x="17" y="0"/>
                  </a:moveTo>
                  <a:cubicBezTo>
                    <a:pt x="8" y="0"/>
                    <a:pt x="0" y="6"/>
                    <a:pt x="0" y="17"/>
                  </a:cubicBezTo>
                  <a:lnTo>
                    <a:pt x="0" y="123"/>
                  </a:lnTo>
                  <a:cubicBezTo>
                    <a:pt x="0" y="133"/>
                    <a:pt x="8" y="140"/>
                    <a:pt x="17" y="140"/>
                  </a:cubicBezTo>
                  <a:cubicBezTo>
                    <a:pt x="27" y="140"/>
                    <a:pt x="36" y="133"/>
                    <a:pt x="36" y="123"/>
                  </a:cubicBezTo>
                  <a:lnTo>
                    <a:pt x="36" y="17"/>
                  </a:lnTo>
                  <a:cubicBezTo>
                    <a:pt x="36" y="6"/>
                    <a:pt x="27"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4" name="Freihandform 1580">
              <a:extLst>
                <a:ext uri="{FF2B5EF4-FFF2-40B4-BE49-F238E27FC236}">
                  <a16:creationId xmlns:a16="http://schemas.microsoft.com/office/drawing/2014/main" id="{A155EE62-BE89-4A4A-890F-9FA8FF693EC7}"/>
                </a:ext>
              </a:extLst>
            </p:cNvPr>
            <p:cNvSpPr/>
            <p:nvPr/>
          </p:nvSpPr>
          <p:spPr>
            <a:xfrm>
              <a:off x="8327766" y="1715136"/>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582" y="36"/>
                  </a:lnTo>
                  <a:cubicBezTo>
                    <a:pt x="593" y="36"/>
                    <a:pt x="601" y="42"/>
                    <a:pt x="601" y="52"/>
                  </a:cubicBezTo>
                  <a:close/>
                  <a:moveTo>
                    <a:pt x="582" y="0"/>
                  </a:moveTo>
                  <a:lnTo>
                    <a:pt x="53" y="0"/>
                  </a:lnTo>
                  <a:cubicBezTo>
                    <a:pt x="26" y="0"/>
                    <a:pt x="0" y="23"/>
                    <a:pt x="0" y="52"/>
                  </a:cubicBezTo>
                  <a:lnTo>
                    <a:pt x="0" y="723"/>
                  </a:lnTo>
                  <a:cubicBezTo>
                    <a:pt x="0" y="751"/>
                    <a:pt x="26"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5" name="Freihandform 1581">
              <a:extLst>
                <a:ext uri="{FF2B5EF4-FFF2-40B4-BE49-F238E27FC236}">
                  <a16:creationId xmlns:a16="http://schemas.microsoft.com/office/drawing/2014/main" id="{20AFB0EF-3498-4E9D-ABE6-595CCFD5C0F6}"/>
                </a:ext>
              </a:extLst>
            </p:cNvPr>
            <p:cNvSpPr/>
            <p:nvPr/>
          </p:nvSpPr>
          <p:spPr>
            <a:xfrm>
              <a:off x="8352446" y="1739583"/>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9" y="0"/>
                    <a:pt x="0" y="9"/>
                    <a:pt x="0" y="17"/>
                  </a:cubicBezTo>
                  <a:cubicBezTo>
                    <a:pt x="0" y="28"/>
                    <a:pt x="9"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6" name="Freihandform 1582">
              <a:extLst>
                <a:ext uri="{FF2B5EF4-FFF2-40B4-BE49-F238E27FC236}">
                  <a16:creationId xmlns:a16="http://schemas.microsoft.com/office/drawing/2014/main" id="{52C08D24-D1A9-4E37-BC6A-7BAB0319F55F}"/>
                </a:ext>
              </a:extLst>
            </p:cNvPr>
            <p:cNvSpPr/>
            <p:nvPr/>
          </p:nvSpPr>
          <p:spPr>
            <a:xfrm>
              <a:off x="8352446" y="1764264"/>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9" y="0"/>
                    <a:pt x="0" y="9"/>
                    <a:pt x="0" y="17"/>
                  </a:cubicBezTo>
                  <a:cubicBezTo>
                    <a:pt x="0" y="28"/>
                    <a:pt x="9"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597" name="Gruppieren 596">
            <a:extLst>
              <a:ext uri="{FF2B5EF4-FFF2-40B4-BE49-F238E27FC236}">
                <a16:creationId xmlns:a16="http://schemas.microsoft.com/office/drawing/2014/main" id="{AB70426C-2E22-4E52-87D9-69E24223A1E5}"/>
              </a:ext>
            </a:extLst>
          </p:cNvPr>
          <p:cNvGrpSpPr>
            <a:grpSpLocks noChangeAspect="1"/>
          </p:cNvGrpSpPr>
          <p:nvPr/>
        </p:nvGrpSpPr>
        <p:grpSpPr>
          <a:xfrm>
            <a:off x="7582572" y="2663567"/>
            <a:ext cx="328296" cy="328528"/>
            <a:chOff x="10011621" y="2084642"/>
            <a:chExt cx="328296" cy="328528"/>
          </a:xfrm>
          <a:solidFill>
            <a:srgbClr val="007AB3"/>
          </a:solidFill>
        </p:grpSpPr>
        <p:sp>
          <p:nvSpPr>
            <p:cNvPr id="598" name="Freihandform 1584">
              <a:extLst>
                <a:ext uri="{FF2B5EF4-FFF2-40B4-BE49-F238E27FC236}">
                  <a16:creationId xmlns:a16="http://schemas.microsoft.com/office/drawing/2014/main" id="{56A103F2-C12B-4896-B8E7-0BFA1C282729}"/>
                </a:ext>
              </a:extLst>
            </p:cNvPr>
            <p:cNvSpPr/>
            <p:nvPr/>
          </p:nvSpPr>
          <p:spPr>
            <a:xfrm>
              <a:off x="10011621" y="208464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599" name="Freihandform 1585">
              <a:extLst>
                <a:ext uri="{FF2B5EF4-FFF2-40B4-BE49-F238E27FC236}">
                  <a16:creationId xmlns:a16="http://schemas.microsoft.com/office/drawing/2014/main" id="{4FE68D56-AE03-4A64-A129-9B196FA2C257}"/>
                </a:ext>
              </a:extLst>
            </p:cNvPr>
            <p:cNvSpPr/>
            <p:nvPr/>
          </p:nvSpPr>
          <p:spPr>
            <a:xfrm>
              <a:off x="10101727"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4" y="740"/>
                    <a:pt x="36" y="732"/>
                    <a:pt x="36" y="723"/>
                  </a:cubicBezTo>
                  <a:lnTo>
                    <a:pt x="36" y="52"/>
                  </a:lnTo>
                  <a:cubicBezTo>
                    <a:pt x="36" y="42"/>
                    <a:pt x="44"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0" name="Freihandform 1586">
              <a:extLst>
                <a:ext uri="{FF2B5EF4-FFF2-40B4-BE49-F238E27FC236}">
                  <a16:creationId xmlns:a16="http://schemas.microsoft.com/office/drawing/2014/main" id="{88EE8535-FC76-430A-AABC-1585E7C95D3F}"/>
                </a:ext>
              </a:extLst>
            </p:cNvPr>
            <p:cNvSpPr/>
            <p:nvPr/>
          </p:nvSpPr>
          <p:spPr>
            <a:xfrm>
              <a:off x="10126408" y="2183132"/>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1" name="Freihandform 1587">
              <a:extLst>
                <a:ext uri="{FF2B5EF4-FFF2-40B4-BE49-F238E27FC236}">
                  <a16:creationId xmlns:a16="http://schemas.microsoft.com/office/drawing/2014/main" id="{1F771C9C-6290-42F5-953E-5DE8772D1200}"/>
                </a:ext>
              </a:extLst>
            </p:cNvPr>
            <p:cNvSpPr/>
            <p:nvPr/>
          </p:nvSpPr>
          <p:spPr>
            <a:xfrm>
              <a:off x="10126408" y="2207812"/>
              <a:ext cx="98256" cy="8149"/>
            </a:xfrm>
            <a:custGeom>
              <a:avLst/>
              <a:gdLst/>
              <a:ahLst/>
              <a:cxnLst>
                <a:cxn ang="3cd4">
                  <a:pos x="hc" y="t"/>
                </a:cxn>
                <a:cxn ang="cd2">
                  <a:pos x="l" y="vc"/>
                </a:cxn>
                <a:cxn ang="cd4">
                  <a:pos x="hc" y="b"/>
                </a:cxn>
                <a:cxn ang="0">
                  <a:pos x="r" y="vc"/>
                </a:cxn>
              </a:cxnLst>
              <a:rect l="l" t="t" r="r" b="b"/>
              <a:pathLst>
                <a:path w="423" h="36">
                  <a:moveTo>
                    <a:pt x="406" y="0"/>
                  </a:moveTo>
                  <a:lnTo>
                    <a:pt x="19" y="0"/>
                  </a:lnTo>
                  <a:cubicBezTo>
                    <a:pt x="8" y="0"/>
                    <a:pt x="0" y="9"/>
                    <a:pt x="0" y="17"/>
                  </a:cubicBezTo>
                  <a:cubicBezTo>
                    <a:pt x="0" y="28"/>
                    <a:pt x="8" y="36"/>
                    <a:pt x="19" y="36"/>
                  </a:cubicBezTo>
                  <a:lnTo>
                    <a:pt x="406" y="36"/>
                  </a:lnTo>
                  <a:cubicBezTo>
                    <a:pt x="417" y="36"/>
                    <a:pt x="423" y="28"/>
                    <a:pt x="423" y="17"/>
                  </a:cubicBezTo>
                  <a:cubicBezTo>
                    <a:pt x="423" y="9"/>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2" name="Freihandform 1588">
              <a:extLst>
                <a:ext uri="{FF2B5EF4-FFF2-40B4-BE49-F238E27FC236}">
                  <a16:creationId xmlns:a16="http://schemas.microsoft.com/office/drawing/2014/main" id="{12D20EA6-67B5-4BD7-80E5-578B81E59A79}"/>
                </a:ext>
              </a:extLst>
            </p:cNvPr>
            <p:cNvSpPr/>
            <p:nvPr/>
          </p:nvSpPr>
          <p:spPr>
            <a:xfrm>
              <a:off x="10134790" y="2232493"/>
              <a:ext cx="81492" cy="82190"/>
            </a:xfrm>
            <a:custGeom>
              <a:avLst/>
              <a:gdLst/>
              <a:ahLst/>
              <a:cxnLst>
                <a:cxn ang="3cd4">
                  <a:pos x="hc" y="t"/>
                </a:cxn>
                <a:cxn ang="cd2">
                  <a:pos x="l" y="vc"/>
                </a:cxn>
                <a:cxn ang="cd4">
                  <a:pos x="hc" y="b"/>
                </a:cxn>
                <a:cxn ang="0">
                  <a:pos x="r" y="vc"/>
                </a:cxn>
              </a:cxnLst>
              <a:rect l="l" t="t" r="r" b="b"/>
              <a:pathLst>
                <a:path w="351" h="354">
                  <a:moveTo>
                    <a:pt x="159" y="284"/>
                  </a:moveTo>
                  <a:cubicBezTo>
                    <a:pt x="91" y="284"/>
                    <a:pt x="36" y="229"/>
                    <a:pt x="36" y="159"/>
                  </a:cubicBezTo>
                  <a:cubicBezTo>
                    <a:pt x="36" y="91"/>
                    <a:pt x="91" y="36"/>
                    <a:pt x="159" y="36"/>
                  </a:cubicBezTo>
                  <a:cubicBezTo>
                    <a:pt x="228" y="36"/>
                    <a:pt x="283" y="91"/>
                    <a:pt x="283" y="159"/>
                  </a:cubicBezTo>
                  <a:cubicBezTo>
                    <a:pt x="283" y="229"/>
                    <a:pt x="228" y="284"/>
                    <a:pt x="159" y="284"/>
                  </a:cubicBezTo>
                  <a:close/>
                  <a:moveTo>
                    <a:pt x="283" y="258"/>
                  </a:moveTo>
                  <a:cubicBezTo>
                    <a:pt x="305" y="231"/>
                    <a:pt x="319" y="197"/>
                    <a:pt x="319" y="159"/>
                  </a:cubicBezTo>
                  <a:cubicBezTo>
                    <a:pt x="319" y="72"/>
                    <a:pt x="247" y="0"/>
                    <a:pt x="159" y="0"/>
                  </a:cubicBezTo>
                  <a:cubicBezTo>
                    <a:pt x="72" y="0"/>
                    <a:pt x="0" y="72"/>
                    <a:pt x="0" y="159"/>
                  </a:cubicBezTo>
                  <a:cubicBezTo>
                    <a:pt x="0" y="248"/>
                    <a:pt x="72" y="318"/>
                    <a:pt x="159" y="318"/>
                  </a:cubicBezTo>
                  <a:cubicBezTo>
                    <a:pt x="197" y="318"/>
                    <a:pt x="231" y="305"/>
                    <a:pt x="258" y="284"/>
                  </a:cubicBezTo>
                  <a:lnTo>
                    <a:pt x="322" y="347"/>
                  </a:lnTo>
                  <a:cubicBezTo>
                    <a:pt x="326" y="351"/>
                    <a:pt x="330" y="354"/>
                    <a:pt x="334" y="354"/>
                  </a:cubicBezTo>
                  <a:cubicBezTo>
                    <a:pt x="339" y="354"/>
                    <a:pt x="345" y="351"/>
                    <a:pt x="347" y="347"/>
                  </a:cubicBezTo>
                  <a:cubicBezTo>
                    <a:pt x="353" y="341"/>
                    <a:pt x="353" y="330"/>
                    <a:pt x="347" y="32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03" name="Gruppieren 602">
            <a:extLst>
              <a:ext uri="{FF2B5EF4-FFF2-40B4-BE49-F238E27FC236}">
                <a16:creationId xmlns:a16="http://schemas.microsoft.com/office/drawing/2014/main" id="{F7CD6C88-F05A-4299-A797-F4026F13F2EC}"/>
              </a:ext>
            </a:extLst>
          </p:cNvPr>
          <p:cNvGrpSpPr>
            <a:grpSpLocks noChangeAspect="1"/>
          </p:cNvGrpSpPr>
          <p:nvPr/>
        </p:nvGrpSpPr>
        <p:grpSpPr>
          <a:xfrm>
            <a:off x="8026119" y="2663567"/>
            <a:ext cx="328296" cy="328528"/>
            <a:chOff x="10455168" y="2084642"/>
            <a:chExt cx="328296" cy="328528"/>
          </a:xfrm>
          <a:solidFill>
            <a:srgbClr val="007AB3"/>
          </a:solidFill>
        </p:grpSpPr>
        <p:sp>
          <p:nvSpPr>
            <p:cNvPr id="604" name="Freihandform 1590">
              <a:extLst>
                <a:ext uri="{FF2B5EF4-FFF2-40B4-BE49-F238E27FC236}">
                  <a16:creationId xmlns:a16="http://schemas.microsoft.com/office/drawing/2014/main" id="{481CEC65-5471-4B73-9204-70D464E0D4D9}"/>
                </a:ext>
              </a:extLst>
            </p:cNvPr>
            <p:cNvSpPr/>
            <p:nvPr/>
          </p:nvSpPr>
          <p:spPr>
            <a:xfrm>
              <a:off x="10455168"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5" name="Freihandform 1591">
              <a:extLst>
                <a:ext uri="{FF2B5EF4-FFF2-40B4-BE49-F238E27FC236}">
                  <a16:creationId xmlns:a16="http://schemas.microsoft.com/office/drawing/2014/main" id="{40933B9E-44AC-4ED9-B96D-FD781F83BF64}"/>
                </a:ext>
              </a:extLst>
            </p:cNvPr>
            <p:cNvSpPr/>
            <p:nvPr/>
          </p:nvSpPr>
          <p:spPr>
            <a:xfrm>
              <a:off x="10553658" y="2150302"/>
              <a:ext cx="131318" cy="188828"/>
            </a:xfrm>
            <a:custGeom>
              <a:avLst/>
              <a:gdLst/>
              <a:ahLst/>
              <a:cxnLst>
                <a:cxn ang="3cd4">
                  <a:pos x="hc" y="t"/>
                </a:cxn>
                <a:cxn ang="cd2">
                  <a:pos x="l" y="vc"/>
                </a:cxn>
                <a:cxn ang="cd4">
                  <a:pos x="hc" y="b"/>
                </a:cxn>
                <a:cxn ang="0">
                  <a:pos x="r" y="vc"/>
                </a:cxn>
              </a:cxnLst>
              <a:rect l="l" t="t" r="r" b="b"/>
              <a:pathLst>
                <a:path w="565" h="812">
                  <a:moveTo>
                    <a:pt x="529" y="776"/>
                  </a:moveTo>
                  <a:lnTo>
                    <a:pt x="36" y="776"/>
                  </a:lnTo>
                  <a:lnTo>
                    <a:pt x="36" y="141"/>
                  </a:lnTo>
                  <a:lnTo>
                    <a:pt x="106" y="141"/>
                  </a:lnTo>
                  <a:lnTo>
                    <a:pt x="106" y="158"/>
                  </a:lnTo>
                  <a:cubicBezTo>
                    <a:pt x="106" y="169"/>
                    <a:pt x="114" y="177"/>
                    <a:pt x="123" y="177"/>
                  </a:cubicBezTo>
                  <a:lnTo>
                    <a:pt x="440" y="177"/>
                  </a:lnTo>
                  <a:cubicBezTo>
                    <a:pt x="451" y="177"/>
                    <a:pt x="459" y="169"/>
                    <a:pt x="459" y="158"/>
                  </a:cubicBezTo>
                  <a:lnTo>
                    <a:pt x="459" y="141"/>
                  </a:lnTo>
                  <a:lnTo>
                    <a:pt x="529" y="141"/>
                  </a:lnTo>
                  <a:close/>
                  <a:moveTo>
                    <a:pt x="142" y="105"/>
                  </a:moveTo>
                  <a:lnTo>
                    <a:pt x="229" y="105"/>
                  </a:lnTo>
                  <a:cubicBezTo>
                    <a:pt x="235" y="105"/>
                    <a:pt x="241" y="103"/>
                    <a:pt x="245" y="97"/>
                  </a:cubicBezTo>
                  <a:lnTo>
                    <a:pt x="275" y="36"/>
                  </a:lnTo>
                  <a:lnTo>
                    <a:pt x="290" y="36"/>
                  </a:lnTo>
                  <a:lnTo>
                    <a:pt x="320" y="97"/>
                  </a:lnTo>
                  <a:cubicBezTo>
                    <a:pt x="322" y="103"/>
                    <a:pt x="328" y="105"/>
                    <a:pt x="334" y="105"/>
                  </a:cubicBezTo>
                  <a:lnTo>
                    <a:pt x="423" y="105"/>
                  </a:lnTo>
                  <a:lnTo>
                    <a:pt x="423" y="141"/>
                  </a:lnTo>
                  <a:lnTo>
                    <a:pt x="142" y="141"/>
                  </a:lnTo>
                  <a:close/>
                  <a:moveTo>
                    <a:pt x="546" y="105"/>
                  </a:moveTo>
                  <a:lnTo>
                    <a:pt x="459" y="105"/>
                  </a:lnTo>
                  <a:lnTo>
                    <a:pt x="459" y="88"/>
                  </a:lnTo>
                  <a:cubicBezTo>
                    <a:pt x="459" y="78"/>
                    <a:pt x="451" y="72"/>
                    <a:pt x="440" y="72"/>
                  </a:cubicBezTo>
                  <a:lnTo>
                    <a:pt x="345" y="72"/>
                  </a:lnTo>
                  <a:lnTo>
                    <a:pt x="315" y="10"/>
                  </a:lnTo>
                  <a:cubicBezTo>
                    <a:pt x="313" y="4"/>
                    <a:pt x="307" y="0"/>
                    <a:pt x="301" y="0"/>
                  </a:cubicBezTo>
                  <a:lnTo>
                    <a:pt x="265" y="0"/>
                  </a:lnTo>
                  <a:cubicBezTo>
                    <a:pt x="258" y="0"/>
                    <a:pt x="252" y="4"/>
                    <a:pt x="250" y="10"/>
                  </a:cubicBezTo>
                  <a:lnTo>
                    <a:pt x="218" y="72"/>
                  </a:lnTo>
                  <a:lnTo>
                    <a:pt x="123" y="72"/>
                  </a:lnTo>
                  <a:cubicBezTo>
                    <a:pt x="114" y="72"/>
                    <a:pt x="106" y="78"/>
                    <a:pt x="106" y="88"/>
                  </a:cubicBezTo>
                  <a:lnTo>
                    <a:pt x="106" y="105"/>
                  </a:lnTo>
                  <a:lnTo>
                    <a:pt x="17" y="105"/>
                  </a:lnTo>
                  <a:cubicBezTo>
                    <a:pt x="8" y="105"/>
                    <a:pt x="0" y="114"/>
                    <a:pt x="0" y="124"/>
                  </a:cubicBezTo>
                  <a:lnTo>
                    <a:pt x="0" y="793"/>
                  </a:lnTo>
                  <a:cubicBezTo>
                    <a:pt x="0" y="804"/>
                    <a:pt x="8" y="812"/>
                    <a:pt x="17" y="812"/>
                  </a:cubicBezTo>
                  <a:lnTo>
                    <a:pt x="546" y="812"/>
                  </a:lnTo>
                  <a:cubicBezTo>
                    <a:pt x="557" y="812"/>
                    <a:pt x="565" y="804"/>
                    <a:pt x="565" y="793"/>
                  </a:cubicBezTo>
                  <a:lnTo>
                    <a:pt x="565" y="124"/>
                  </a:lnTo>
                  <a:cubicBezTo>
                    <a:pt x="565" y="114"/>
                    <a:pt x="557" y="105"/>
                    <a:pt x="546"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6" name="Freihandform 1592">
              <a:extLst>
                <a:ext uri="{FF2B5EF4-FFF2-40B4-BE49-F238E27FC236}">
                  <a16:creationId xmlns:a16="http://schemas.microsoft.com/office/drawing/2014/main" id="{52B90005-FFF9-4007-95CD-E981CE14B113}"/>
                </a:ext>
              </a:extLst>
            </p:cNvPr>
            <p:cNvSpPr/>
            <p:nvPr/>
          </p:nvSpPr>
          <p:spPr>
            <a:xfrm>
              <a:off x="10578338" y="2232260"/>
              <a:ext cx="81725" cy="57510"/>
            </a:xfrm>
            <a:custGeom>
              <a:avLst/>
              <a:gdLst/>
              <a:ahLst/>
              <a:cxnLst>
                <a:cxn ang="3cd4">
                  <a:pos x="hc" y="t"/>
                </a:cxn>
                <a:cxn ang="cd2">
                  <a:pos x="l" y="vc"/>
                </a:cxn>
                <a:cxn ang="cd4">
                  <a:pos x="hc" y="b"/>
                </a:cxn>
                <a:cxn ang="0">
                  <a:pos x="r" y="vc"/>
                </a:cxn>
              </a:cxnLst>
              <a:rect l="l" t="t" r="r" b="b"/>
              <a:pathLst>
                <a:path w="352" h="248">
                  <a:moveTo>
                    <a:pt x="322" y="4"/>
                  </a:moveTo>
                  <a:lnTo>
                    <a:pt x="123" y="205"/>
                  </a:lnTo>
                  <a:lnTo>
                    <a:pt x="29" y="110"/>
                  </a:lnTo>
                  <a:cubicBezTo>
                    <a:pt x="23" y="104"/>
                    <a:pt x="12" y="104"/>
                    <a:pt x="4" y="110"/>
                  </a:cubicBezTo>
                  <a:cubicBezTo>
                    <a:pt x="-1" y="119"/>
                    <a:pt x="-1" y="129"/>
                    <a:pt x="4" y="136"/>
                  </a:cubicBezTo>
                  <a:lnTo>
                    <a:pt x="110" y="241"/>
                  </a:lnTo>
                  <a:cubicBezTo>
                    <a:pt x="114" y="246"/>
                    <a:pt x="118" y="248"/>
                    <a:pt x="123" y="248"/>
                  </a:cubicBezTo>
                  <a:cubicBezTo>
                    <a:pt x="127" y="248"/>
                    <a:pt x="133" y="246"/>
                    <a:pt x="135" y="241"/>
                  </a:cubicBezTo>
                  <a:lnTo>
                    <a:pt x="347" y="30"/>
                  </a:lnTo>
                  <a:cubicBezTo>
                    <a:pt x="353" y="23"/>
                    <a:pt x="353" y="13"/>
                    <a:pt x="347" y="4"/>
                  </a:cubicBezTo>
                  <a:cubicBezTo>
                    <a:pt x="341" y="-1"/>
                    <a:pt x="330" y="-1"/>
                    <a:pt x="32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07" name="Gruppieren 606">
            <a:extLst>
              <a:ext uri="{FF2B5EF4-FFF2-40B4-BE49-F238E27FC236}">
                <a16:creationId xmlns:a16="http://schemas.microsoft.com/office/drawing/2014/main" id="{3744D73D-23F6-46FA-B130-B2D1C8A4A84A}"/>
              </a:ext>
            </a:extLst>
          </p:cNvPr>
          <p:cNvGrpSpPr>
            <a:grpSpLocks noChangeAspect="1"/>
          </p:cNvGrpSpPr>
          <p:nvPr/>
        </p:nvGrpSpPr>
        <p:grpSpPr>
          <a:xfrm>
            <a:off x="8469669" y="2663567"/>
            <a:ext cx="328296" cy="328528"/>
            <a:chOff x="10898718" y="2084642"/>
            <a:chExt cx="328296" cy="328528"/>
          </a:xfrm>
          <a:solidFill>
            <a:srgbClr val="007AB3"/>
          </a:solidFill>
        </p:grpSpPr>
        <p:sp>
          <p:nvSpPr>
            <p:cNvPr id="608" name="Freihandform 1594">
              <a:extLst>
                <a:ext uri="{FF2B5EF4-FFF2-40B4-BE49-F238E27FC236}">
                  <a16:creationId xmlns:a16="http://schemas.microsoft.com/office/drawing/2014/main" id="{4B3D8712-D52C-4469-BB2C-8BFC7295F528}"/>
                </a:ext>
              </a:extLst>
            </p:cNvPr>
            <p:cNvSpPr/>
            <p:nvPr/>
          </p:nvSpPr>
          <p:spPr>
            <a:xfrm>
              <a:off x="10898718"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09" name="Freihandform 1595">
              <a:extLst>
                <a:ext uri="{FF2B5EF4-FFF2-40B4-BE49-F238E27FC236}">
                  <a16:creationId xmlns:a16="http://schemas.microsoft.com/office/drawing/2014/main" id="{E80B0D17-758E-49D3-BB75-3339E6CEF36A}"/>
                </a:ext>
              </a:extLst>
            </p:cNvPr>
            <p:cNvSpPr/>
            <p:nvPr/>
          </p:nvSpPr>
          <p:spPr>
            <a:xfrm>
              <a:off x="10988824" y="2158684"/>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4" y="740"/>
                    <a:pt x="36" y="732"/>
                    <a:pt x="36" y="723"/>
                  </a:cubicBezTo>
                  <a:lnTo>
                    <a:pt x="36" y="52"/>
                  </a:lnTo>
                  <a:cubicBezTo>
                    <a:pt x="36" y="42"/>
                    <a:pt x="44" y="36"/>
                    <a:pt x="53" y="36"/>
                  </a:cubicBezTo>
                  <a:lnTo>
                    <a:pt x="582" y="36"/>
                  </a:lnTo>
                  <a:cubicBezTo>
                    <a:pt x="593" y="36"/>
                    <a:pt x="601" y="42"/>
                    <a:pt x="601" y="52"/>
                  </a:cubicBezTo>
                  <a:close/>
                  <a:moveTo>
                    <a:pt x="582" y="0"/>
                  </a:moveTo>
                  <a:lnTo>
                    <a:pt x="53" y="0"/>
                  </a:lnTo>
                  <a:cubicBezTo>
                    <a:pt x="25" y="0"/>
                    <a:pt x="0" y="23"/>
                    <a:pt x="0" y="52"/>
                  </a:cubicBezTo>
                  <a:lnTo>
                    <a:pt x="0" y="723"/>
                  </a:lnTo>
                  <a:cubicBezTo>
                    <a:pt x="0" y="751"/>
                    <a:pt x="25" y="776"/>
                    <a:pt x="53"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0" name="Freihandform 1596">
              <a:extLst>
                <a:ext uri="{FF2B5EF4-FFF2-40B4-BE49-F238E27FC236}">
                  <a16:creationId xmlns:a16="http://schemas.microsoft.com/office/drawing/2014/main" id="{92AB44EE-5CE9-4CA4-BF09-53A04D7C84D1}"/>
                </a:ext>
              </a:extLst>
            </p:cNvPr>
            <p:cNvSpPr/>
            <p:nvPr/>
          </p:nvSpPr>
          <p:spPr>
            <a:xfrm>
              <a:off x="11013505" y="2191513"/>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7"/>
                    <a:pt x="0" y="17"/>
                  </a:cubicBezTo>
                  <a:cubicBezTo>
                    <a:pt x="0" y="28"/>
                    <a:pt x="8" y="34"/>
                    <a:pt x="19" y="34"/>
                  </a:cubicBezTo>
                  <a:lnTo>
                    <a:pt x="406" y="34"/>
                  </a:lnTo>
                  <a:cubicBezTo>
                    <a:pt x="417" y="34"/>
                    <a:pt x="423" y="28"/>
                    <a:pt x="423" y="17"/>
                  </a:cubicBezTo>
                  <a:cubicBezTo>
                    <a:pt x="423" y="7"/>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1" name="Freihandform 1597">
              <a:extLst>
                <a:ext uri="{FF2B5EF4-FFF2-40B4-BE49-F238E27FC236}">
                  <a16:creationId xmlns:a16="http://schemas.microsoft.com/office/drawing/2014/main" id="{CD1A0B55-31BA-4E0F-9FF2-CFD6420E1098}"/>
                </a:ext>
              </a:extLst>
            </p:cNvPr>
            <p:cNvSpPr/>
            <p:nvPr/>
          </p:nvSpPr>
          <p:spPr>
            <a:xfrm>
              <a:off x="11013505" y="2216194"/>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7"/>
                    <a:pt x="0" y="17"/>
                  </a:cubicBezTo>
                  <a:cubicBezTo>
                    <a:pt x="0" y="28"/>
                    <a:pt x="8" y="34"/>
                    <a:pt x="19" y="34"/>
                  </a:cubicBezTo>
                  <a:lnTo>
                    <a:pt x="406" y="34"/>
                  </a:lnTo>
                  <a:cubicBezTo>
                    <a:pt x="417" y="34"/>
                    <a:pt x="423" y="28"/>
                    <a:pt x="423" y="17"/>
                  </a:cubicBezTo>
                  <a:cubicBezTo>
                    <a:pt x="423" y="7"/>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2" name="Freihandform 1598">
              <a:extLst>
                <a:ext uri="{FF2B5EF4-FFF2-40B4-BE49-F238E27FC236}">
                  <a16:creationId xmlns:a16="http://schemas.microsoft.com/office/drawing/2014/main" id="{5977ABEB-2645-4EC4-8E80-C9B66EC91394}"/>
                </a:ext>
              </a:extLst>
            </p:cNvPr>
            <p:cNvSpPr/>
            <p:nvPr/>
          </p:nvSpPr>
          <p:spPr>
            <a:xfrm>
              <a:off x="11013505" y="2240875"/>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6"/>
                    <a:pt x="0" y="17"/>
                  </a:cubicBezTo>
                  <a:cubicBezTo>
                    <a:pt x="0" y="28"/>
                    <a:pt x="8" y="34"/>
                    <a:pt x="19" y="34"/>
                  </a:cubicBezTo>
                  <a:lnTo>
                    <a:pt x="406" y="34"/>
                  </a:lnTo>
                  <a:cubicBezTo>
                    <a:pt x="417" y="34"/>
                    <a:pt x="423" y="28"/>
                    <a:pt x="423" y="17"/>
                  </a:cubicBezTo>
                  <a:cubicBezTo>
                    <a:pt x="423" y="6"/>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3" name="Freihandform 1599">
              <a:extLst>
                <a:ext uri="{FF2B5EF4-FFF2-40B4-BE49-F238E27FC236}">
                  <a16:creationId xmlns:a16="http://schemas.microsoft.com/office/drawing/2014/main" id="{93CF8669-363E-403C-B121-37D0C8E5CDFF}"/>
                </a:ext>
              </a:extLst>
            </p:cNvPr>
            <p:cNvSpPr/>
            <p:nvPr/>
          </p:nvSpPr>
          <p:spPr>
            <a:xfrm>
              <a:off x="11013505" y="2265555"/>
              <a:ext cx="98256" cy="7684"/>
            </a:xfrm>
            <a:custGeom>
              <a:avLst/>
              <a:gdLst/>
              <a:ahLst/>
              <a:cxnLst>
                <a:cxn ang="3cd4">
                  <a:pos x="hc" y="t"/>
                </a:cxn>
                <a:cxn ang="cd2">
                  <a:pos x="l" y="vc"/>
                </a:cxn>
                <a:cxn ang="cd4">
                  <a:pos x="hc" y="b"/>
                </a:cxn>
                <a:cxn ang="0">
                  <a:pos x="r" y="vc"/>
                </a:cxn>
              </a:cxnLst>
              <a:rect l="l" t="t" r="r" b="b"/>
              <a:pathLst>
                <a:path w="423" h="34">
                  <a:moveTo>
                    <a:pt x="406" y="0"/>
                  </a:moveTo>
                  <a:lnTo>
                    <a:pt x="19" y="0"/>
                  </a:lnTo>
                  <a:cubicBezTo>
                    <a:pt x="8" y="0"/>
                    <a:pt x="0" y="6"/>
                    <a:pt x="0" y="17"/>
                  </a:cubicBezTo>
                  <a:cubicBezTo>
                    <a:pt x="0" y="27"/>
                    <a:pt x="8" y="34"/>
                    <a:pt x="19" y="34"/>
                  </a:cubicBezTo>
                  <a:lnTo>
                    <a:pt x="406" y="34"/>
                  </a:lnTo>
                  <a:cubicBezTo>
                    <a:pt x="417" y="34"/>
                    <a:pt x="423" y="27"/>
                    <a:pt x="423" y="17"/>
                  </a:cubicBezTo>
                  <a:cubicBezTo>
                    <a:pt x="423" y="6"/>
                    <a:pt x="417" y="0"/>
                    <a:pt x="4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14" name="Gruppieren 613">
            <a:extLst>
              <a:ext uri="{FF2B5EF4-FFF2-40B4-BE49-F238E27FC236}">
                <a16:creationId xmlns:a16="http://schemas.microsoft.com/office/drawing/2014/main" id="{77D2D184-4B5C-4901-AA32-695C62BC075A}"/>
              </a:ext>
            </a:extLst>
          </p:cNvPr>
          <p:cNvGrpSpPr>
            <a:grpSpLocks noChangeAspect="1"/>
          </p:cNvGrpSpPr>
          <p:nvPr/>
        </p:nvGrpSpPr>
        <p:grpSpPr>
          <a:xfrm>
            <a:off x="8913217" y="2663567"/>
            <a:ext cx="328296" cy="328528"/>
            <a:chOff x="11342266" y="2084642"/>
            <a:chExt cx="328296" cy="328528"/>
          </a:xfrm>
          <a:solidFill>
            <a:srgbClr val="007AB3"/>
          </a:solidFill>
        </p:grpSpPr>
        <p:sp>
          <p:nvSpPr>
            <p:cNvPr id="615" name="Freihandform 1601">
              <a:extLst>
                <a:ext uri="{FF2B5EF4-FFF2-40B4-BE49-F238E27FC236}">
                  <a16:creationId xmlns:a16="http://schemas.microsoft.com/office/drawing/2014/main" id="{A44F6094-2FC1-486E-A277-1A952C85B8F3}"/>
                </a:ext>
              </a:extLst>
            </p:cNvPr>
            <p:cNvSpPr/>
            <p:nvPr/>
          </p:nvSpPr>
          <p:spPr>
            <a:xfrm>
              <a:off x="11342266" y="208464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6" name="Freihandform 1602">
              <a:extLst>
                <a:ext uri="{FF2B5EF4-FFF2-40B4-BE49-F238E27FC236}">
                  <a16:creationId xmlns:a16="http://schemas.microsoft.com/office/drawing/2014/main" id="{97F76AC9-D19F-44CA-B6AB-955031CCF655}"/>
                </a:ext>
              </a:extLst>
            </p:cNvPr>
            <p:cNvSpPr/>
            <p:nvPr/>
          </p:nvSpPr>
          <p:spPr>
            <a:xfrm>
              <a:off x="11449137" y="2232493"/>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9"/>
                    <a:pt x="0" y="17"/>
                  </a:cubicBezTo>
                  <a:cubicBezTo>
                    <a:pt x="0" y="28"/>
                    <a:pt x="6" y="36"/>
                    <a:pt x="17" y="36"/>
                  </a:cubicBezTo>
                  <a:lnTo>
                    <a:pt x="298" y="36"/>
                  </a:lnTo>
                  <a:cubicBezTo>
                    <a:pt x="309" y="36"/>
                    <a:pt x="317" y="28"/>
                    <a:pt x="317" y="17"/>
                  </a:cubicBezTo>
                  <a:cubicBezTo>
                    <a:pt x="317" y="9"/>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7" name="Freihandform 1603">
              <a:extLst>
                <a:ext uri="{FF2B5EF4-FFF2-40B4-BE49-F238E27FC236}">
                  <a16:creationId xmlns:a16="http://schemas.microsoft.com/office/drawing/2014/main" id="{61DA497F-94CA-4DDF-9203-3CF18B6857B7}"/>
                </a:ext>
              </a:extLst>
            </p:cNvPr>
            <p:cNvSpPr/>
            <p:nvPr/>
          </p:nvSpPr>
          <p:spPr>
            <a:xfrm>
              <a:off x="11449137" y="2257172"/>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8"/>
                    <a:pt x="0" y="17"/>
                  </a:cubicBezTo>
                  <a:cubicBezTo>
                    <a:pt x="0" y="27"/>
                    <a:pt x="6" y="36"/>
                    <a:pt x="17" y="36"/>
                  </a:cubicBezTo>
                  <a:lnTo>
                    <a:pt x="298" y="36"/>
                  </a:lnTo>
                  <a:cubicBezTo>
                    <a:pt x="309" y="36"/>
                    <a:pt x="317" y="27"/>
                    <a:pt x="317" y="17"/>
                  </a:cubicBez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8" name="Freihandform 1604">
              <a:extLst>
                <a:ext uri="{FF2B5EF4-FFF2-40B4-BE49-F238E27FC236}">
                  <a16:creationId xmlns:a16="http://schemas.microsoft.com/office/drawing/2014/main" id="{4271AF22-86A7-47BC-9458-A2A44AAF7BDB}"/>
                </a:ext>
              </a:extLst>
            </p:cNvPr>
            <p:cNvSpPr/>
            <p:nvPr/>
          </p:nvSpPr>
          <p:spPr>
            <a:xfrm>
              <a:off x="11449137" y="2281853"/>
              <a:ext cx="73576" cy="8149"/>
            </a:xfrm>
            <a:custGeom>
              <a:avLst/>
              <a:gdLst/>
              <a:ahLst/>
              <a:cxnLst>
                <a:cxn ang="3cd4">
                  <a:pos x="hc" y="t"/>
                </a:cxn>
                <a:cxn ang="cd2">
                  <a:pos x="l" y="vc"/>
                </a:cxn>
                <a:cxn ang="cd4">
                  <a:pos x="hc" y="b"/>
                </a:cxn>
                <a:cxn ang="0">
                  <a:pos x="r" y="vc"/>
                </a:cxn>
              </a:cxnLst>
              <a:rect l="l" t="t" r="r" b="b"/>
              <a:pathLst>
                <a:path w="317" h="36">
                  <a:moveTo>
                    <a:pt x="298" y="0"/>
                  </a:moveTo>
                  <a:lnTo>
                    <a:pt x="17" y="0"/>
                  </a:lnTo>
                  <a:cubicBezTo>
                    <a:pt x="6" y="0"/>
                    <a:pt x="0" y="8"/>
                    <a:pt x="0" y="17"/>
                  </a:cubicBezTo>
                  <a:cubicBezTo>
                    <a:pt x="0" y="27"/>
                    <a:pt x="6" y="36"/>
                    <a:pt x="17" y="36"/>
                  </a:cubicBezTo>
                  <a:lnTo>
                    <a:pt x="298" y="36"/>
                  </a:lnTo>
                  <a:cubicBezTo>
                    <a:pt x="309" y="36"/>
                    <a:pt x="317" y="27"/>
                    <a:pt x="317" y="17"/>
                  </a:cubicBez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19" name="Freihandform 1605">
              <a:extLst>
                <a:ext uri="{FF2B5EF4-FFF2-40B4-BE49-F238E27FC236}">
                  <a16:creationId xmlns:a16="http://schemas.microsoft.com/office/drawing/2014/main" id="{943FE392-5FB1-4586-A861-280F53AA54AB}"/>
                </a:ext>
              </a:extLst>
            </p:cNvPr>
            <p:cNvSpPr/>
            <p:nvPr/>
          </p:nvSpPr>
          <p:spPr>
            <a:xfrm>
              <a:off x="11432372" y="2158684"/>
              <a:ext cx="147617" cy="180446"/>
            </a:xfrm>
            <a:custGeom>
              <a:avLst/>
              <a:gdLst/>
              <a:ahLst/>
              <a:cxnLst>
                <a:cxn ang="3cd4">
                  <a:pos x="hc" y="t"/>
                </a:cxn>
                <a:cxn ang="cd2">
                  <a:pos x="l" y="vc"/>
                </a:cxn>
                <a:cxn ang="cd4">
                  <a:pos x="hc" y="b"/>
                </a:cxn>
                <a:cxn ang="0">
                  <a:pos x="r" y="vc"/>
                </a:cxn>
              </a:cxnLst>
              <a:rect l="l" t="t" r="r" b="b"/>
              <a:pathLst>
                <a:path w="635" h="776">
                  <a:moveTo>
                    <a:pt x="601" y="512"/>
                  </a:moveTo>
                  <a:cubicBezTo>
                    <a:pt x="601" y="520"/>
                    <a:pt x="593" y="529"/>
                    <a:pt x="582" y="529"/>
                  </a:cubicBezTo>
                  <a:lnTo>
                    <a:pt x="459" y="529"/>
                  </a:lnTo>
                  <a:lnTo>
                    <a:pt x="459" y="353"/>
                  </a:lnTo>
                  <a:lnTo>
                    <a:pt x="548" y="353"/>
                  </a:lnTo>
                  <a:cubicBezTo>
                    <a:pt x="557" y="353"/>
                    <a:pt x="565" y="345"/>
                    <a:pt x="565" y="334"/>
                  </a:cubicBezTo>
                  <a:cubicBezTo>
                    <a:pt x="565" y="326"/>
                    <a:pt x="557" y="317"/>
                    <a:pt x="548" y="317"/>
                  </a:cubicBezTo>
                  <a:lnTo>
                    <a:pt x="459" y="317"/>
                  </a:lnTo>
                  <a:lnTo>
                    <a:pt x="459" y="264"/>
                  </a:lnTo>
                  <a:cubicBezTo>
                    <a:pt x="459" y="258"/>
                    <a:pt x="457" y="251"/>
                    <a:pt x="455" y="247"/>
                  </a:cubicBezTo>
                  <a:lnTo>
                    <a:pt x="548" y="247"/>
                  </a:lnTo>
                  <a:cubicBezTo>
                    <a:pt x="557" y="247"/>
                    <a:pt x="565" y="239"/>
                    <a:pt x="565" y="228"/>
                  </a:cubicBezTo>
                  <a:cubicBezTo>
                    <a:pt x="565" y="220"/>
                    <a:pt x="557" y="211"/>
                    <a:pt x="548" y="211"/>
                  </a:cubicBezTo>
                  <a:lnTo>
                    <a:pt x="406" y="211"/>
                  </a:lnTo>
                  <a:lnTo>
                    <a:pt x="212" y="211"/>
                  </a:lnTo>
                  <a:lnTo>
                    <a:pt x="212" y="52"/>
                  </a:lnTo>
                  <a:cubicBezTo>
                    <a:pt x="212" y="42"/>
                    <a:pt x="220" y="36"/>
                    <a:pt x="231" y="36"/>
                  </a:cubicBezTo>
                  <a:lnTo>
                    <a:pt x="582" y="36"/>
                  </a:lnTo>
                  <a:cubicBezTo>
                    <a:pt x="593" y="36"/>
                    <a:pt x="601" y="42"/>
                    <a:pt x="601" y="52"/>
                  </a:cubicBezTo>
                  <a:close/>
                  <a:moveTo>
                    <a:pt x="423" y="723"/>
                  </a:moveTo>
                  <a:cubicBezTo>
                    <a:pt x="423" y="732"/>
                    <a:pt x="417" y="740"/>
                    <a:pt x="406" y="740"/>
                  </a:cubicBezTo>
                  <a:lnTo>
                    <a:pt x="53" y="740"/>
                  </a:lnTo>
                  <a:cubicBezTo>
                    <a:pt x="44" y="740"/>
                    <a:pt x="36" y="732"/>
                    <a:pt x="36" y="723"/>
                  </a:cubicBezTo>
                  <a:lnTo>
                    <a:pt x="36" y="264"/>
                  </a:lnTo>
                  <a:cubicBezTo>
                    <a:pt x="36" y="254"/>
                    <a:pt x="44" y="247"/>
                    <a:pt x="53" y="247"/>
                  </a:cubicBezTo>
                  <a:lnTo>
                    <a:pt x="406" y="247"/>
                  </a:lnTo>
                  <a:cubicBezTo>
                    <a:pt x="417" y="247"/>
                    <a:pt x="423" y="254"/>
                    <a:pt x="423" y="264"/>
                  </a:cubicBezTo>
                  <a:close/>
                  <a:moveTo>
                    <a:pt x="582" y="0"/>
                  </a:moveTo>
                  <a:lnTo>
                    <a:pt x="231" y="0"/>
                  </a:lnTo>
                  <a:cubicBezTo>
                    <a:pt x="201" y="0"/>
                    <a:pt x="178" y="23"/>
                    <a:pt x="178" y="52"/>
                  </a:cubicBezTo>
                  <a:lnTo>
                    <a:pt x="178" y="211"/>
                  </a:lnTo>
                  <a:lnTo>
                    <a:pt x="53" y="211"/>
                  </a:lnTo>
                  <a:cubicBezTo>
                    <a:pt x="25" y="211"/>
                    <a:pt x="0" y="234"/>
                    <a:pt x="0" y="264"/>
                  </a:cubicBezTo>
                  <a:lnTo>
                    <a:pt x="0" y="723"/>
                  </a:lnTo>
                  <a:cubicBezTo>
                    <a:pt x="0" y="751"/>
                    <a:pt x="25" y="776"/>
                    <a:pt x="53" y="776"/>
                  </a:cubicBezTo>
                  <a:lnTo>
                    <a:pt x="406" y="776"/>
                  </a:lnTo>
                  <a:cubicBezTo>
                    <a:pt x="436" y="776"/>
                    <a:pt x="459" y="751"/>
                    <a:pt x="459" y="723"/>
                  </a:cubicBezTo>
                  <a:lnTo>
                    <a:pt x="459" y="565"/>
                  </a:lnTo>
                  <a:lnTo>
                    <a:pt x="582" y="565"/>
                  </a:lnTo>
                  <a:cubicBezTo>
                    <a:pt x="612" y="565"/>
                    <a:pt x="635" y="539"/>
                    <a:pt x="635" y="512"/>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0" name="Freihandform 1606">
              <a:extLst>
                <a:ext uri="{FF2B5EF4-FFF2-40B4-BE49-F238E27FC236}">
                  <a16:creationId xmlns:a16="http://schemas.microsoft.com/office/drawing/2014/main" id="{5C567222-5096-4916-ACF1-E1E5590B7BA8}"/>
                </a:ext>
              </a:extLst>
            </p:cNvPr>
            <p:cNvSpPr/>
            <p:nvPr/>
          </p:nvSpPr>
          <p:spPr>
            <a:xfrm>
              <a:off x="11490116" y="2183132"/>
              <a:ext cx="73576" cy="8149"/>
            </a:xfrm>
            <a:custGeom>
              <a:avLst/>
              <a:gdLst/>
              <a:ahLst/>
              <a:cxnLst>
                <a:cxn ang="3cd4">
                  <a:pos x="hc" y="t"/>
                </a:cxn>
                <a:cxn ang="cd2">
                  <a:pos x="l" y="vc"/>
                </a:cxn>
                <a:cxn ang="cd4">
                  <a:pos x="hc" y="b"/>
                </a:cxn>
                <a:cxn ang="0">
                  <a:pos x="r" y="vc"/>
                </a:cxn>
              </a:cxnLst>
              <a:rect l="l" t="t" r="r" b="b"/>
              <a:pathLst>
                <a:path w="317" h="36">
                  <a:moveTo>
                    <a:pt x="300" y="0"/>
                  </a:moveTo>
                  <a:lnTo>
                    <a:pt x="16" y="0"/>
                  </a:lnTo>
                  <a:cubicBezTo>
                    <a:pt x="8" y="0"/>
                    <a:pt x="0" y="9"/>
                    <a:pt x="0" y="17"/>
                  </a:cubicBezTo>
                  <a:cubicBezTo>
                    <a:pt x="0" y="28"/>
                    <a:pt x="8" y="36"/>
                    <a:pt x="16" y="36"/>
                  </a:cubicBezTo>
                  <a:lnTo>
                    <a:pt x="300" y="36"/>
                  </a:lnTo>
                  <a:cubicBezTo>
                    <a:pt x="309" y="36"/>
                    <a:pt x="317" y="28"/>
                    <a:pt x="317" y="17"/>
                  </a:cubicBezTo>
                  <a:cubicBezTo>
                    <a:pt x="317" y="9"/>
                    <a:pt x="309" y="0"/>
                    <a:pt x="30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1" name="Gruppieren 620">
            <a:extLst>
              <a:ext uri="{FF2B5EF4-FFF2-40B4-BE49-F238E27FC236}">
                <a16:creationId xmlns:a16="http://schemas.microsoft.com/office/drawing/2014/main" id="{325CFAE5-19A5-4E09-B386-376A78ACB4D6}"/>
              </a:ext>
            </a:extLst>
          </p:cNvPr>
          <p:cNvGrpSpPr>
            <a:grpSpLocks noChangeAspect="1"/>
          </p:cNvGrpSpPr>
          <p:nvPr/>
        </p:nvGrpSpPr>
        <p:grpSpPr>
          <a:xfrm>
            <a:off x="4921513" y="3107117"/>
            <a:ext cx="328528" cy="328528"/>
            <a:chOff x="7350562" y="2528192"/>
            <a:chExt cx="328528" cy="328528"/>
          </a:xfrm>
          <a:solidFill>
            <a:srgbClr val="007AB3"/>
          </a:solidFill>
        </p:grpSpPr>
        <p:sp>
          <p:nvSpPr>
            <p:cNvPr id="622" name="Freihandform 1608">
              <a:extLst>
                <a:ext uri="{FF2B5EF4-FFF2-40B4-BE49-F238E27FC236}">
                  <a16:creationId xmlns:a16="http://schemas.microsoft.com/office/drawing/2014/main" id="{663093A7-9CBA-4E30-94E9-464E0AB614AA}"/>
                </a:ext>
              </a:extLst>
            </p:cNvPr>
            <p:cNvSpPr/>
            <p:nvPr/>
          </p:nvSpPr>
          <p:spPr>
            <a:xfrm>
              <a:off x="735056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3" name="Freihandform 1609">
              <a:extLst>
                <a:ext uri="{FF2B5EF4-FFF2-40B4-BE49-F238E27FC236}">
                  <a16:creationId xmlns:a16="http://schemas.microsoft.com/office/drawing/2014/main" id="{A9FC8792-F8BE-434F-8D1E-7A6E74910C00}"/>
                </a:ext>
              </a:extLst>
            </p:cNvPr>
            <p:cNvSpPr/>
            <p:nvPr/>
          </p:nvSpPr>
          <p:spPr>
            <a:xfrm>
              <a:off x="7440669" y="2602233"/>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53" y="740"/>
                  </a:lnTo>
                  <a:cubicBezTo>
                    <a:pt x="45" y="740"/>
                    <a:pt x="36" y="732"/>
                    <a:pt x="36" y="723"/>
                  </a:cubicBezTo>
                  <a:lnTo>
                    <a:pt x="36" y="52"/>
                  </a:lnTo>
                  <a:cubicBezTo>
                    <a:pt x="36" y="42"/>
                    <a:pt x="45" y="36"/>
                    <a:pt x="53" y="36"/>
                  </a:cubicBezTo>
                  <a:lnTo>
                    <a:pt x="424" y="36"/>
                  </a:lnTo>
                  <a:lnTo>
                    <a:pt x="424" y="194"/>
                  </a:lnTo>
                  <a:cubicBezTo>
                    <a:pt x="424" y="203"/>
                    <a:pt x="432" y="211"/>
                    <a:pt x="443" y="211"/>
                  </a:cubicBezTo>
                  <a:lnTo>
                    <a:pt x="601" y="211"/>
                  </a:lnTo>
                  <a:close/>
                  <a:moveTo>
                    <a:pt x="460" y="59"/>
                  </a:moveTo>
                  <a:lnTo>
                    <a:pt x="576" y="175"/>
                  </a:lnTo>
                  <a:lnTo>
                    <a:pt x="460" y="175"/>
                  </a:lnTo>
                  <a:close/>
                  <a:moveTo>
                    <a:pt x="631" y="182"/>
                  </a:moveTo>
                  <a:lnTo>
                    <a:pt x="455" y="4"/>
                  </a:lnTo>
                  <a:cubicBezTo>
                    <a:pt x="453" y="4"/>
                    <a:pt x="451" y="2"/>
                    <a:pt x="449" y="2"/>
                  </a:cubicBezTo>
                  <a:cubicBezTo>
                    <a:pt x="447" y="0"/>
                    <a:pt x="445" y="0"/>
                    <a:pt x="443" y="0"/>
                  </a:cubicBezTo>
                  <a:lnTo>
                    <a:pt x="53" y="0"/>
                  </a:lnTo>
                  <a:cubicBezTo>
                    <a:pt x="26" y="0"/>
                    <a:pt x="0" y="23"/>
                    <a:pt x="0" y="52"/>
                  </a:cubicBezTo>
                  <a:lnTo>
                    <a:pt x="0" y="723"/>
                  </a:lnTo>
                  <a:cubicBezTo>
                    <a:pt x="0" y="751"/>
                    <a:pt x="26" y="776"/>
                    <a:pt x="53" y="776"/>
                  </a:cubicBezTo>
                  <a:lnTo>
                    <a:pt x="582" y="776"/>
                  </a:lnTo>
                  <a:cubicBezTo>
                    <a:pt x="612" y="776"/>
                    <a:pt x="635" y="751"/>
                    <a:pt x="635" y="723"/>
                  </a:cubicBezTo>
                  <a:lnTo>
                    <a:pt x="635" y="194"/>
                  </a:lnTo>
                  <a:cubicBezTo>
                    <a:pt x="635" y="192"/>
                    <a:pt x="635" y="188"/>
                    <a:pt x="635" y="186"/>
                  </a:cubicBezTo>
                  <a:cubicBezTo>
                    <a:pt x="633" y="184"/>
                    <a:pt x="633" y="184"/>
                    <a:pt x="631" y="1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4" name="Freihandform 1610">
              <a:extLst>
                <a:ext uri="{FF2B5EF4-FFF2-40B4-BE49-F238E27FC236}">
                  <a16:creationId xmlns:a16="http://schemas.microsoft.com/office/drawing/2014/main" id="{DCA106CF-A68A-464D-8140-88B82041FF3C}"/>
                </a:ext>
              </a:extLst>
            </p:cNvPr>
            <p:cNvSpPr/>
            <p:nvPr/>
          </p:nvSpPr>
          <p:spPr>
            <a:xfrm>
              <a:off x="7473731" y="2651361"/>
              <a:ext cx="82190" cy="106871"/>
            </a:xfrm>
            <a:custGeom>
              <a:avLst/>
              <a:gdLst/>
              <a:ahLst/>
              <a:cxnLst>
                <a:cxn ang="3cd4">
                  <a:pos x="hc" y="t"/>
                </a:cxn>
                <a:cxn ang="cd2">
                  <a:pos x="l" y="vc"/>
                </a:cxn>
                <a:cxn ang="cd4">
                  <a:pos x="hc" y="b"/>
                </a:cxn>
                <a:cxn ang="0">
                  <a:pos x="r" y="vc"/>
                </a:cxn>
              </a:cxnLst>
              <a:rect l="l" t="t" r="r" b="b"/>
              <a:pathLst>
                <a:path w="354" h="460">
                  <a:moveTo>
                    <a:pt x="318" y="229"/>
                  </a:moveTo>
                  <a:lnTo>
                    <a:pt x="318" y="371"/>
                  </a:lnTo>
                  <a:cubicBezTo>
                    <a:pt x="318" y="400"/>
                    <a:pt x="294" y="424"/>
                    <a:pt x="265" y="424"/>
                  </a:cubicBezTo>
                  <a:lnTo>
                    <a:pt x="89" y="424"/>
                  </a:lnTo>
                  <a:cubicBezTo>
                    <a:pt x="59" y="424"/>
                    <a:pt x="36" y="400"/>
                    <a:pt x="36" y="371"/>
                  </a:cubicBezTo>
                  <a:lnTo>
                    <a:pt x="36" y="229"/>
                  </a:lnTo>
                  <a:cubicBezTo>
                    <a:pt x="36" y="201"/>
                    <a:pt x="59" y="176"/>
                    <a:pt x="89" y="176"/>
                  </a:cubicBezTo>
                  <a:lnTo>
                    <a:pt x="265" y="176"/>
                  </a:lnTo>
                  <a:cubicBezTo>
                    <a:pt x="294" y="176"/>
                    <a:pt x="318" y="201"/>
                    <a:pt x="318" y="229"/>
                  </a:cubicBezTo>
                  <a:close/>
                  <a:moveTo>
                    <a:pt x="106" y="123"/>
                  </a:moveTo>
                  <a:cubicBezTo>
                    <a:pt x="106" y="66"/>
                    <a:pt x="131" y="36"/>
                    <a:pt x="176" y="36"/>
                  </a:cubicBezTo>
                  <a:cubicBezTo>
                    <a:pt x="222" y="36"/>
                    <a:pt x="248" y="66"/>
                    <a:pt x="248" y="123"/>
                  </a:cubicBezTo>
                  <a:lnTo>
                    <a:pt x="248" y="142"/>
                  </a:lnTo>
                  <a:lnTo>
                    <a:pt x="106" y="142"/>
                  </a:lnTo>
                  <a:close/>
                  <a:moveTo>
                    <a:pt x="282" y="123"/>
                  </a:moveTo>
                  <a:cubicBezTo>
                    <a:pt x="282" y="47"/>
                    <a:pt x="241" y="0"/>
                    <a:pt x="176" y="0"/>
                  </a:cubicBezTo>
                  <a:cubicBezTo>
                    <a:pt x="110" y="0"/>
                    <a:pt x="70" y="47"/>
                    <a:pt x="70" y="123"/>
                  </a:cubicBezTo>
                  <a:lnTo>
                    <a:pt x="70" y="144"/>
                  </a:lnTo>
                  <a:cubicBezTo>
                    <a:pt x="30" y="150"/>
                    <a:pt x="0" y="186"/>
                    <a:pt x="0" y="229"/>
                  </a:cubicBezTo>
                  <a:lnTo>
                    <a:pt x="0" y="371"/>
                  </a:lnTo>
                  <a:cubicBezTo>
                    <a:pt x="0" y="419"/>
                    <a:pt x="40" y="460"/>
                    <a:pt x="89" y="460"/>
                  </a:cubicBezTo>
                  <a:lnTo>
                    <a:pt x="265" y="460"/>
                  </a:lnTo>
                  <a:cubicBezTo>
                    <a:pt x="313" y="460"/>
                    <a:pt x="354" y="419"/>
                    <a:pt x="354" y="371"/>
                  </a:cubicBezTo>
                  <a:lnTo>
                    <a:pt x="354" y="229"/>
                  </a:lnTo>
                  <a:cubicBezTo>
                    <a:pt x="354" y="186"/>
                    <a:pt x="322" y="150"/>
                    <a:pt x="282" y="1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5" name="Freihandform 1611">
              <a:extLst>
                <a:ext uri="{FF2B5EF4-FFF2-40B4-BE49-F238E27FC236}">
                  <a16:creationId xmlns:a16="http://schemas.microsoft.com/office/drawing/2014/main" id="{A8AD0589-DAFE-47D5-8948-D99610778E4F}"/>
                </a:ext>
              </a:extLst>
            </p:cNvPr>
            <p:cNvSpPr/>
            <p:nvPr/>
          </p:nvSpPr>
          <p:spPr>
            <a:xfrm>
              <a:off x="7498411" y="2700722"/>
              <a:ext cx="32830" cy="40746"/>
            </a:xfrm>
            <a:custGeom>
              <a:avLst/>
              <a:gdLst/>
              <a:ahLst/>
              <a:cxnLst>
                <a:cxn ang="3cd4">
                  <a:pos x="hc" y="t"/>
                </a:cxn>
                <a:cxn ang="cd2">
                  <a:pos x="l" y="vc"/>
                </a:cxn>
                <a:cxn ang="cd4">
                  <a:pos x="hc" y="b"/>
                </a:cxn>
                <a:cxn ang="0">
                  <a:pos x="r" y="vc"/>
                </a:cxn>
              </a:cxnLst>
              <a:rect l="l" t="t" r="r" b="b"/>
              <a:pathLst>
                <a:path w="142" h="176">
                  <a:moveTo>
                    <a:pt x="70" y="106"/>
                  </a:moveTo>
                  <a:cubicBezTo>
                    <a:pt x="51" y="106"/>
                    <a:pt x="36" y="91"/>
                    <a:pt x="36" y="70"/>
                  </a:cubicBezTo>
                  <a:cubicBezTo>
                    <a:pt x="36" y="51"/>
                    <a:pt x="51" y="36"/>
                    <a:pt x="70" y="36"/>
                  </a:cubicBezTo>
                  <a:cubicBezTo>
                    <a:pt x="91" y="36"/>
                    <a:pt x="106" y="51"/>
                    <a:pt x="106" y="70"/>
                  </a:cubicBezTo>
                  <a:cubicBezTo>
                    <a:pt x="106" y="91"/>
                    <a:pt x="91" y="106"/>
                    <a:pt x="70" y="106"/>
                  </a:cubicBezTo>
                  <a:close/>
                  <a:moveTo>
                    <a:pt x="70" y="0"/>
                  </a:moveTo>
                  <a:cubicBezTo>
                    <a:pt x="32" y="0"/>
                    <a:pt x="0" y="32"/>
                    <a:pt x="0" y="70"/>
                  </a:cubicBezTo>
                  <a:cubicBezTo>
                    <a:pt x="0" y="104"/>
                    <a:pt x="23" y="131"/>
                    <a:pt x="53" y="137"/>
                  </a:cubicBezTo>
                  <a:lnTo>
                    <a:pt x="53" y="159"/>
                  </a:lnTo>
                  <a:cubicBezTo>
                    <a:pt x="53" y="169"/>
                    <a:pt x="61" y="176"/>
                    <a:pt x="70" y="176"/>
                  </a:cubicBezTo>
                  <a:cubicBezTo>
                    <a:pt x="80" y="176"/>
                    <a:pt x="89" y="169"/>
                    <a:pt x="89" y="159"/>
                  </a:cubicBezTo>
                  <a:lnTo>
                    <a:pt x="89" y="137"/>
                  </a:lnTo>
                  <a:cubicBezTo>
                    <a:pt x="119" y="131"/>
                    <a:pt x="142" y="104"/>
                    <a:pt x="142" y="70"/>
                  </a:cubicBezTo>
                  <a:cubicBezTo>
                    <a:pt x="142" y="32"/>
                    <a:pt x="110" y="0"/>
                    <a:pt x="7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6" name="Gruppieren 625">
            <a:extLst>
              <a:ext uri="{FF2B5EF4-FFF2-40B4-BE49-F238E27FC236}">
                <a16:creationId xmlns:a16="http://schemas.microsoft.com/office/drawing/2014/main" id="{6DF95895-F86A-434F-8C3E-A0F996360C40}"/>
              </a:ext>
            </a:extLst>
          </p:cNvPr>
          <p:cNvGrpSpPr>
            <a:grpSpLocks noChangeAspect="1"/>
          </p:cNvGrpSpPr>
          <p:nvPr/>
        </p:nvGrpSpPr>
        <p:grpSpPr>
          <a:xfrm>
            <a:off x="5365062" y="3107117"/>
            <a:ext cx="328528" cy="328528"/>
            <a:chOff x="7794111" y="2528192"/>
            <a:chExt cx="328528" cy="328528"/>
          </a:xfrm>
          <a:solidFill>
            <a:srgbClr val="007AB3"/>
          </a:solidFill>
        </p:grpSpPr>
        <p:sp>
          <p:nvSpPr>
            <p:cNvPr id="627" name="Freihandform 1613">
              <a:extLst>
                <a:ext uri="{FF2B5EF4-FFF2-40B4-BE49-F238E27FC236}">
                  <a16:creationId xmlns:a16="http://schemas.microsoft.com/office/drawing/2014/main" id="{5F30D9C6-FCD7-42EB-BEE7-A2A3366C12EA}"/>
                </a:ext>
              </a:extLst>
            </p:cNvPr>
            <p:cNvSpPr/>
            <p:nvPr/>
          </p:nvSpPr>
          <p:spPr>
            <a:xfrm>
              <a:off x="7794111"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28" name="Freihandform 1614">
              <a:extLst>
                <a:ext uri="{FF2B5EF4-FFF2-40B4-BE49-F238E27FC236}">
                  <a16:creationId xmlns:a16="http://schemas.microsoft.com/office/drawing/2014/main" id="{E91290AE-ECB9-4E65-8FD5-C3CE472AE964}"/>
                </a:ext>
              </a:extLst>
            </p:cNvPr>
            <p:cNvSpPr/>
            <p:nvPr/>
          </p:nvSpPr>
          <p:spPr>
            <a:xfrm>
              <a:off x="7876301" y="2593851"/>
              <a:ext cx="163915" cy="196745"/>
            </a:xfrm>
            <a:custGeom>
              <a:avLst/>
              <a:gdLst/>
              <a:ahLst/>
              <a:cxnLst>
                <a:cxn ang="3cd4">
                  <a:pos x="hc" y="t"/>
                </a:cxn>
                <a:cxn ang="cd2">
                  <a:pos x="l" y="vc"/>
                </a:cxn>
                <a:cxn ang="cd4">
                  <a:pos x="hc" y="b"/>
                </a:cxn>
                <a:cxn ang="0">
                  <a:pos x="r" y="vc"/>
                </a:cxn>
              </a:cxnLst>
              <a:rect l="l" t="t" r="r" b="b"/>
              <a:pathLst>
                <a:path w="705" h="846">
                  <a:moveTo>
                    <a:pt x="563" y="601"/>
                  </a:moveTo>
                  <a:cubicBezTo>
                    <a:pt x="623" y="601"/>
                    <a:pt x="669" y="647"/>
                    <a:pt x="669" y="707"/>
                  </a:cubicBezTo>
                  <a:cubicBezTo>
                    <a:pt x="669" y="764"/>
                    <a:pt x="623" y="812"/>
                    <a:pt x="563" y="812"/>
                  </a:cubicBezTo>
                  <a:cubicBezTo>
                    <a:pt x="506" y="812"/>
                    <a:pt x="458" y="764"/>
                    <a:pt x="458" y="707"/>
                  </a:cubicBezTo>
                  <a:cubicBezTo>
                    <a:pt x="458" y="647"/>
                    <a:pt x="506" y="601"/>
                    <a:pt x="563" y="601"/>
                  </a:cubicBezTo>
                  <a:close/>
                  <a:moveTo>
                    <a:pt x="140" y="529"/>
                  </a:moveTo>
                  <a:cubicBezTo>
                    <a:pt x="83" y="529"/>
                    <a:pt x="34" y="482"/>
                    <a:pt x="34" y="423"/>
                  </a:cubicBezTo>
                  <a:cubicBezTo>
                    <a:pt x="34" y="366"/>
                    <a:pt x="83" y="317"/>
                    <a:pt x="140" y="317"/>
                  </a:cubicBezTo>
                  <a:cubicBezTo>
                    <a:pt x="199" y="317"/>
                    <a:pt x="246" y="366"/>
                    <a:pt x="246" y="423"/>
                  </a:cubicBezTo>
                  <a:cubicBezTo>
                    <a:pt x="246" y="482"/>
                    <a:pt x="199" y="529"/>
                    <a:pt x="140" y="529"/>
                  </a:cubicBezTo>
                  <a:close/>
                  <a:moveTo>
                    <a:pt x="563" y="36"/>
                  </a:moveTo>
                  <a:cubicBezTo>
                    <a:pt x="623" y="36"/>
                    <a:pt x="669" y="82"/>
                    <a:pt x="669" y="141"/>
                  </a:cubicBezTo>
                  <a:cubicBezTo>
                    <a:pt x="669" y="201"/>
                    <a:pt x="623" y="247"/>
                    <a:pt x="563" y="247"/>
                  </a:cubicBezTo>
                  <a:cubicBezTo>
                    <a:pt x="506" y="247"/>
                    <a:pt x="458" y="201"/>
                    <a:pt x="458" y="141"/>
                  </a:cubicBezTo>
                  <a:cubicBezTo>
                    <a:pt x="458" y="82"/>
                    <a:pt x="506" y="36"/>
                    <a:pt x="563" y="36"/>
                  </a:cubicBezTo>
                  <a:close/>
                  <a:moveTo>
                    <a:pt x="563" y="283"/>
                  </a:moveTo>
                  <a:cubicBezTo>
                    <a:pt x="642" y="283"/>
                    <a:pt x="705" y="220"/>
                    <a:pt x="705" y="141"/>
                  </a:cubicBezTo>
                  <a:cubicBezTo>
                    <a:pt x="705" y="63"/>
                    <a:pt x="642" y="0"/>
                    <a:pt x="563" y="0"/>
                  </a:cubicBezTo>
                  <a:cubicBezTo>
                    <a:pt x="487" y="0"/>
                    <a:pt x="424" y="63"/>
                    <a:pt x="424" y="141"/>
                  </a:cubicBezTo>
                  <a:cubicBezTo>
                    <a:pt x="424" y="165"/>
                    <a:pt x="428" y="186"/>
                    <a:pt x="439" y="205"/>
                  </a:cubicBezTo>
                  <a:lnTo>
                    <a:pt x="246" y="332"/>
                  </a:lnTo>
                  <a:cubicBezTo>
                    <a:pt x="221" y="302"/>
                    <a:pt x="182" y="283"/>
                    <a:pt x="140" y="283"/>
                  </a:cubicBezTo>
                  <a:cubicBezTo>
                    <a:pt x="64" y="283"/>
                    <a:pt x="0" y="347"/>
                    <a:pt x="0" y="423"/>
                  </a:cubicBezTo>
                  <a:cubicBezTo>
                    <a:pt x="0" y="501"/>
                    <a:pt x="64" y="565"/>
                    <a:pt x="140" y="565"/>
                  </a:cubicBezTo>
                  <a:cubicBezTo>
                    <a:pt x="182" y="565"/>
                    <a:pt x="221" y="546"/>
                    <a:pt x="246" y="516"/>
                  </a:cubicBezTo>
                  <a:lnTo>
                    <a:pt x="439" y="643"/>
                  </a:lnTo>
                  <a:cubicBezTo>
                    <a:pt x="428" y="662"/>
                    <a:pt x="424" y="683"/>
                    <a:pt x="424" y="707"/>
                  </a:cubicBezTo>
                  <a:cubicBezTo>
                    <a:pt x="424" y="783"/>
                    <a:pt x="487" y="846"/>
                    <a:pt x="563" y="846"/>
                  </a:cubicBezTo>
                  <a:cubicBezTo>
                    <a:pt x="642" y="846"/>
                    <a:pt x="705" y="783"/>
                    <a:pt x="705" y="707"/>
                  </a:cubicBezTo>
                  <a:cubicBezTo>
                    <a:pt x="705" y="628"/>
                    <a:pt x="642" y="565"/>
                    <a:pt x="563" y="565"/>
                  </a:cubicBezTo>
                  <a:cubicBezTo>
                    <a:pt x="521" y="565"/>
                    <a:pt x="483" y="584"/>
                    <a:pt x="458" y="613"/>
                  </a:cubicBezTo>
                  <a:lnTo>
                    <a:pt x="267" y="486"/>
                  </a:lnTo>
                  <a:cubicBezTo>
                    <a:pt x="276" y="467"/>
                    <a:pt x="282" y="446"/>
                    <a:pt x="282" y="423"/>
                  </a:cubicBezTo>
                  <a:cubicBezTo>
                    <a:pt x="282" y="402"/>
                    <a:pt x="276" y="381"/>
                    <a:pt x="267" y="362"/>
                  </a:cubicBezTo>
                  <a:lnTo>
                    <a:pt x="458" y="232"/>
                  </a:lnTo>
                  <a:cubicBezTo>
                    <a:pt x="483" y="264"/>
                    <a:pt x="521" y="283"/>
                    <a:pt x="563" y="2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29" name="Gruppieren 628">
            <a:extLst>
              <a:ext uri="{FF2B5EF4-FFF2-40B4-BE49-F238E27FC236}">
                <a16:creationId xmlns:a16="http://schemas.microsoft.com/office/drawing/2014/main" id="{4F8ABCB9-98F1-462A-8340-E608B0F9D243}"/>
              </a:ext>
            </a:extLst>
          </p:cNvPr>
          <p:cNvGrpSpPr>
            <a:grpSpLocks noChangeAspect="1"/>
          </p:cNvGrpSpPr>
          <p:nvPr/>
        </p:nvGrpSpPr>
        <p:grpSpPr>
          <a:xfrm>
            <a:off x="6695707" y="3107117"/>
            <a:ext cx="328528" cy="328528"/>
            <a:chOff x="9124756" y="2528192"/>
            <a:chExt cx="328528" cy="328528"/>
          </a:xfrm>
          <a:solidFill>
            <a:srgbClr val="007AB3"/>
          </a:solidFill>
        </p:grpSpPr>
        <p:sp>
          <p:nvSpPr>
            <p:cNvPr id="630" name="Freihandform 1616">
              <a:extLst>
                <a:ext uri="{FF2B5EF4-FFF2-40B4-BE49-F238E27FC236}">
                  <a16:creationId xmlns:a16="http://schemas.microsoft.com/office/drawing/2014/main" id="{FA3F2BCC-738E-420F-BDE8-EBA82FE3F7F8}"/>
                </a:ext>
              </a:extLst>
            </p:cNvPr>
            <p:cNvSpPr/>
            <p:nvPr/>
          </p:nvSpPr>
          <p:spPr>
            <a:xfrm>
              <a:off x="9124756"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1" name="Freihandform 1617">
              <a:extLst>
                <a:ext uri="{FF2B5EF4-FFF2-40B4-BE49-F238E27FC236}">
                  <a16:creationId xmlns:a16="http://schemas.microsoft.com/office/drawing/2014/main" id="{C45A913A-BABC-4A78-BA9D-7E71B4C6406A}"/>
                </a:ext>
              </a:extLst>
            </p:cNvPr>
            <p:cNvSpPr/>
            <p:nvPr/>
          </p:nvSpPr>
          <p:spPr>
            <a:xfrm>
              <a:off x="9210905" y="2618298"/>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59" y="142"/>
                    <a:pt x="36" y="119"/>
                    <a:pt x="36" y="89"/>
                  </a:cubicBezTo>
                  <a:cubicBezTo>
                    <a:pt x="36" y="60"/>
                    <a:pt x="59" y="36"/>
                    <a:pt x="89" y="36"/>
                  </a:cubicBezTo>
                  <a:close/>
                  <a:moveTo>
                    <a:pt x="89" y="178"/>
                  </a:moveTo>
                  <a:cubicBezTo>
                    <a:pt x="138" y="178"/>
                    <a:pt x="176" y="138"/>
                    <a:pt x="176" y="89"/>
                  </a:cubicBezTo>
                  <a:cubicBezTo>
                    <a:pt x="176" y="41"/>
                    <a:pt x="138" y="0"/>
                    <a:pt x="89" y="0"/>
                  </a:cubicBezTo>
                  <a:cubicBezTo>
                    <a:pt x="40" y="0"/>
                    <a:pt x="0" y="41"/>
                    <a:pt x="0" y="89"/>
                  </a:cubicBezTo>
                  <a:cubicBezTo>
                    <a:pt x="0" y="138"/>
                    <a:pt x="40"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2" name="Freihandform 1618">
              <a:extLst>
                <a:ext uri="{FF2B5EF4-FFF2-40B4-BE49-F238E27FC236}">
                  <a16:creationId xmlns:a16="http://schemas.microsoft.com/office/drawing/2014/main" id="{33865A4A-0769-4FB6-BFCB-A92A8E38957D}"/>
                </a:ext>
              </a:extLst>
            </p:cNvPr>
            <p:cNvSpPr/>
            <p:nvPr/>
          </p:nvSpPr>
          <p:spPr>
            <a:xfrm>
              <a:off x="9198565" y="2667659"/>
              <a:ext cx="65426" cy="42143"/>
            </a:xfrm>
            <a:custGeom>
              <a:avLst/>
              <a:gdLst/>
              <a:ahLst/>
              <a:cxnLst>
                <a:cxn ang="3cd4">
                  <a:pos x="hc" y="t"/>
                </a:cxn>
                <a:cxn ang="cd2">
                  <a:pos x="l" y="vc"/>
                </a:cxn>
                <a:cxn ang="cd4">
                  <a:pos x="hc" y="b"/>
                </a:cxn>
                <a:cxn ang="0">
                  <a:pos x="r" y="vc"/>
                </a:cxn>
              </a:cxnLst>
              <a:rect l="l" t="t" r="r" b="b"/>
              <a:pathLst>
                <a:path w="282" h="182">
                  <a:moveTo>
                    <a:pt x="248" y="163"/>
                  </a:moveTo>
                  <a:cubicBezTo>
                    <a:pt x="248" y="174"/>
                    <a:pt x="254" y="182"/>
                    <a:pt x="265" y="182"/>
                  </a:cubicBezTo>
                  <a:cubicBezTo>
                    <a:pt x="275" y="182"/>
                    <a:pt x="282" y="174"/>
                    <a:pt x="282" y="163"/>
                  </a:cubicBezTo>
                  <a:lnTo>
                    <a:pt x="282" y="76"/>
                  </a:lnTo>
                  <a:cubicBezTo>
                    <a:pt x="282" y="34"/>
                    <a:pt x="248" y="0"/>
                    <a:pt x="208" y="0"/>
                  </a:cubicBezTo>
                  <a:lnTo>
                    <a:pt x="76" y="0"/>
                  </a:lnTo>
                  <a:cubicBezTo>
                    <a:pt x="34" y="0"/>
                    <a:pt x="0" y="34"/>
                    <a:pt x="0" y="76"/>
                  </a:cubicBezTo>
                  <a:lnTo>
                    <a:pt x="0" y="163"/>
                  </a:lnTo>
                  <a:cubicBezTo>
                    <a:pt x="0" y="174"/>
                    <a:pt x="9" y="182"/>
                    <a:pt x="17" y="182"/>
                  </a:cubicBezTo>
                  <a:cubicBezTo>
                    <a:pt x="28" y="182"/>
                    <a:pt x="36" y="174"/>
                    <a:pt x="36" y="163"/>
                  </a:cubicBezTo>
                  <a:lnTo>
                    <a:pt x="36" y="76"/>
                  </a:lnTo>
                  <a:cubicBezTo>
                    <a:pt x="36" y="55"/>
                    <a:pt x="53" y="36"/>
                    <a:pt x="76"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3" name="Freihandform 1619">
              <a:extLst>
                <a:ext uri="{FF2B5EF4-FFF2-40B4-BE49-F238E27FC236}">
                  <a16:creationId xmlns:a16="http://schemas.microsoft.com/office/drawing/2014/main" id="{F71C72E7-AFF7-492B-A09E-CBFC85598828}"/>
                </a:ext>
              </a:extLst>
            </p:cNvPr>
            <p:cNvSpPr/>
            <p:nvPr/>
          </p:nvSpPr>
          <p:spPr>
            <a:xfrm>
              <a:off x="9325692" y="2618298"/>
              <a:ext cx="41212" cy="41212"/>
            </a:xfrm>
            <a:custGeom>
              <a:avLst/>
              <a:gdLst/>
              <a:ahLst/>
              <a:cxnLst>
                <a:cxn ang="3cd4">
                  <a:pos x="hc" y="t"/>
                </a:cxn>
                <a:cxn ang="cd2">
                  <a:pos x="l" y="vc"/>
                </a:cxn>
                <a:cxn ang="cd4">
                  <a:pos x="hc" y="b"/>
                </a:cxn>
                <a:cxn ang="0">
                  <a:pos x="r" y="vc"/>
                </a:cxn>
              </a:cxnLst>
              <a:rect l="l" t="t" r="r" b="b"/>
              <a:pathLst>
                <a:path w="178" h="178">
                  <a:moveTo>
                    <a:pt x="89" y="36"/>
                  </a:moveTo>
                  <a:cubicBezTo>
                    <a:pt x="119" y="36"/>
                    <a:pt x="142" y="60"/>
                    <a:pt x="142" y="89"/>
                  </a:cubicBezTo>
                  <a:cubicBezTo>
                    <a:pt x="142" y="119"/>
                    <a:pt x="119" y="142"/>
                    <a:pt x="89" y="142"/>
                  </a:cubicBezTo>
                  <a:cubicBezTo>
                    <a:pt x="60" y="142"/>
                    <a:pt x="36" y="119"/>
                    <a:pt x="36" y="89"/>
                  </a:cubicBezTo>
                  <a:cubicBezTo>
                    <a:pt x="36" y="60"/>
                    <a:pt x="60" y="36"/>
                    <a:pt x="89" y="36"/>
                  </a:cubicBezTo>
                  <a:close/>
                  <a:moveTo>
                    <a:pt x="89" y="178"/>
                  </a:moveTo>
                  <a:cubicBezTo>
                    <a:pt x="138" y="178"/>
                    <a:pt x="178" y="138"/>
                    <a:pt x="178" y="89"/>
                  </a:cubicBezTo>
                  <a:cubicBezTo>
                    <a:pt x="178"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4" name="Freihandform 1620">
              <a:extLst>
                <a:ext uri="{FF2B5EF4-FFF2-40B4-BE49-F238E27FC236}">
                  <a16:creationId xmlns:a16="http://schemas.microsoft.com/office/drawing/2014/main" id="{D9035556-9398-4D0F-B94E-82857C0F72F9}"/>
                </a:ext>
              </a:extLst>
            </p:cNvPr>
            <p:cNvSpPr/>
            <p:nvPr/>
          </p:nvSpPr>
          <p:spPr>
            <a:xfrm>
              <a:off x="9313352" y="2667659"/>
              <a:ext cx="65892" cy="42143"/>
            </a:xfrm>
            <a:custGeom>
              <a:avLst/>
              <a:gdLst/>
              <a:ahLst/>
              <a:cxnLst>
                <a:cxn ang="3cd4">
                  <a:pos x="hc" y="t"/>
                </a:cxn>
                <a:cxn ang="cd2">
                  <a:pos x="l" y="vc"/>
                </a:cxn>
                <a:cxn ang="cd4">
                  <a:pos x="hc" y="b"/>
                </a:cxn>
                <a:cxn ang="0">
                  <a:pos x="r" y="vc"/>
                </a:cxn>
              </a:cxnLst>
              <a:rect l="l" t="t" r="r" b="b"/>
              <a:pathLst>
                <a:path w="284" h="182">
                  <a:moveTo>
                    <a:pt x="248" y="76"/>
                  </a:moveTo>
                  <a:lnTo>
                    <a:pt x="248" y="163"/>
                  </a:lnTo>
                  <a:cubicBezTo>
                    <a:pt x="248" y="174"/>
                    <a:pt x="257" y="182"/>
                    <a:pt x="265" y="182"/>
                  </a:cubicBezTo>
                  <a:cubicBezTo>
                    <a:pt x="276" y="182"/>
                    <a:pt x="284" y="174"/>
                    <a:pt x="284" y="163"/>
                  </a:cubicBezTo>
                  <a:lnTo>
                    <a:pt x="284" y="76"/>
                  </a:lnTo>
                  <a:cubicBezTo>
                    <a:pt x="284" y="34"/>
                    <a:pt x="250" y="0"/>
                    <a:pt x="208" y="0"/>
                  </a:cubicBezTo>
                  <a:lnTo>
                    <a:pt x="77" y="0"/>
                  </a:lnTo>
                  <a:cubicBezTo>
                    <a:pt x="34" y="0"/>
                    <a:pt x="0" y="34"/>
                    <a:pt x="0" y="76"/>
                  </a:cubicBezTo>
                  <a:lnTo>
                    <a:pt x="0" y="163"/>
                  </a:lnTo>
                  <a:cubicBezTo>
                    <a:pt x="0" y="174"/>
                    <a:pt x="9" y="182"/>
                    <a:pt x="20" y="182"/>
                  </a:cubicBezTo>
                  <a:cubicBezTo>
                    <a:pt x="28" y="182"/>
                    <a:pt x="36" y="174"/>
                    <a:pt x="36" y="163"/>
                  </a:cubicBezTo>
                  <a:lnTo>
                    <a:pt x="36" y="76"/>
                  </a:lnTo>
                  <a:cubicBezTo>
                    <a:pt x="36" y="55"/>
                    <a:pt x="55" y="36"/>
                    <a:pt x="77"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5" name="Freihandform 1621">
              <a:extLst>
                <a:ext uri="{FF2B5EF4-FFF2-40B4-BE49-F238E27FC236}">
                  <a16:creationId xmlns:a16="http://schemas.microsoft.com/office/drawing/2014/main" id="{8A1A3BBA-7438-472C-A7DA-B05D24D69EF3}"/>
                </a:ext>
              </a:extLst>
            </p:cNvPr>
            <p:cNvSpPr/>
            <p:nvPr/>
          </p:nvSpPr>
          <p:spPr>
            <a:xfrm>
              <a:off x="9264224" y="2594084"/>
              <a:ext cx="49361" cy="40513"/>
            </a:xfrm>
            <a:custGeom>
              <a:avLst/>
              <a:gdLst/>
              <a:ahLst/>
              <a:cxnLst>
                <a:cxn ang="3cd4">
                  <a:pos x="hc" y="t"/>
                </a:cxn>
                <a:cxn ang="cd2">
                  <a:pos x="l" y="vc"/>
                </a:cxn>
                <a:cxn ang="cd4">
                  <a:pos x="hc" y="b"/>
                </a:cxn>
                <a:cxn ang="0">
                  <a:pos x="r" y="vc"/>
                </a:cxn>
              </a:cxnLst>
              <a:rect l="l" t="t" r="r" b="b"/>
              <a:pathLst>
                <a:path w="213" h="175">
                  <a:moveTo>
                    <a:pt x="19" y="103"/>
                  </a:moveTo>
                  <a:lnTo>
                    <a:pt x="152" y="103"/>
                  </a:lnTo>
                  <a:lnTo>
                    <a:pt x="112" y="144"/>
                  </a:lnTo>
                  <a:cubicBezTo>
                    <a:pt x="106" y="152"/>
                    <a:pt x="106" y="163"/>
                    <a:pt x="112" y="169"/>
                  </a:cubicBezTo>
                  <a:cubicBezTo>
                    <a:pt x="114" y="173"/>
                    <a:pt x="120" y="175"/>
                    <a:pt x="125" y="175"/>
                  </a:cubicBezTo>
                  <a:cubicBezTo>
                    <a:pt x="129" y="175"/>
                    <a:pt x="133" y="173"/>
                    <a:pt x="137" y="169"/>
                  </a:cubicBezTo>
                  <a:lnTo>
                    <a:pt x="207" y="99"/>
                  </a:lnTo>
                  <a:cubicBezTo>
                    <a:pt x="209" y="97"/>
                    <a:pt x="209" y="95"/>
                    <a:pt x="211" y="93"/>
                  </a:cubicBezTo>
                  <a:cubicBezTo>
                    <a:pt x="214" y="89"/>
                    <a:pt x="214" y="84"/>
                    <a:pt x="211" y="80"/>
                  </a:cubicBezTo>
                  <a:cubicBezTo>
                    <a:pt x="209" y="78"/>
                    <a:pt x="209" y="76"/>
                    <a:pt x="207" y="74"/>
                  </a:cubicBezTo>
                  <a:lnTo>
                    <a:pt x="137" y="4"/>
                  </a:lnTo>
                  <a:cubicBezTo>
                    <a:pt x="129" y="-1"/>
                    <a:pt x="118" y="-1"/>
                    <a:pt x="112" y="4"/>
                  </a:cubicBezTo>
                  <a:cubicBezTo>
                    <a:pt x="106" y="10"/>
                    <a:pt x="106" y="21"/>
                    <a:pt x="112" y="29"/>
                  </a:cubicBezTo>
                  <a:lnTo>
                    <a:pt x="152" y="70"/>
                  </a:lnTo>
                  <a:lnTo>
                    <a:pt x="19" y="70"/>
                  </a:lnTo>
                  <a:cubicBezTo>
                    <a:pt x="8" y="70"/>
                    <a:pt x="0" y="76"/>
                    <a:pt x="0" y="86"/>
                  </a:cubicBezTo>
                  <a:cubicBezTo>
                    <a:pt x="0" y="97"/>
                    <a:pt x="8" y="103"/>
                    <a:pt x="19"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6" name="Freihandform 1622">
              <a:extLst>
                <a:ext uri="{FF2B5EF4-FFF2-40B4-BE49-F238E27FC236}">
                  <a16:creationId xmlns:a16="http://schemas.microsoft.com/office/drawing/2014/main" id="{C8B46EB5-FB93-4FBB-9EAF-F42717725961}"/>
                </a:ext>
              </a:extLst>
            </p:cNvPr>
            <p:cNvSpPr/>
            <p:nvPr/>
          </p:nvSpPr>
          <p:spPr>
            <a:xfrm>
              <a:off x="9346414" y="2725168"/>
              <a:ext cx="40746" cy="40513"/>
            </a:xfrm>
            <a:custGeom>
              <a:avLst/>
              <a:gdLst/>
              <a:ahLst/>
              <a:cxnLst>
                <a:cxn ang="3cd4">
                  <a:pos x="hc" y="t"/>
                </a:cxn>
                <a:cxn ang="cd2">
                  <a:pos x="l" y="vc"/>
                </a:cxn>
                <a:cxn ang="cd4">
                  <a:pos x="hc" y="b"/>
                </a:cxn>
                <a:cxn ang="0">
                  <a:pos x="r" y="vc"/>
                </a:cxn>
              </a:cxnLst>
              <a:rect l="l" t="t" r="r" b="b"/>
              <a:pathLst>
                <a:path w="176" h="175">
                  <a:moveTo>
                    <a:pt x="146" y="4"/>
                  </a:moveTo>
                  <a:lnTo>
                    <a:pt x="36" y="116"/>
                  </a:lnTo>
                  <a:lnTo>
                    <a:pt x="36" y="53"/>
                  </a:lnTo>
                  <a:cubicBezTo>
                    <a:pt x="36" y="42"/>
                    <a:pt x="28" y="36"/>
                    <a:pt x="17" y="36"/>
                  </a:cubicBezTo>
                  <a:cubicBezTo>
                    <a:pt x="9" y="36"/>
                    <a:pt x="0" y="42"/>
                    <a:pt x="0" y="53"/>
                  </a:cubicBezTo>
                  <a:lnTo>
                    <a:pt x="0" y="158"/>
                  </a:lnTo>
                  <a:cubicBezTo>
                    <a:pt x="0" y="161"/>
                    <a:pt x="0" y="163"/>
                    <a:pt x="2" y="165"/>
                  </a:cubicBezTo>
                  <a:cubicBezTo>
                    <a:pt x="2" y="169"/>
                    <a:pt x="7" y="173"/>
                    <a:pt x="11" y="175"/>
                  </a:cubicBezTo>
                  <a:cubicBezTo>
                    <a:pt x="13" y="175"/>
                    <a:pt x="15" y="175"/>
                    <a:pt x="17" y="175"/>
                  </a:cubicBezTo>
                  <a:lnTo>
                    <a:pt x="123" y="175"/>
                  </a:lnTo>
                  <a:cubicBezTo>
                    <a:pt x="134" y="175"/>
                    <a:pt x="142" y="169"/>
                    <a:pt x="142" y="158"/>
                  </a:cubicBezTo>
                  <a:cubicBezTo>
                    <a:pt x="142" y="148"/>
                    <a:pt x="134" y="142"/>
                    <a:pt x="123" y="142"/>
                  </a:cubicBezTo>
                  <a:lnTo>
                    <a:pt x="60" y="142"/>
                  </a:lnTo>
                  <a:lnTo>
                    <a:pt x="172" y="29"/>
                  </a:lnTo>
                  <a:cubicBezTo>
                    <a:pt x="178" y="23"/>
                    <a:pt x="178" y="12"/>
                    <a:pt x="172" y="4"/>
                  </a:cubicBezTo>
                  <a:cubicBezTo>
                    <a:pt x="165" y="-1"/>
                    <a:pt x="153" y="-1"/>
                    <a:pt x="1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7" name="Freihandform 1623">
              <a:extLst>
                <a:ext uri="{FF2B5EF4-FFF2-40B4-BE49-F238E27FC236}">
                  <a16:creationId xmlns:a16="http://schemas.microsoft.com/office/drawing/2014/main" id="{81DFB44E-F336-4478-ABBA-14BCE1F57623}"/>
                </a:ext>
              </a:extLst>
            </p:cNvPr>
            <p:cNvSpPr/>
            <p:nvPr/>
          </p:nvSpPr>
          <p:spPr>
            <a:xfrm>
              <a:off x="9268648" y="2700722"/>
              <a:ext cx="40746" cy="40746"/>
            </a:xfrm>
            <a:custGeom>
              <a:avLst/>
              <a:gdLst/>
              <a:ahLst/>
              <a:cxnLst>
                <a:cxn ang="3cd4">
                  <a:pos x="hc" y="t"/>
                </a:cxn>
                <a:cxn ang="cd2">
                  <a:pos x="l" y="vc"/>
                </a:cxn>
                <a:cxn ang="cd4">
                  <a:pos x="hc" y="b"/>
                </a:cxn>
                <a:cxn ang="0">
                  <a:pos x="r" y="vc"/>
                </a:cxn>
              </a:cxnLst>
              <a:rect l="l" t="t" r="r" b="b"/>
              <a:pathLst>
                <a:path w="176" h="176">
                  <a:moveTo>
                    <a:pt x="140" y="89"/>
                  </a:moveTo>
                  <a:cubicBezTo>
                    <a:pt x="140" y="116"/>
                    <a:pt x="116" y="142"/>
                    <a:pt x="87" y="142"/>
                  </a:cubicBezTo>
                  <a:cubicBezTo>
                    <a:pt x="59" y="142"/>
                    <a:pt x="34" y="116"/>
                    <a:pt x="34" y="89"/>
                  </a:cubicBezTo>
                  <a:cubicBezTo>
                    <a:pt x="34" y="59"/>
                    <a:pt x="59" y="36"/>
                    <a:pt x="87" y="36"/>
                  </a:cubicBezTo>
                  <a:cubicBezTo>
                    <a:pt x="116" y="36"/>
                    <a:pt x="140" y="59"/>
                    <a:pt x="140" y="89"/>
                  </a:cubicBezTo>
                  <a:close/>
                  <a:moveTo>
                    <a:pt x="0" y="89"/>
                  </a:moveTo>
                  <a:cubicBezTo>
                    <a:pt x="0" y="137"/>
                    <a:pt x="38" y="176"/>
                    <a:pt x="87" y="176"/>
                  </a:cubicBezTo>
                  <a:cubicBezTo>
                    <a:pt x="135" y="176"/>
                    <a:pt x="176" y="137"/>
                    <a:pt x="176" y="89"/>
                  </a:cubicBezTo>
                  <a:cubicBezTo>
                    <a:pt x="176" y="40"/>
                    <a:pt x="135" y="0"/>
                    <a:pt x="87" y="0"/>
                  </a:cubicBezTo>
                  <a:cubicBezTo>
                    <a:pt x="38" y="0"/>
                    <a:pt x="0" y="40"/>
                    <a:pt x="0"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8" name="Freihandform 1624">
              <a:extLst>
                <a:ext uri="{FF2B5EF4-FFF2-40B4-BE49-F238E27FC236}">
                  <a16:creationId xmlns:a16="http://schemas.microsoft.com/office/drawing/2014/main" id="{3E9A410F-A3A4-457F-9C8D-50765D8A6988}"/>
                </a:ext>
              </a:extLst>
            </p:cNvPr>
            <p:cNvSpPr/>
            <p:nvPr/>
          </p:nvSpPr>
          <p:spPr>
            <a:xfrm>
              <a:off x="9256307" y="2750082"/>
              <a:ext cx="65193" cy="40513"/>
            </a:xfrm>
            <a:custGeom>
              <a:avLst/>
              <a:gdLst/>
              <a:ahLst/>
              <a:cxnLst>
                <a:cxn ang="3cd4">
                  <a:pos x="hc" y="t"/>
                </a:cxn>
                <a:cxn ang="cd2">
                  <a:pos x="l" y="vc"/>
                </a:cxn>
                <a:cxn ang="cd4">
                  <a:pos x="hc" y="b"/>
                </a:cxn>
                <a:cxn ang="0">
                  <a:pos x="r" y="vc"/>
                </a:cxn>
              </a:cxnLst>
              <a:rect l="l" t="t" r="r" b="b"/>
              <a:pathLst>
                <a:path w="281" h="175">
                  <a:moveTo>
                    <a:pt x="205" y="0"/>
                  </a:moveTo>
                  <a:lnTo>
                    <a:pt x="74" y="0"/>
                  </a:lnTo>
                  <a:cubicBezTo>
                    <a:pt x="34" y="0"/>
                    <a:pt x="0" y="33"/>
                    <a:pt x="0" y="76"/>
                  </a:cubicBezTo>
                  <a:lnTo>
                    <a:pt x="0" y="158"/>
                  </a:lnTo>
                  <a:cubicBezTo>
                    <a:pt x="0" y="169"/>
                    <a:pt x="6" y="175"/>
                    <a:pt x="17" y="175"/>
                  </a:cubicBezTo>
                  <a:cubicBezTo>
                    <a:pt x="27" y="175"/>
                    <a:pt x="34" y="169"/>
                    <a:pt x="34" y="158"/>
                  </a:cubicBezTo>
                  <a:lnTo>
                    <a:pt x="34" y="76"/>
                  </a:lnTo>
                  <a:cubicBezTo>
                    <a:pt x="34" y="52"/>
                    <a:pt x="53" y="36"/>
                    <a:pt x="74" y="36"/>
                  </a:cubicBezTo>
                  <a:lnTo>
                    <a:pt x="205" y="36"/>
                  </a:lnTo>
                  <a:cubicBezTo>
                    <a:pt x="229" y="36"/>
                    <a:pt x="245" y="52"/>
                    <a:pt x="245" y="76"/>
                  </a:cubicBezTo>
                  <a:lnTo>
                    <a:pt x="245" y="158"/>
                  </a:lnTo>
                  <a:cubicBezTo>
                    <a:pt x="245" y="169"/>
                    <a:pt x="254" y="175"/>
                    <a:pt x="265" y="175"/>
                  </a:cubicBezTo>
                  <a:cubicBezTo>
                    <a:pt x="273" y="175"/>
                    <a:pt x="281" y="169"/>
                    <a:pt x="281" y="158"/>
                  </a:cubicBezTo>
                  <a:lnTo>
                    <a:pt x="281" y="76"/>
                  </a:lnTo>
                  <a:cubicBezTo>
                    <a:pt x="281" y="33"/>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39" name="Freihandform 1625">
              <a:extLst>
                <a:ext uri="{FF2B5EF4-FFF2-40B4-BE49-F238E27FC236}">
                  <a16:creationId xmlns:a16="http://schemas.microsoft.com/office/drawing/2014/main" id="{C5788B7B-C17B-4674-9495-28488612B00B}"/>
                </a:ext>
              </a:extLst>
            </p:cNvPr>
            <p:cNvSpPr/>
            <p:nvPr/>
          </p:nvSpPr>
          <p:spPr>
            <a:xfrm>
              <a:off x="9198565" y="2725402"/>
              <a:ext cx="40746" cy="40513"/>
            </a:xfrm>
            <a:custGeom>
              <a:avLst/>
              <a:gdLst/>
              <a:ahLst/>
              <a:cxnLst>
                <a:cxn ang="3cd4">
                  <a:pos x="hc" y="t"/>
                </a:cxn>
                <a:cxn ang="cd2">
                  <a:pos x="l" y="vc"/>
                </a:cxn>
                <a:cxn ang="cd4">
                  <a:pos x="hc" y="b"/>
                </a:cxn>
                <a:cxn ang="0">
                  <a:pos x="r" y="vc"/>
                </a:cxn>
              </a:cxnLst>
              <a:rect l="l" t="t" r="r" b="b"/>
              <a:pathLst>
                <a:path w="176" h="175">
                  <a:moveTo>
                    <a:pt x="60" y="36"/>
                  </a:moveTo>
                  <a:lnTo>
                    <a:pt x="123" y="36"/>
                  </a:lnTo>
                  <a:cubicBezTo>
                    <a:pt x="134" y="36"/>
                    <a:pt x="142" y="27"/>
                    <a:pt x="142" y="17"/>
                  </a:cubicBezTo>
                  <a:cubicBezTo>
                    <a:pt x="142" y="8"/>
                    <a:pt x="134" y="0"/>
                    <a:pt x="123" y="0"/>
                  </a:cubicBezTo>
                  <a:lnTo>
                    <a:pt x="17" y="0"/>
                  </a:lnTo>
                  <a:cubicBezTo>
                    <a:pt x="15" y="0"/>
                    <a:pt x="13" y="0"/>
                    <a:pt x="11" y="2"/>
                  </a:cubicBezTo>
                  <a:cubicBezTo>
                    <a:pt x="7" y="2"/>
                    <a:pt x="2" y="6"/>
                    <a:pt x="2" y="10"/>
                  </a:cubicBezTo>
                  <a:cubicBezTo>
                    <a:pt x="0" y="12"/>
                    <a:pt x="0" y="15"/>
                    <a:pt x="0" y="17"/>
                  </a:cubicBezTo>
                  <a:lnTo>
                    <a:pt x="0" y="122"/>
                  </a:lnTo>
                  <a:cubicBezTo>
                    <a:pt x="0" y="133"/>
                    <a:pt x="9" y="142"/>
                    <a:pt x="17" y="142"/>
                  </a:cubicBezTo>
                  <a:cubicBezTo>
                    <a:pt x="28" y="142"/>
                    <a:pt x="36" y="133"/>
                    <a:pt x="36" y="122"/>
                  </a:cubicBezTo>
                  <a:lnTo>
                    <a:pt x="36" y="59"/>
                  </a:lnTo>
                  <a:lnTo>
                    <a:pt x="146" y="171"/>
                  </a:lnTo>
                  <a:cubicBezTo>
                    <a:pt x="151" y="175"/>
                    <a:pt x="155" y="175"/>
                    <a:pt x="159" y="175"/>
                  </a:cubicBezTo>
                  <a:cubicBezTo>
                    <a:pt x="163" y="175"/>
                    <a:pt x="167" y="175"/>
                    <a:pt x="172" y="171"/>
                  </a:cubicBezTo>
                  <a:cubicBezTo>
                    <a:pt x="178" y="165"/>
                    <a:pt x="178" y="152"/>
                    <a:pt x="172" y="14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40" name="Gruppieren 639">
            <a:extLst>
              <a:ext uri="{FF2B5EF4-FFF2-40B4-BE49-F238E27FC236}">
                <a16:creationId xmlns:a16="http://schemas.microsoft.com/office/drawing/2014/main" id="{10B4184F-719D-47D4-925F-DF699DEA5842}"/>
              </a:ext>
            </a:extLst>
          </p:cNvPr>
          <p:cNvGrpSpPr>
            <a:grpSpLocks noChangeAspect="1"/>
          </p:cNvGrpSpPr>
          <p:nvPr/>
        </p:nvGrpSpPr>
        <p:grpSpPr>
          <a:xfrm>
            <a:off x="5808609" y="3107117"/>
            <a:ext cx="328528" cy="328528"/>
            <a:chOff x="8237658" y="2528192"/>
            <a:chExt cx="328528" cy="328528"/>
          </a:xfrm>
          <a:solidFill>
            <a:srgbClr val="007AB3"/>
          </a:solidFill>
        </p:grpSpPr>
        <p:sp>
          <p:nvSpPr>
            <p:cNvPr id="641" name="Freihandform 1627">
              <a:extLst>
                <a:ext uri="{FF2B5EF4-FFF2-40B4-BE49-F238E27FC236}">
                  <a16:creationId xmlns:a16="http://schemas.microsoft.com/office/drawing/2014/main" id="{135C3AF5-EA52-41BE-8D1F-89F28121D589}"/>
                </a:ext>
              </a:extLst>
            </p:cNvPr>
            <p:cNvSpPr/>
            <p:nvPr/>
          </p:nvSpPr>
          <p:spPr>
            <a:xfrm>
              <a:off x="8237658"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2" name="Freihandform 1628">
              <a:extLst>
                <a:ext uri="{FF2B5EF4-FFF2-40B4-BE49-F238E27FC236}">
                  <a16:creationId xmlns:a16="http://schemas.microsoft.com/office/drawing/2014/main" id="{6521CEE3-07FF-44DA-BC3A-564DE8FDA0D9}"/>
                </a:ext>
              </a:extLst>
            </p:cNvPr>
            <p:cNvSpPr/>
            <p:nvPr/>
          </p:nvSpPr>
          <p:spPr>
            <a:xfrm>
              <a:off x="8323808" y="2618298"/>
              <a:ext cx="40746" cy="41212"/>
            </a:xfrm>
            <a:custGeom>
              <a:avLst/>
              <a:gdLst/>
              <a:ahLst/>
              <a:cxnLst>
                <a:cxn ang="3cd4">
                  <a:pos x="hc" y="t"/>
                </a:cxn>
                <a:cxn ang="cd2">
                  <a:pos x="l" y="vc"/>
                </a:cxn>
                <a:cxn ang="cd4">
                  <a:pos x="hc" y="b"/>
                </a:cxn>
                <a:cxn ang="0">
                  <a:pos x="r" y="vc"/>
                </a:cxn>
              </a:cxnLst>
              <a:rect l="l" t="t" r="r" b="b"/>
              <a:pathLst>
                <a:path w="176" h="178">
                  <a:moveTo>
                    <a:pt x="89" y="36"/>
                  </a:moveTo>
                  <a:cubicBezTo>
                    <a:pt x="117" y="36"/>
                    <a:pt x="142" y="60"/>
                    <a:pt x="142" y="89"/>
                  </a:cubicBezTo>
                  <a:cubicBezTo>
                    <a:pt x="142" y="119"/>
                    <a:pt x="117" y="142"/>
                    <a:pt x="89" y="142"/>
                  </a:cubicBezTo>
                  <a:cubicBezTo>
                    <a:pt x="60" y="142"/>
                    <a:pt x="36" y="119"/>
                    <a:pt x="36" y="89"/>
                  </a:cubicBezTo>
                  <a:cubicBezTo>
                    <a:pt x="36" y="60"/>
                    <a:pt x="60" y="36"/>
                    <a:pt x="89" y="36"/>
                  </a:cubicBezTo>
                  <a:close/>
                  <a:moveTo>
                    <a:pt x="89" y="178"/>
                  </a:moveTo>
                  <a:cubicBezTo>
                    <a:pt x="138" y="178"/>
                    <a:pt x="176" y="138"/>
                    <a:pt x="176" y="89"/>
                  </a:cubicBezTo>
                  <a:cubicBezTo>
                    <a:pt x="176"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3" name="Freihandform 1629">
              <a:extLst>
                <a:ext uri="{FF2B5EF4-FFF2-40B4-BE49-F238E27FC236}">
                  <a16:creationId xmlns:a16="http://schemas.microsoft.com/office/drawing/2014/main" id="{B35C19CE-5C13-4202-8C8E-DCBF978DC4D4}"/>
                </a:ext>
              </a:extLst>
            </p:cNvPr>
            <p:cNvSpPr/>
            <p:nvPr/>
          </p:nvSpPr>
          <p:spPr>
            <a:xfrm>
              <a:off x="8311467" y="2667659"/>
              <a:ext cx="65426" cy="42143"/>
            </a:xfrm>
            <a:custGeom>
              <a:avLst/>
              <a:gdLst/>
              <a:ahLst/>
              <a:cxnLst>
                <a:cxn ang="3cd4">
                  <a:pos x="hc" y="t"/>
                </a:cxn>
                <a:cxn ang="cd2">
                  <a:pos x="l" y="vc"/>
                </a:cxn>
                <a:cxn ang="cd4">
                  <a:pos x="hc" y="b"/>
                </a:cxn>
                <a:cxn ang="0">
                  <a:pos x="r" y="vc"/>
                </a:cxn>
              </a:cxnLst>
              <a:rect l="l" t="t" r="r" b="b"/>
              <a:pathLst>
                <a:path w="282" h="182">
                  <a:moveTo>
                    <a:pt x="248" y="163"/>
                  </a:moveTo>
                  <a:cubicBezTo>
                    <a:pt x="248" y="174"/>
                    <a:pt x="254" y="182"/>
                    <a:pt x="265" y="182"/>
                  </a:cubicBezTo>
                  <a:cubicBezTo>
                    <a:pt x="276" y="182"/>
                    <a:pt x="282" y="174"/>
                    <a:pt x="282" y="163"/>
                  </a:cubicBezTo>
                  <a:lnTo>
                    <a:pt x="282" y="76"/>
                  </a:lnTo>
                  <a:cubicBezTo>
                    <a:pt x="282" y="34"/>
                    <a:pt x="248" y="0"/>
                    <a:pt x="208" y="0"/>
                  </a:cubicBezTo>
                  <a:lnTo>
                    <a:pt x="77" y="0"/>
                  </a:lnTo>
                  <a:cubicBezTo>
                    <a:pt x="34" y="0"/>
                    <a:pt x="0" y="34"/>
                    <a:pt x="0" y="76"/>
                  </a:cubicBezTo>
                  <a:lnTo>
                    <a:pt x="0" y="163"/>
                  </a:lnTo>
                  <a:cubicBezTo>
                    <a:pt x="0" y="174"/>
                    <a:pt x="9" y="182"/>
                    <a:pt x="17" y="182"/>
                  </a:cubicBezTo>
                  <a:cubicBezTo>
                    <a:pt x="28" y="182"/>
                    <a:pt x="36" y="174"/>
                    <a:pt x="36" y="163"/>
                  </a:cubicBezTo>
                  <a:lnTo>
                    <a:pt x="36" y="76"/>
                  </a:lnTo>
                  <a:cubicBezTo>
                    <a:pt x="36" y="55"/>
                    <a:pt x="53" y="36"/>
                    <a:pt x="77" y="36"/>
                  </a:cubicBezTo>
                  <a:lnTo>
                    <a:pt x="208" y="36"/>
                  </a:lnTo>
                  <a:cubicBezTo>
                    <a:pt x="229" y="36"/>
                    <a:pt x="248" y="55"/>
                    <a:pt x="248" y="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4" name="Freihandform 1630">
              <a:extLst>
                <a:ext uri="{FF2B5EF4-FFF2-40B4-BE49-F238E27FC236}">
                  <a16:creationId xmlns:a16="http://schemas.microsoft.com/office/drawing/2014/main" id="{BF0AFB49-EE65-46CA-89EB-891152774E30}"/>
                </a:ext>
              </a:extLst>
            </p:cNvPr>
            <p:cNvSpPr/>
            <p:nvPr/>
          </p:nvSpPr>
          <p:spPr>
            <a:xfrm>
              <a:off x="8438595" y="2618298"/>
              <a:ext cx="41212" cy="41212"/>
            </a:xfrm>
            <a:custGeom>
              <a:avLst/>
              <a:gdLst/>
              <a:ahLst/>
              <a:cxnLst>
                <a:cxn ang="3cd4">
                  <a:pos x="hc" y="t"/>
                </a:cxn>
                <a:cxn ang="cd2">
                  <a:pos x="l" y="vc"/>
                </a:cxn>
                <a:cxn ang="cd4">
                  <a:pos x="hc" y="b"/>
                </a:cxn>
                <a:cxn ang="0">
                  <a:pos x="r" y="vc"/>
                </a:cxn>
              </a:cxnLst>
              <a:rect l="l" t="t" r="r" b="b"/>
              <a:pathLst>
                <a:path w="178" h="178">
                  <a:moveTo>
                    <a:pt x="89" y="36"/>
                  </a:moveTo>
                  <a:cubicBezTo>
                    <a:pt x="119" y="36"/>
                    <a:pt x="142" y="60"/>
                    <a:pt x="142" y="89"/>
                  </a:cubicBezTo>
                  <a:cubicBezTo>
                    <a:pt x="142" y="119"/>
                    <a:pt x="119" y="142"/>
                    <a:pt x="89" y="142"/>
                  </a:cubicBezTo>
                  <a:cubicBezTo>
                    <a:pt x="60" y="142"/>
                    <a:pt x="36" y="119"/>
                    <a:pt x="36" y="89"/>
                  </a:cubicBezTo>
                  <a:cubicBezTo>
                    <a:pt x="36" y="60"/>
                    <a:pt x="60" y="36"/>
                    <a:pt x="89" y="36"/>
                  </a:cubicBezTo>
                  <a:close/>
                  <a:moveTo>
                    <a:pt x="89" y="178"/>
                  </a:moveTo>
                  <a:cubicBezTo>
                    <a:pt x="138" y="178"/>
                    <a:pt x="178" y="138"/>
                    <a:pt x="178" y="89"/>
                  </a:cubicBezTo>
                  <a:cubicBezTo>
                    <a:pt x="178" y="41"/>
                    <a:pt x="138" y="0"/>
                    <a:pt x="89" y="0"/>
                  </a:cubicBezTo>
                  <a:cubicBezTo>
                    <a:pt x="41" y="0"/>
                    <a:pt x="0" y="41"/>
                    <a:pt x="0" y="89"/>
                  </a:cubicBezTo>
                  <a:cubicBezTo>
                    <a:pt x="0" y="138"/>
                    <a:pt x="41" y="178"/>
                    <a:pt x="89" y="17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5" name="Freihandform 1631">
              <a:extLst>
                <a:ext uri="{FF2B5EF4-FFF2-40B4-BE49-F238E27FC236}">
                  <a16:creationId xmlns:a16="http://schemas.microsoft.com/office/drawing/2014/main" id="{E8DA72C3-0425-480D-A2A8-780F15F53E1E}"/>
                </a:ext>
              </a:extLst>
            </p:cNvPr>
            <p:cNvSpPr/>
            <p:nvPr/>
          </p:nvSpPr>
          <p:spPr>
            <a:xfrm>
              <a:off x="8426487" y="2667659"/>
              <a:ext cx="65659" cy="42143"/>
            </a:xfrm>
            <a:custGeom>
              <a:avLst/>
              <a:gdLst/>
              <a:ahLst/>
              <a:cxnLst>
                <a:cxn ang="3cd4">
                  <a:pos x="hc" y="t"/>
                </a:cxn>
                <a:cxn ang="cd2">
                  <a:pos x="l" y="vc"/>
                </a:cxn>
                <a:cxn ang="cd4">
                  <a:pos x="hc" y="b"/>
                </a:cxn>
                <a:cxn ang="0">
                  <a:pos x="r" y="vc"/>
                </a:cxn>
              </a:cxnLst>
              <a:rect l="l" t="t" r="r" b="b"/>
              <a:pathLst>
                <a:path w="283" h="182">
                  <a:moveTo>
                    <a:pt x="207" y="0"/>
                  </a:moveTo>
                  <a:lnTo>
                    <a:pt x="76" y="0"/>
                  </a:lnTo>
                  <a:cubicBezTo>
                    <a:pt x="33" y="0"/>
                    <a:pt x="0" y="34"/>
                    <a:pt x="0" y="76"/>
                  </a:cubicBezTo>
                  <a:lnTo>
                    <a:pt x="0" y="163"/>
                  </a:lnTo>
                  <a:cubicBezTo>
                    <a:pt x="0" y="174"/>
                    <a:pt x="8" y="182"/>
                    <a:pt x="19" y="182"/>
                  </a:cubicBezTo>
                  <a:cubicBezTo>
                    <a:pt x="27" y="182"/>
                    <a:pt x="36" y="174"/>
                    <a:pt x="36" y="163"/>
                  </a:cubicBezTo>
                  <a:lnTo>
                    <a:pt x="36" y="76"/>
                  </a:lnTo>
                  <a:cubicBezTo>
                    <a:pt x="36" y="55"/>
                    <a:pt x="55" y="36"/>
                    <a:pt x="76" y="36"/>
                  </a:cubicBezTo>
                  <a:lnTo>
                    <a:pt x="207" y="36"/>
                  </a:lnTo>
                  <a:cubicBezTo>
                    <a:pt x="228" y="36"/>
                    <a:pt x="247" y="55"/>
                    <a:pt x="247" y="76"/>
                  </a:cubicBezTo>
                  <a:lnTo>
                    <a:pt x="247" y="163"/>
                  </a:lnTo>
                  <a:cubicBezTo>
                    <a:pt x="247" y="174"/>
                    <a:pt x="256" y="182"/>
                    <a:pt x="264" y="182"/>
                  </a:cubicBezTo>
                  <a:cubicBezTo>
                    <a:pt x="275" y="182"/>
                    <a:pt x="283" y="174"/>
                    <a:pt x="283" y="163"/>
                  </a:cubicBezTo>
                  <a:lnTo>
                    <a:pt x="283" y="76"/>
                  </a:lnTo>
                  <a:cubicBezTo>
                    <a:pt x="283" y="34"/>
                    <a:pt x="249"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6" name="Freihandform 1632">
              <a:extLst>
                <a:ext uri="{FF2B5EF4-FFF2-40B4-BE49-F238E27FC236}">
                  <a16:creationId xmlns:a16="http://schemas.microsoft.com/office/drawing/2014/main" id="{04A7B122-2370-471A-8976-E61205CE8EB9}"/>
                </a:ext>
              </a:extLst>
            </p:cNvPr>
            <p:cNvSpPr/>
            <p:nvPr/>
          </p:nvSpPr>
          <p:spPr>
            <a:xfrm>
              <a:off x="8381318" y="2593851"/>
              <a:ext cx="40979" cy="48662"/>
            </a:xfrm>
            <a:custGeom>
              <a:avLst/>
              <a:gdLst/>
              <a:ahLst/>
              <a:cxnLst>
                <a:cxn ang="3cd4">
                  <a:pos x="hc" y="t"/>
                </a:cxn>
                <a:cxn ang="cd2">
                  <a:pos x="l" y="vc"/>
                </a:cxn>
                <a:cxn ang="cd4">
                  <a:pos x="hc" y="b"/>
                </a:cxn>
                <a:cxn ang="0">
                  <a:pos x="r" y="vc"/>
                </a:cxn>
              </a:cxnLst>
              <a:rect l="l" t="t" r="r" b="b"/>
              <a:pathLst>
                <a:path w="177" h="210">
                  <a:moveTo>
                    <a:pt x="30" y="100"/>
                  </a:moveTo>
                  <a:lnTo>
                    <a:pt x="70" y="60"/>
                  </a:lnTo>
                  <a:lnTo>
                    <a:pt x="70" y="193"/>
                  </a:lnTo>
                  <a:cubicBezTo>
                    <a:pt x="70" y="204"/>
                    <a:pt x="78" y="210"/>
                    <a:pt x="87" y="210"/>
                  </a:cubicBezTo>
                  <a:cubicBezTo>
                    <a:pt x="97" y="210"/>
                    <a:pt x="106" y="204"/>
                    <a:pt x="106" y="193"/>
                  </a:cubicBezTo>
                  <a:lnTo>
                    <a:pt x="106" y="60"/>
                  </a:lnTo>
                  <a:lnTo>
                    <a:pt x="146" y="100"/>
                  </a:lnTo>
                  <a:cubicBezTo>
                    <a:pt x="148" y="104"/>
                    <a:pt x="154" y="104"/>
                    <a:pt x="159" y="104"/>
                  </a:cubicBezTo>
                  <a:cubicBezTo>
                    <a:pt x="163" y="104"/>
                    <a:pt x="167" y="104"/>
                    <a:pt x="171" y="100"/>
                  </a:cubicBezTo>
                  <a:cubicBezTo>
                    <a:pt x="178" y="94"/>
                    <a:pt x="178" y="81"/>
                    <a:pt x="171" y="75"/>
                  </a:cubicBezTo>
                  <a:lnTo>
                    <a:pt x="99" y="5"/>
                  </a:lnTo>
                  <a:cubicBezTo>
                    <a:pt x="97" y="3"/>
                    <a:pt x="97" y="1"/>
                    <a:pt x="95" y="1"/>
                  </a:cubicBezTo>
                  <a:cubicBezTo>
                    <a:pt x="89" y="0"/>
                    <a:pt x="85" y="0"/>
                    <a:pt x="80" y="1"/>
                  </a:cubicBezTo>
                  <a:cubicBezTo>
                    <a:pt x="78" y="1"/>
                    <a:pt x="76" y="3"/>
                    <a:pt x="74" y="5"/>
                  </a:cubicBezTo>
                  <a:lnTo>
                    <a:pt x="4" y="75"/>
                  </a:lnTo>
                  <a:cubicBezTo>
                    <a:pt x="-1" y="81"/>
                    <a:pt x="-1" y="94"/>
                    <a:pt x="4" y="100"/>
                  </a:cubicBezTo>
                  <a:cubicBezTo>
                    <a:pt x="11" y="107"/>
                    <a:pt x="23" y="107"/>
                    <a:pt x="30"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7" name="Freihandform 1633">
              <a:extLst>
                <a:ext uri="{FF2B5EF4-FFF2-40B4-BE49-F238E27FC236}">
                  <a16:creationId xmlns:a16="http://schemas.microsoft.com/office/drawing/2014/main" id="{7838AB3A-BB99-4446-A1F0-580B600A4DB1}"/>
                </a:ext>
              </a:extLst>
            </p:cNvPr>
            <p:cNvSpPr/>
            <p:nvPr/>
          </p:nvSpPr>
          <p:spPr>
            <a:xfrm>
              <a:off x="8381550" y="2700722"/>
              <a:ext cx="40746" cy="40746"/>
            </a:xfrm>
            <a:custGeom>
              <a:avLst/>
              <a:gdLst/>
              <a:ahLst/>
              <a:cxnLst>
                <a:cxn ang="3cd4">
                  <a:pos x="hc" y="t"/>
                </a:cxn>
                <a:cxn ang="cd2">
                  <a:pos x="l" y="vc"/>
                </a:cxn>
                <a:cxn ang="cd4">
                  <a:pos x="hc" y="b"/>
                </a:cxn>
                <a:cxn ang="0">
                  <a:pos x="r" y="vc"/>
                </a:cxn>
              </a:cxnLst>
              <a:rect l="l" t="t" r="r" b="b"/>
              <a:pathLst>
                <a:path w="176" h="176">
                  <a:moveTo>
                    <a:pt x="87" y="36"/>
                  </a:moveTo>
                  <a:cubicBezTo>
                    <a:pt x="116" y="36"/>
                    <a:pt x="140" y="59"/>
                    <a:pt x="140" y="89"/>
                  </a:cubicBezTo>
                  <a:cubicBezTo>
                    <a:pt x="140" y="116"/>
                    <a:pt x="116" y="142"/>
                    <a:pt x="87" y="142"/>
                  </a:cubicBezTo>
                  <a:cubicBezTo>
                    <a:pt x="59" y="142"/>
                    <a:pt x="34" y="116"/>
                    <a:pt x="34" y="89"/>
                  </a:cubicBezTo>
                  <a:cubicBezTo>
                    <a:pt x="34" y="59"/>
                    <a:pt x="59" y="36"/>
                    <a:pt x="87" y="36"/>
                  </a:cubicBezTo>
                  <a:close/>
                  <a:moveTo>
                    <a:pt x="87" y="176"/>
                  </a:moveTo>
                  <a:cubicBezTo>
                    <a:pt x="135" y="176"/>
                    <a:pt x="176" y="137"/>
                    <a:pt x="176" y="89"/>
                  </a:cubicBezTo>
                  <a:cubicBezTo>
                    <a:pt x="176" y="40"/>
                    <a:pt x="135" y="0"/>
                    <a:pt x="87" y="0"/>
                  </a:cubicBezTo>
                  <a:cubicBezTo>
                    <a:pt x="38" y="0"/>
                    <a:pt x="0" y="40"/>
                    <a:pt x="0" y="89"/>
                  </a:cubicBezTo>
                  <a:cubicBezTo>
                    <a:pt x="0" y="137"/>
                    <a:pt x="38" y="176"/>
                    <a:pt x="87"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8" name="Freihandform 1634">
              <a:extLst>
                <a:ext uri="{FF2B5EF4-FFF2-40B4-BE49-F238E27FC236}">
                  <a16:creationId xmlns:a16="http://schemas.microsoft.com/office/drawing/2014/main" id="{C03D4249-A0AC-4F06-BC3A-3F365C14066B}"/>
                </a:ext>
              </a:extLst>
            </p:cNvPr>
            <p:cNvSpPr/>
            <p:nvPr/>
          </p:nvSpPr>
          <p:spPr>
            <a:xfrm>
              <a:off x="8369210" y="2750082"/>
              <a:ext cx="65426" cy="40513"/>
            </a:xfrm>
            <a:custGeom>
              <a:avLst/>
              <a:gdLst/>
              <a:ahLst/>
              <a:cxnLst>
                <a:cxn ang="3cd4">
                  <a:pos x="hc" y="t"/>
                </a:cxn>
                <a:cxn ang="cd2">
                  <a:pos x="l" y="vc"/>
                </a:cxn>
                <a:cxn ang="cd4">
                  <a:pos x="hc" y="b"/>
                </a:cxn>
                <a:cxn ang="0">
                  <a:pos x="r" y="vc"/>
                </a:cxn>
              </a:cxnLst>
              <a:rect l="l" t="t" r="r" b="b"/>
              <a:pathLst>
                <a:path w="282" h="175">
                  <a:moveTo>
                    <a:pt x="205" y="0"/>
                  </a:moveTo>
                  <a:lnTo>
                    <a:pt x="74" y="0"/>
                  </a:lnTo>
                  <a:cubicBezTo>
                    <a:pt x="34" y="0"/>
                    <a:pt x="0" y="33"/>
                    <a:pt x="0" y="76"/>
                  </a:cubicBezTo>
                  <a:lnTo>
                    <a:pt x="0" y="158"/>
                  </a:lnTo>
                  <a:cubicBezTo>
                    <a:pt x="0" y="169"/>
                    <a:pt x="6" y="175"/>
                    <a:pt x="17" y="175"/>
                  </a:cubicBezTo>
                  <a:cubicBezTo>
                    <a:pt x="28" y="175"/>
                    <a:pt x="34" y="169"/>
                    <a:pt x="34" y="158"/>
                  </a:cubicBezTo>
                  <a:lnTo>
                    <a:pt x="34" y="76"/>
                  </a:lnTo>
                  <a:cubicBezTo>
                    <a:pt x="34" y="52"/>
                    <a:pt x="53" y="36"/>
                    <a:pt x="74" y="36"/>
                  </a:cubicBezTo>
                  <a:lnTo>
                    <a:pt x="205" y="36"/>
                  </a:lnTo>
                  <a:cubicBezTo>
                    <a:pt x="229" y="36"/>
                    <a:pt x="246" y="52"/>
                    <a:pt x="246" y="76"/>
                  </a:cubicBezTo>
                  <a:lnTo>
                    <a:pt x="246" y="158"/>
                  </a:lnTo>
                  <a:cubicBezTo>
                    <a:pt x="246" y="169"/>
                    <a:pt x="254" y="175"/>
                    <a:pt x="265" y="175"/>
                  </a:cubicBezTo>
                  <a:cubicBezTo>
                    <a:pt x="273" y="175"/>
                    <a:pt x="282" y="169"/>
                    <a:pt x="282" y="158"/>
                  </a:cubicBezTo>
                  <a:lnTo>
                    <a:pt x="282" y="76"/>
                  </a:lnTo>
                  <a:cubicBezTo>
                    <a:pt x="282" y="33"/>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49" name="Freihandform 1635">
              <a:extLst>
                <a:ext uri="{FF2B5EF4-FFF2-40B4-BE49-F238E27FC236}">
                  <a16:creationId xmlns:a16="http://schemas.microsoft.com/office/drawing/2014/main" id="{EF1CBC8C-B99E-48B9-B5B1-6537F9FFC3D8}"/>
                </a:ext>
              </a:extLst>
            </p:cNvPr>
            <p:cNvSpPr/>
            <p:nvPr/>
          </p:nvSpPr>
          <p:spPr>
            <a:xfrm>
              <a:off x="8451168" y="2725168"/>
              <a:ext cx="40746" cy="40513"/>
            </a:xfrm>
            <a:custGeom>
              <a:avLst/>
              <a:gdLst/>
              <a:ahLst/>
              <a:cxnLst>
                <a:cxn ang="3cd4">
                  <a:pos x="hc" y="t"/>
                </a:cxn>
                <a:cxn ang="cd2">
                  <a:pos x="l" y="vc"/>
                </a:cxn>
                <a:cxn ang="cd4">
                  <a:pos x="hc" y="b"/>
                </a:cxn>
                <a:cxn ang="0">
                  <a:pos x="r" y="vc"/>
                </a:cxn>
              </a:cxnLst>
              <a:rect l="l" t="t" r="r" b="b"/>
              <a:pathLst>
                <a:path w="176" h="175">
                  <a:moveTo>
                    <a:pt x="157" y="36"/>
                  </a:moveTo>
                  <a:cubicBezTo>
                    <a:pt x="149" y="36"/>
                    <a:pt x="140" y="42"/>
                    <a:pt x="140" y="53"/>
                  </a:cubicBezTo>
                  <a:lnTo>
                    <a:pt x="140" y="116"/>
                  </a:lnTo>
                  <a:lnTo>
                    <a:pt x="30" y="4"/>
                  </a:lnTo>
                  <a:cubicBezTo>
                    <a:pt x="22" y="-1"/>
                    <a:pt x="11" y="-1"/>
                    <a:pt x="5" y="4"/>
                  </a:cubicBezTo>
                  <a:cubicBezTo>
                    <a:pt x="-2" y="12"/>
                    <a:pt x="-2" y="23"/>
                    <a:pt x="5" y="29"/>
                  </a:cubicBezTo>
                  <a:lnTo>
                    <a:pt x="115" y="142"/>
                  </a:lnTo>
                  <a:lnTo>
                    <a:pt x="51" y="142"/>
                  </a:lnTo>
                  <a:cubicBezTo>
                    <a:pt x="43" y="142"/>
                    <a:pt x="34" y="148"/>
                    <a:pt x="34" y="158"/>
                  </a:cubicBezTo>
                  <a:cubicBezTo>
                    <a:pt x="34" y="169"/>
                    <a:pt x="43" y="175"/>
                    <a:pt x="51" y="175"/>
                  </a:cubicBezTo>
                  <a:lnTo>
                    <a:pt x="157" y="175"/>
                  </a:lnTo>
                  <a:cubicBezTo>
                    <a:pt x="159" y="175"/>
                    <a:pt x="161" y="175"/>
                    <a:pt x="166" y="175"/>
                  </a:cubicBezTo>
                  <a:cubicBezTo>
                    <a:pt x="170" y="173"/>
                    <a:pt x="172" y="169"/>
                    <a:pt x="174" y="165"/>
                  </a:cubicBezTo>
                  <a:cubicBezTo>
                    <a:pt x="174" y="163"/>
                    <a:pt x="176" y="161"/>
                    <a:pt x="176" y="158"/>
                  </a:cubicBezTo>
                  <a:lnTo>
                    <a:pt x="176" y="53"/>
                  </a:lnTo>
                  <a:cubicBezTo>
                    <a:pt x="176" y="42"/>
                    <a:pt x="168" y="36"/>
                    <a:pt x="15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0" name="Freihandform 1636">
              <a:extLst>
                <a:ext uri="{FF2B5EF4-FFF2-40B4-BE49-F238E27FC236}">
                  <a16:creationId xmlns:a16="http://schemas.microsoft.com/office/drawing/2014/main" id="{872C121D-D9C9-4185-9C10-C3F8C49FA9C6}"/>
                </a:ext>
              </a:extLst>
            </p:cNvPr>
            <p:cNvSpPr/>
            <p:nvPr/>
          </p:nvSpPr>
          <p:spPr>
            <a:xfrm>
              <a:off x="8311467" y="2725168"/>
              <a:ext cx="40746" cy="40513"/>
            </a:xfrm>
            <a:custGeom>
              <a:avLst/>
              <a:gdLst/>
              <a:ahLst/>
              <a:cxnLst>
                <a:cxn ang="3cd4">
                  <a:pos x="hc" y="t"/>
                </a:cxn>
                <a:cxn ang="cd2">
                  <a:pos x="l" y="vc"/>
                </a:cxn>
                <a:cxn ang="cd4">
                  <a:pos x="hc" y="b"/>
                </a:cxn>
                <a:cxn ang="0">
                  <a:pos x="r" y="vc"/>
                </a:cxn>
              </a:cxnLst>
              <a:rect l="l" t="t" r="r" b="b"/>
              <a:pathLst>
                <a:path w="176" h="175">
                  <a:moveTo>
                    <a:pt x="146" y="4"/>
                  </a:moveTo>
                  <a:lnTo>
                    <a:pt x="36" y="116"/>
                  </a:lnTo>
                  <a:lnTo>
                    <a:pt x="36" y="53"/>
                  </a:lnTo>
                  <a:cubicBezTo>
                    <a:pt x="36" y="42"/>
                    <a:pt x="28" y="36"/>
                    <a:pt x="17" y="36"/>
                  </a:cubicBezTo>
                  <a:cubicBezTo>
                    <a:pt x="9" y="36"/>
                    <a:pt x="0" y="42"/>
                    <a:pt x="0" y="53"/>
                  </a:cubicBezTo>
                  <a:lnTo>
                    <a:pt x="0" y="158"/>
                  </a:lnTo>
                  <a:cubicBezTo>
                    <a:pt x="0" y="161"/>
                    <a:pt x="0" y="163"/>
                    <a:pt x="3" y="165"/>
                  </a:cubicBezTo>
                  <a:cubicBezTo>
                    <a:pt x="3" y="169"/>
                    <a:pt x="7" y="173"/>
                    <a:pt x="11" y="175"/>
                  </a:cubicBezTo>
                  <a:cubicBezTo>
                    <a:pt x="13" y="175"/>
                    <a:pt x="15" y="175"/>
                    <a:pt x="17" y="175"/>
                  </a:cubicBezTo>
                  <a:lnTo>
                    <a:pt x="123" y="175"/>
                  </a:lnTo>
                  <a:cubicBezTo>
                    <a:pt x="134" y="175"/>
                    <a:pt x="142" y="169"/>
                    <a:pt x="142" y="158"/>
                  </a:cubicBezTo>
                  <a:cubicBezTo>
                    <a:pt x="142" y="148"/>
                    <a:pt x="134" y="142"/>
                    <a:pt x="123" y="142"/>
                  </a:cubicBezTo>
                  <a:lnTo>
                    <a:pt x="60" y="142"/>
                  </a:lnTo>
                  <a:lnTo>
                    <a:pt x="172" y="29"/>
                  </a:lnTo>
                  <a:cubicBezTo>
                    <a:pt x="178" y="23"/>
                    <a:pt x="178" y="12"/>
                    <a:pt x="172" y="4"/>
                  </a:cubicBezTo>
                  <a:cubicBezTo>
                    <a:pt x="165" y="-1"/>
                    <a:pt x="153" y="-1"/>
                    <a:pt x="14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1" name="Gruppieren 650">
            <a:extLst>
              <a:ext uri="{FF2B5EF4-FFF2-40B4-BE49-F238E27FC236}">
                <a16:creationId xmlns:a16="http://schemas.microsoft.com/office/drawing/2014/main" id="{9B19959E-95ED-417D-84BC-8795A00483FA}"/>
              </a:ext>
            </a:extLst>
          </p:cNvPr>
          <p:cNvGrpSpPr>
            <a:grpSpLocks noChangeAspect="1"/>
          </p:cNvGrpSpPr>
          <p:nvPr/>
        </p:nvGrpSpPr>
        <p:grpSpPr>
          <a:xfrm>
            <a:off x="7139023" y="3107117"/>
            <a:ext cx="328528" cy="328528"/>
            <a:chOff x="9568072" y="2528192"/>
            <a:chExt cx="328528" cy="328528"/>
          </a:xfrm>
          <a:solidFill>
            <a:srgbClr val="007AB3"/>
          </a:solidFill>
        </p:grpSpPr>
        <p:sp>
          <p:nvSpPr>
            <p:cNvPr id="652" name="Freihandform 1638">
              <a:extLst>
                <a:ext uri="{FF2B5EF4-FFF2-40B4-BE49-F238E27FC236}">
                  <a16:creationId xmlns:a16="http://schemas.microsoft.com/office/drawing/2014/main" id="{8F17CCD1-F4D6-454C-9941-66534EC15A4A}"/>
                </a:ext>
              </a:extLst>
            </p:cNvPr>
            <p:cNvSpPr/>
            <p:nvPr/>
          </p:nvSpPr>
          <p:spPr>
            <a:xfrm>
              <a:off x="9568072"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3" name="Freihandform 1639">
              <a:extLst>
                <a:ext uri="{FF2B5EF4-FFF2-40B4-BE49-F238E27FC236}">
                  <a16:creationId xmlns:a16="http://schemas.microsoft.com/office/drawing/2014/main" id="{21AFDEBC-1B0B-4E55-8266-A172914366F1}"/>
                </a:ext>
              </a:extLst>
            </p:cNvPr>
            <p:cNvSpPr/>
            <p:nvPr/>
          </p:nvSpPr>
          <p:spPr>
            <a:xfrm>
              <a:off x="9633498" y="2614573"/>
              <a:ext cx="196977" cy="145521"/>
            </a:xfrm>
            <a:custGeom>
              <a:avLst/>
              <a:gdLst/>
              <a:ahLst/>
              <a:cxnLst>
                <a:cxn ang="3cd4">
                  <a:pos x="hc" y="t"/>
                </a:cxn>
                <a:cxn ang="cd2">
                  <a:pos x="l" y="vc"/>
                </a:cxn>
                <a:cxn ang="cd4">
                  <a:pos x="hc" y="b"/>
                </a:cxn>
                <a:cxn ang="0">
                  <a:pos x="r" y="vc"/>
                </a:cxn>
              </a:cxnLst>
              <a:rect l="l" t="t" r="r" b="b"/>
              <a:pathLst>
                <a:path w="847" h="626">
                  <a:moveTo>
                    <a:pt x="811" y="584"/>
                  </a:moveTo>
                  <a:cubicBezTo>
                    <a:pt x="760" y="588"/>
                    <a:pt x="606" y="596"/>
                    <a:pt x="553" y="582"/>
                  </a:cubicBezTo>
                  <a:cubicBezTo>
                    <a:pt x="421" y="546"/>
                    <a:pt x="93" y="315"/>
                    <a:pt x="38" y="273"/>
                  </a:cubicBezTo>
                  <a:cubicBezTo>
                    <a:pt x="40" y="262"/>
                    <a:pt x="47" y="243"/>
                    <a:pt x="66" y="224"/>
                  </a:cubicBezTo>
                  <a:cubicBezTo>
                    <a:pt x="70" y="222"/>
                    <a:pt x="70" y="220"/>
                    <a:pt x="72" y="220"/>
                  </a:cubicBezTo>
                  <a:cubicBezTo>
                    <a:pt x="74" y="220"/>
                    <a:pt x="74" y="222"/>
                    <a:pt x="76" y="224"/>
                  </a:cubicBezTo>
                  <a:cubicBezTo>
                    <a:pt x="102" y="249"/>
                    <a:pt x="159" y="285"/>
                    <a:pt x="216" y="319"/>
                  </a:cubicBezTo>
                  <a:cubicBezTo>
                    <a:pt x="246" y="338"/>
                    <a:pt x="273" y="355"/>
                    <a:pt x="290" y="368"/>
                  </a:cubicBezTo>
                  <a:cubicBezTo>
                    <a:pt x="311" y="380"/>
                    <a:pt x="339" y="406"/>
                    <a:pt x="369" y="429"/>
                  </a:cubicBezTo>
                  <a:cubicBezTo>
                    <a:pt x="405" y="461"/>
                    <a:pt x="441" y="491"/>
                    <a:pt x="468" y="507"/>
                  </a:cubicBezTo>
                  <a:cubicBezTo>
                    <a:pt x="485" y="520"/>
                    <a:pt x="521" y="539"/>
                    <a:pt x="542" y="546"/>
                  </a:cubicBezTo>
                  <a:cubicBezTo>
                    <a:pt x="597" y="563"/>
                    <a:pt x="737" y="577"/>
                    <a:pt x="807" y="558"/>
                  </a:cubicBezTo>
                  <a:cubicBezTo>
                    <a:pt x="809" y="569"/>
                    <a:pt x="811" y="575"/>
                    <a:pt x="811" y="584"/>
                  </a:cubicBezTo>
                  <a:close/>
                  <a:moveTo>
                    <a:pt x="100" y="143"/>
                  </a:moveTo>
                  <a:cubicBezTo>
                    <a:pt x="108" y="118"/>
                    <a:pt x="125" y="95"/>
                    <a:pt x="138" y="82"/>
                  </a:cubicBezTo>
                  <a:cubicBezTo>
                    <a:pt x="155" y="65"/>
                    <a:pt x="184" y="48"/>
                    <a:pt x="206" y="40"/>
                  </a:cubicBezTo>
                  <a:cubicBezTo>
                    <a:pt x="178" y="90"/>
                    <a:pt x="189" y="133"/>
                    <a:pt x="203" y="158"/>
                  </a:cubicBezTo>
                  <a:cubicBezTo>
                    <a:pt x="225" y="201"/>
                    <a:pt x="271" y="228"/>
                    <a:pt x="301" y="228"/>
                  </a:cubicBezTo>
                  <a:cubicBezTo>
                    <a:pt x="303" y="228"/>
                    <a:pt x="377" y="228"/>
                    <a:pt x="449" y="192"/>
                  </a:cubicBezTo>
                  <a:cubicBezTo>
                    <a:pt x="466" y="184"/>
                    <a:pt x="481" y="184"/>
                    <a:pt x="496" y="188"/>
                  </a:cubicBezTo>
                  <a:cubicBezTo>
                    <a:pt x="502" y="192"/>
                    <a:pt x="510" y="196"/>
                    <a:pt x="517" y="203"/>
                  </a:cubicBezTo>
                  <a:cubicBezTo>
                    <a:pt x="481" y="217"/>
                    <a:pt x="460" y="237"/>
                    <a:pt x="455" y="266"/>
                  </a:cubicBezTo>
                  <a:cubicBezTo>
                    <a:pt x="453" y="279"/>
                    <a:pt x="455" y="292"/>
                    <a:pt x="462" y="306"/>
                  </a:cubicBezTo>
                  <a:lnTo>
                    <a:pt x="371" y="374"/>
                  </a:lnTo>
                  <a:cubicBezTo>
                    <a:pt x="366" y="374"/>
                    <a:pt x="366" y="378"/>
                    <a:pt x="364" y="380"/>
                  </a:cubicBezTo>
                  <a:cubicBezTo>
                    <a:pt x="345" y="364"/>
                    <a:pt x="326" y="349"/>
                    <a:pt x="311" y="338"/>
                  </a:cubicBezTo>
                  <a:cubicBezTo>
                    <a:pt x="292" y="325"/>
                    <a:pt x="265" y="308"/>
                    <a:pt x="235" y="289"/>
                  </a:cubicBezTo>
                  <a:cubicBezTo>
                    <a:pt x="184" y="258"/>
                    <a:pt x="127" y="222"/>
                    <a:pt x="104" y="201"/>
                  </a:cubicBezTo>
                  <a:cubicBezTo>
                    <a:pt x="102" y="198"/>
                    <a:pt x="100" y="194"/>
                    <a:pt x="98" y="192"/>
                  </a:cubicBezTo>
                  <a:cubicBezTo>
                    <a:pt x="89" y="177"/>
                    <a:pt x="95" y="156"/>
                    <a:pt x="100" y="143"/>
                  </a:cubicBezTo>
                  <a:close/>
                  <a:moveTo>
                    <a:pt x="419" y="126"/>
                  </a:moveTo>
                  <a:cubicBezTo>
                    <a:pt x="426" y="93"/>
                    <a:pt x="430" y="88"/>
                    <a:pt x="443" y="88"/>
                  </a:cubicBezTo>
                  <a:cubicBezTo>
                    <a:pt x="470" y="88"/>
                    <a:pt x="493" y="122"/>
                    <a:pt x="508" y="156"/>
                  </a:cubicBezTo>
                  <a:cubicBezTo>
                    <a:pt x="483" y="146"/>
                    <a:pt x="457" y="148"/>
                    <a:pt x="434" y="160"/>
                  </a:cubicBezTo>
                  <a:cubicBezTo>
                    <a:pt x="424" y="165"/>
                    <a:pt x="415" y="169"/>
                    <a:pt x="405" y="173"/>
                  </a:cubicBezTo>
                  <a:cubicBezTo>
                    <a:pt x="413" y="156"/>
                    <a:pt x="415" y="141"/>
                    <a:pt x="419" y="126"/>
                  </a:cubicBezTo>
                  <a:close/>
                  <a:moveTo>
                    <a:pt x="642" y="400"/>
                  </a:moveTo>
                  <a:cubicBezTo>
                    <a:pt x="659" y="416"/>
                    <a:pt x="678" y="429"/>
                    <a:pt x="699" y="442"/>
                  </a:cubicBezTo>
                  <a:cubicBezTo>
                    <a:pt x="701" y="444"/>
                    <a:pt x="705" y="446"/>
                    <a:pt x="707" y="448"/>
                  </a:cubicBezTo>
                  <a:cubicBezTo>
                    <a:pt x="701" y="452"/>
                    <a:pt x="684" y="457"/>
                    <a:pt x="663" y="444"/>
                  </a:cubicBezTo>
                  <a:cubicBezTo>
                    <a:pt x="529" y="364"/>
                    <a:pt x="487" y="302"/>
                    <a:pt x="491" y="270"/>
                  </a:cubicBezTo>
                  <a:cubicBezTo>
                    <a:pt x="493" y="251"/>
                    <a:pt x="517" y="239"/>
                    <a:pt x="538" y="232"/>
                  </a:cubicBezTo>
                  <a:cubicBezTo>
                    <a:pt x="557" y="268"/>
                    <a:pt x="610" y="370"/>
                    <a:pt x="642" y="400"/>
                  </a:cubicBezTo>
                  <a:close/>
                  <a:moveTo>
                    <a:pt x="436" y="440"/>
                  </a:moveTo>
                  <a:cubicBezTo>
                    <a:pt x="421" y="429"/>
                    <a:pt x="407" y="416"/>
                    <a:pt x="392" y="404"/>
                  </a:cubicBezTo>
                  <a:cubicBezTo>
                    <a:pt x="392" y="404"/>
                    <a:pt x="392" y="402"/>
                    <a:pt x="390" y="402"/>
                  </a:cubicBezTo>
                  <a:lnTo>
                    <a:pt x="479" y="338"/>
                  </a:lnTo>
                  <a:cubicBezTo>
                    <a:pt x="491" y="353"/>
                    <a:pt x="504" y="370"/>
                    <a:pt x="521" y="385"/>
                  </a:cubicBezTo>
                  <a:close/>
                  <a:moveTo>
                    <a:pt x="548" y="408"/>
                  </a:moveTo>
                  <a:cubicBezTo>
                    <a:pt x="568" y="423"/>
                    <a:pt x="584" y="436"/>
                    <a:pt x="603" y="446"/>
                  </a:cubicBezTo>
                  <a:lnTo>
                    <a:pt x="525" y="499"/>
                  </a:lnTo>
                  <a:cubicBezTo>
                    <a:pt x="510" y="493"/>
                    <a:pt x="496" y="484"/>
                    <a:pt x="487" y="478"/>
                  </a:cubicBezTo>
                  <a:cubicBezTo>
                    <a:pt x="481" y="474"/>
                    <a:pt x="472" y="469"/>
                    <a:pt x="466" y="463"/>
                  </a:cubicBezTo>
                  <a:close/>
                  <a:moveTo>
                    <a:pt x="737" y="471"/>
                  </a:moveTo>
                  <a:cubicBezTo>
                    <a:pt x="737" y="469"/>
                    <a:pt x="737" y="469"/>
                    <a:pt x="739" y="469"/>
                  </a:cubicBezTo>
                  <a:cubicBezTo>
                    <a:pt x="752" y="478"/>
                    <a:pt x="766" y="491"/>
                    <a:pt x="781" y="505"/>
                  </a:cubicBezTo>
                  <a:cubicBezTo>
                    <a:pt x="788" y="512"/>
                    <a:pt x="792" y="518"/>
                    <a:pt x="796" y="527"/>
                  </a:cubicBezTo>
                  <a:cubicBezTo>
                    <a:pt x="741" y="539"/>
                    <a:pt x="625" y="531"/>
                    <a:pt x="565" y="516"/>
                  </a:cubicBezTo>
                  <a:lnTo>
                    <a:pt x="629" y="474"/>
                  </a:lnTo>
                  <a:cubicBezTo>
                    <a:pt x="631" y="471"/>
                    <a:pt x="633" y="469"/>
                    <a:pt x="633" y="467"/>
                  </a:cubicBezTo>
                  <a:cubicBezTo>
                    <a:pt x="637" y="469"/>
                    <a:pt x="642" y="471"/>
                    <a:pt x="644" y="474"/>
                  </a:cubicBezTo>
                  <a:cubicBezTo>
                    <a:pt x="663" y="484"/>
                    <a:pt x="678" y="486"/>
                    <a:pt x="690" y="486"/>
                  </a:cubicBezTo>
                  <a:cubicBezTo>
                    <a:pt x="718" y="486"/>
                    <a:pt x="735" y="471"/>
                    <a:pt x="737" y="471"/>
                  </a:cubicBezTo>
                  <a:close/>
                  <a:moveTo>
                    <a:pt x="718" y="412"/>
                  </a:moveTo>
                  <a:cubicBezTo>
                    <a:pt x="697" y="400"/>
                    <a:pt x="680" y="389"/>
                    <a:pt x="667" y="374"/>
                  </a:cubicBezTo>
                  <a:cubicBezTo>
                    <a:pt x="648" y="357"/>
                    <a:pt x="618" y="304"/>
                    <a:pt x="593" y="260"/>
                  </a:cubicBezTo>
                  <a:lnTo>
                    <a:pt x="593" y="258"/>
                  </a:lnTo>
                  <a:cubicBezTo>
                    <a:pt x="584" y="237"/>
                    <a:pt x="574" y="217"/>
                    <a:pt x="563" y="203"/>
                  </a:cubicBezTo>
                  <a:cubicBezTo>
                    <a:pt x="555" y="173"/>
                    <a:pt x="519" y="52"/>
                    <a:pt x="443" y="52"/>
                  </a:cubicBezTo>
                  <a:cubicBezTo>
                    <a:pt x="398" y="52"/>
                    <a:pt x="390" y="90"/>
                    <a:pt x="385" y="118"/>
                  </a:cubicBezTo>
                  <a:cubicBezTo>
                    <a:pt x="377" y="154"/>
                    <a:pt x="371" y="184"/>
                    <a:pt x="324" y="192"/>
                  </a:cubicBezTo>
                  <a:cubicBezTo>
                    <a:pt x="322" y="192"/>
                    <a:pt x="322" y="192"/>
                    <a:pt x="320" y="192"/>
                  </a:cubicBezTo>
                  <a:cubicBezTo>
                    <a:pt x="314" y="192"/>
                    <a:pt x="307" y="194"/>
                    <a:pt x="301" y="194"/>
                  </a:cubicBezTo>
                  <a:cubicBezTo>
                    <a:pt x="288" y="194"/>
                    <a:pt x="252" y="175"/>
                    <a:pt x="233" y="141"/>
                  </a:cubicBezTo>
                  <a:cubicBezTo>
                    <a:pt x="218" y="112"/>
                    <a:pt x="222" y="80"/>
                    <a:pt x="246" y="44"/>
                  </a:cubicBezTo>
                  <a:cubicBezTo>
                    <a:pt x="261" y="23"/>
                    <a:pt x="250" y="10"/>
                    <a:pt x="244" y="6"/>
                  </a:cubicBezTo>
                  <a:cubicBezTo>
                    <a:pt x="218" y="-17"/>
                    <a:pt x="134" y="35"/>
                    <a:pt x="112" y="57"/>
                  </a:cubicBezTo>
                  <a:cubicBezTo>
                    <a:pt x="98" y="71"/>
                    <a:pt x="76" y="101"/>
                    <a:pt x="66" y="133"/>
                  </a:cubicBezTo>
                  <a:cubicBezTo>
                    <a:pt x="60" y="152"/>
                    <a:pt x="57" y="171"/>
                    <a:pt x="60" y="186"/>
                  </a:cubicBezTo>
                  <a:cubicBezTo>
                    <a:pt x="53" y="188"/>
                    <a:pt x="47" y="192"/>
                    <a:pt x="40" y="198"/>
                  </a:cubicBezTo>
                  <a:cubicBezTo>
                    <a:pt x="2" y="239"/>
                    <a:pt x="0" y="281"/>
                    <a:pt x="0" y="281"/>
                  </a:cubicBezTo>
                  <a:cubicBezTo>
                    <a:pt x="0" y="287"/>
                    <a:pt x="4" y="294"/>
                    <a:pt x="9" y="296"/>
                  </a:cubicBezTo>
                  <a:cubicBezTo>
                    <a:pt x="24" y="306"/>
                    <a:pt x="394" y="575"/>
                    <a:pt x="542" y="615"/>
                  </a:cubicBezTo>
                  <a:cubicBezTo>
                    <a:pt x="568" y="624"/>
                    <a:pt x="608" y="626"/>
                    <a:pt x="652" y="626"/>
                  </a:cubicBezTo>
                  <a:cubicBezTo>
                    <a:pt x="735" y="626"/>
                    <a:pt x="826" y="618"/>
                    <a:pt x="832" y="618"/>
                  </a:cubicBezTo>
                  <a:cubicBezTo>
                    <a:pt x="841" y="615"/>
                    <a:pt x="847" y="609"/>
                    <a:pt x="847" y="598"/>
                  </a:cubicBezTo>
                  <a:cubicBezTo>
                    <a:pt x="847" y="596"/>
                    <a:pt x="847" y="520"/>
                    <a:pt x="807" y="480"/>
                  </a:cubicBezTo>
                  <a:cubicBezTo>
                    <a:pt x="775" y="448"/>
                    <a:pt x="745" y="429"/>
                    <a:pt x="718" y="4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4" name="Freihandform 1640">
              <a:extLst>
                <a:ext uri="{FF2B5EF4-FFF2-40B4-BE49-F238E27FC236}">
                  <a16:creationId xmlns:a16="http://schemas.microsoft.com/office/drawing/2014/main" id="{D6ABF815-1203-4585-AB73-33AB2A2D1B0C}"/>
                </a:ext>
              </a:extLst>
            </p:cNvPr>
            <p:cNvSpPr/>
            <p:nvPr/>
          </p:nvSpPr>
          <p:spPr>
            <a:xfrm>
              <a:off x="9633498" y="2717020"/>
              <a:ext cx="24448" cy="8149"/>
            </a:xfrm>
            <a:custGeom>
              <a:avLst/>
              <a:gdLst/>
              <a:ahLst/>
              <a:cxnLst>
                <a:cxn ang="3cd4">
                  <a:pos x="hc" y="t"/>
                </a:cxn>
                <a:cxn ang="cd2">
                  <a:pos x="l" y="vc"/>
                </a:cxn>
                <a:cxn ang="cd4">
                  <a:pos x="hc" y="b"/>
                </a:cxn>
                <a:cxn ang="0">
                  <a:pos x="r" y="vc"/>
                </a:cxn>
              </a:cxnLst>
              <a:rect l="l" t="t" r="r" b="b"/>
              <a:pathLst>
                <a:path w="106" h="36">
                  <a:moveTo>
                    <a:pt x="19" y="36"/>
                  </a:moveTo>
                  <a:lnTo>
                    <a:pt x="89" y="36"/>
                  </a:lnTo>
                  <a:cubicBezTo>
                    <a:pt x="100" y="36"/>
                    <a:pt x="106" y="27"/>
                    <a:pt x="106" y="19"/>
                  </a:cubicBezTo>
                  <a:cubicBezTo>
                    <a:pt x="106" y="8"/>
                    <a:pt x="100" y="0"/>
                    <a:pt x="89" y="0"/>
                  </a:cubicBezTo>
                  <a:lnTo>
                    <a:pt x="19" y="0"/>
                  </a:lnTo>
                  <a:cubicBezTo>
                    <a:pt x="9" y="0"/>
                    <a:pt x="0" y="8"/>
                    <a:pt x="0" y="19"/>
                  </a:cubicBezTo>
                  <a:cubicBezTo>
                    <a:pt x="0" y="27"/>
                    <a:pt x="9"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5" name="Freihandform 1641">
              <a:extLst>
                <a:ext uri="{FF2B5EF4-FFF2-40B4-BE49-F238E27FC236}">
                  <a16:creationId xmlns:a16="http://schemas.microsoft.com/office/drawing/2014/main" id="{5C27C56D-6A7D-4BF1-BC03-3957E0933AF3}"/>
                </a:ext>
              </a:extLst>
            </p:cNvPr>
            <p:cNvSpPr/>
            <p:nvPr/>
          </p:nvSpPr>
          <p:spPr>
            <a:xfrm>
              <a:off x="9633498" y="2733783"/>
              <a:ext cx="49128" cy="7684"/>
            </a:xfrm>
            <a:custGeom>
              <a:avLst/>
              <a:gdLst/>
              <a:ahLst/>
              <a:cxnLst>
                <a:cxn ang="3cd4">
                  <a:pos x="hc" y="t"/>
                </a:cxn>
                <a:cxn ang="cd2">
                  <a:pos x="l" y="vc"/>
                </a:cxn>
                <a:cxn ang="cd4">
                  <a:pos x="hc" y="b"/>
                </a:cxn>
                <a:cxn ang="0">
                  <a:pos x="r" y="vc"/>
                </a:cxn>
              </a:cxnLst>
              <a:rect l="l" t="t" r="r" b="b"/>
              <a:pathLst>
                <a:path w="212" h="34">
                  <a:moveTo>
                    <a:pt x="19" y="34"/>
                  </a:moveTo>
                  <a:lnTo>
                    <a:pt x="195" y="34"/>
                  </a:lnTo>
                  <a:cubicBezTo>
                    <a:pt x="206" y="34"/>
                    <a:pt x="212" y="27"/>
                    <a:pt x="212" y="17"/>
                  </a:cubicBezTo>
                  <a:cubicBezTo>
                    <a:pt x="212" y="6"/>
                    <a:pt x="206" y="0"/>
                    <a:pt x="195" y="0"/>
                  </a:cubicBezTo>
                  <a:lnTo>
                    <a:pt x="19" y="0"/>
                  </a:lnTo>
                  <a:cubicBezTo>
                    <a:pt x="9" y="0"/>
                    <a:pt x="0" y="6"/>
                    <a:pt x="0" y="17"/>
                  </a:cubicBezTo>
                  <a:cubicBezTo>
                    <a:pt x="0" y="27"/>
                    <a:pt x="9" y="34"/>
                    <a:pt x="19"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6" name="Freihandform 1642">
              <a:extLst>
                <a:ext uri="{FF2B5EF4-FFF2-40B4-BE49-F238E27FC236}">
                  <a16:creationId xmlns:a16="http://schemas.microsoft.com/office/drawing/2014/main" id="{42A9DCCD-C0B2-4A0C-BD67-11291EE88A04}"/>
                </a:ext>
              </a:extLst>
            </p:cNvPr>
            <p:cNvSpPr/>
            <p:nvPr/>
          </p:nvSpPr>
          <p:spPr>
            <a:xfrm>
              <a:off x="9633498" y="2750082"/>
              <a:ext cx="73808" cy="8149"/>
            </a:xfrm>
            <a:custGeom>
              <a:avLst/>
              <a:gdLst/>
              <a:ahLst/>
              <a:cxnLst>
                <a:cxn ang="3cd4">
                  <a:pos x="hc" y="t"/>
                </a:cxn>
                <a:cxn ang="cd2">
                  <a:pos x="l" y="vc"/>
                </a:cxn>
                <a:cxn ang="cd4">
                  <a:pos x="hc" y="b"/>
                </a:cxn>
                <a:cxn ang="0">
                  <a:pos x="r" y="vc"/>
                </a:cxn>
              </a:cxnLst>
              <a:rect l="l" t="t" r="r" b="b"/>
              <a:pathLst>
                <a:path w="318" h="36">
                  <a:moveTo>
                    <a:pt x="301" y="0"/>
                  </a:moveTo>
                  <a:lnTo>
                    <a:pt x="19" y="0"/>
                  </a:lnTo>
                  <a:cubicBezTo>
                    <a:pt x="9" y="0"/>
                    <a:pt x="0" y="8"/>
                    <a:pt x="0" y="16"/>
                  </a:cubicBezTo>
                  <a:cubicBezTo>
                    <a:pt x="0" y="27"/>
                    <a:pt x="9" y="36"/>
                    <a:pt x="19" y="36"/>
                  </a:cubicBezTo>
                  <a:lnTo>
                    <a:pt x="301" y="36"/>
                  </a:lnTo>
                  <a:cubicBezTo>
                    <a:pt x="311" y="36"/>
                    <a:pt x="318" y="27"/>
                    <a:pt x="318" y="16"/>
                  </a:cubicBezTo>
                  <a:cubicBezTo>
                    <a:pt x="318" y="8"/>
                    <a:pt x="311" y="0"/>
                    <a:pt x="30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57" name="Gruppieren 656">
            <a:extLst>
              <a:ext uri="{FF2B5EF4-FFF2-40B4-BE49-F238E27FC236}">
                <a16:creationId xmlns:a16="http://schemas.microsoft.com/office/drawing/2014/main" id="{37C66A13-C0CD-4AD1-9BC6-035F0293A930}"/>
              </a:ext>
            </a:extLst>
          </p:cNvPr>
          <p:cNvGrpSpPr>
            <a:grpSpLocks noChangeAspect="1"/>
          </p:cNvGrpSpPr>
          <p:nvPr/>
        </p:nvGrpSpPr>
        <p:grpSpPr>
          <a:xfrm>
            <a:off x="7582572" y="3107117"/>
            <a:ext cx="328296" cy="328528"/>
            <a:chOff x="10011621" y="2528192"/>
            <a:chExt cx="328296" cy="328528"/>
          </a:xfrm>
          <a:solidFill>
            <a:srgbClr val="007AB3"/>
          </a:solidFill>
        </p:grpSpPr>
        <p:sp>
          <p:nvSpPr>
            <p:cNvPr id="658" name="Freihandform 1644">
              <a:extLst>
                <a:ext uri="{FF2B5EF4-FFF2-40B4-BE49-F238E27FC236}">
                  <a16:creationId xmlns:a16="http://schemas.microsoft.com/office/drawing/2014/main" id="{485856A9-D87D-404D-B59E-A5C71261B1FC}"/>
                </a:ext>
              </a:extLst>
            </p:cNvPr>
            <p:cNvSpPr/>
            <p:nvPr/>
          </p:nvSpPr>
          <p:spPr>
            <a:xfrm>
              <a:off x="10011621" y="2528192"/>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59" name="Freihandform 1645">
              <a:extLst>
                <a:ext uri="{FF2B5EF4-FFF2-40B4-BE49-F238E27FC236}">
                  <a16:creationId xmlns:a16="http://schemas.microsoft.com/office/drawing/2014/main" id="{68F52C77-1541-4756-BC22-B6A50B31FF28}"/>
                </a:ext>
              </a:extLst>
            </p:cNvPr>
            <p:cNvSpPr/>
            <p:nvPr/>
          </p:nvSpPr>
          <p:spPr>
            <a:xfrm>
              <a:off x="10118491" y="2692340"/>
              <a:ext cx="24448" cy="24448"/>
            </a:xfrm>
            <a:custGeom>
              <a:avLst/>
              <a:gdLst/>
              <a:ahLst/>
              <a:cxnLst>
                <a:cxn ang="3cd4">
                  <a:pos x="hc" y="t"/>
                </a:cxn>
                <a:cxn ang="cd2">
                  <a:pos x="l" y="vc"/>
                </a:cxn>
                <a:cxn ang="cd4">
                  <a:pos x="hc" y="b"/>
                </a:cxn>
                <a:cxn ang="0">
                  <a:pos x="r" y="vc"/>
                </a:cxn>
              </a:cxnLst>
              <a:rect l="l" t="t" r="r" b="b"/>
              <a:pathLst>
                <a:path w="106" h="106">
                  <a:moveTo>
                    <a:pt x="53" y="36"/>
                  </a:moveTo>
                  <a:cubicBezTo>
                    <a:pt x="61" y="36"/>
                    <a:pt x="70" y="44"/>
                    <a:pt x="70" y="53"/>
                  </a:cubicBezTo>
                  <a:cubicBezTo>
                    <a:pt x="70" y="63"/>
                    <a:pt x="61" y="72"/>
                    <a:pt x="53" y="72"/>
                  </a:cubicBezTo>
                  <a:cubicBezTo>
                    <a:pt x="42" y="72"/>
                    <a:pt x="34" y="63"/>
                    <a:pt x="34" y="53"/>
                  </a:cubicBezTo>
                  <a:cubicBezTo>
                    <a:pt x="34" y="44"/>
                    <a:pt x="42" y="36"/>
                    <a:pt x="53" y="36"/>
                  </a:cubicBezTo>
                  <a:close/>
                  <a:moveTo>
                    <a:pt x="53" y="106"/>
                  </a:moveTo>
                  <a:cubicBezTo>
                    <a:pt x="80" y="106"/>
                    <a:pt x="106" y="82"/>
                    <a:pt x="106" y="53"/>
                  </a:cubicBezTo>
                  <a:cubicBezTo>
                    <a:pt x="106" y="25"/>
                    <a:pt x="80" y="0"/>
                    <a:pt x="53" y="0"/>
                  </a:cubicBezTo>
                  <a:cubicBezTo>
                    <a:pt x="23" y="0"/>
                    <a:pt x="0" y="25"/>
                    <a:pt x="0" y="53"/>
                  </a:cubicBezTo>
                  <a:cubicBezTo>
                    <a:pt x="0" y="82"/>
                    <a:pt x="23" y="106"/>
                    <a:pt x="53"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0" name="Freihandform 1646">
              <a:extLst>
                <a:ext uri="{FF2B5EF4-FFF2-40B4-BE49-F238E27FC236}">
                  <a16:creationId xmlns:a16="http://schemas.microsoft.com/office/drawing/2014/main" id="{3E72D5F8-3149-4D7F-8A9F-5EAC8B7EA701}"/>
                </a:ext>
              </a:extLst>
            </p:cNvPr>
            <p:cNvSpPr/>
            <p:nvPr/>
          </p:nvSpPr>
          <p:spPr>
            <a:xfrm>
              <a:off x="10085429" y="2610149"/>
              <a:ext cx="180679" cy="163915"/>
            </a:xfrm>
            <a:custGeom>
              <a:avLst/>
              <a:gdLst/>
              <a:ahLst/>
              <a:cxnLst>
                <a:cxn ang="3cd4">
                  <a:pos x="hc" y="t"/>
                </a:cxn>
                <a:cxn ang="cd2">
                  <a:pos x="l" y="vc"/>
                </a:cxn>
                <a:cxn ang="cd4">
                  <a:pos x="hc" y="b"/>
                </a:cxn>
                <a:cxn ang="0">
                  <a:pos x="r" y="vc"/>
                </a:cxn>
              </a:cxnLst>
              <a:rect l="l" t="t" r="r" b="b"/>
              <a:pathLst>
                <a:path w="777" h="705">
                  <a:moveTo>
                    <a:pt x="512" y="70"/>
                  </a:moveTo>
                  <a:cubicBezTo>
                    <a:pt x="502" y="70"/>
                    <a:pt x="493" y="62"/>
                    <a:pt x="493" y="53"/>
                  </a:cubicBezTo>
                  <a:cubicBezTo>
                    <a:pt x="493" y="43"/>
                    <a:pt x="502" y="34"/>
                    <a:pt x="512" y="34"/>
                  </a:cubicBezTo>
                  <a:lnTo>
                    <a:pt x="652" y="34"/>
                  </a:lnTo>
                  <a:cubicBezTo>
                    <a:pt x="663" y="34"/>
                    <a:pt x="671" y="43"/>
                    <a:pt x="671" y="53"/>
                  </a:cubicBezTo>
                  <a:cubicBezTo>
                    <a:pt x="671" y="62"/>
                    <a:pt x="663" y="70"/>
                    <a:pt x="652" y="70"/>
                  </a:cubicBezTo>
                  <a:close/>
                  <a:moveTo>
                    <a:pt x="534" y="106"/>
                  </a:moveTo>
                  <a:lnTo>
                    <a:pt x="567" y="106"/>
                  </a:lnTo>
                  <a:lnTo>
                    <a:pt x="593" y="212"/>
                  </a:lnTo>
                  <a:cubicBezTo>
                    <a:pt x="580" y="212"/>
                    <a:pt x="570" y="214"/>
                    <a:pt x="559" y="216"/>
                  </a:cubicBezTo>
                  <a:close/>
                  <a:moveTo>
                    <a:pt x="741" y="388"/>
                  </a:moveTo>
                  <a:cubicBezTo>
                    <a:pt x="741" y="466"/>
                    <a:pt x="677" y="530"/>
                    <a:pt x="599" y="530"/>
                  </a:cubicBezTo>
                  <a:cubicBezTo>
                    <a:pt x="557" y="530"/>
                    <a:pt x="519" y="509"/>
                    <a:pt x="493" y="479"/>
                  </a:cubicBezTo>
                  <a:lnTo>
                    <a:pt x="618" y="458"/>
                  </a:lnTo>
                  <a:cubicBezTo>
                    <a:pt x="656" y="458"/>
                    <a:pt x="688" y="426"/>
                    <a:pt x="688" y="388"/>
                  </a:cubicBezTo>
                  <a:cubicBezTo>
                    <a:pt x="688" y="350"/>
                    <a:pt x="656" y="318"/>
                    <a:pt x="618" y="318"/>
                  </a:cubicBezTo>
                  <a:lnTo>
                    <a:pt x="485" y="305"/>
                  </a:lnTo>
                  <a:cubicBezTo>
                    <a:pt x="510" y="269"/>
                    <a:pt x="553" y="246"/>
                    <a:pt x="599" y="246"/>
                  </a:cubicBezTo>
                  <a:cubicBezTo>
                    <a:pt x="677" y="246"/>
                    <a:pt x="741" y="310"/>
                    <a:pt x="741" y="388"/>
                  </a:cubicBezTo>
                  <a:close/>
                  <a:moveTo>
                    <a:pt x="635" y="561"/>
                  </a:moveTo>
                  <a:cubicBezTo>
                    <a:pt x="648" y="557"/>
                    <a:pt x="658" y="555"/>
                    <a:pt x="669" y="551"/>
                  </a:cubicBezTo>
                  <a:lnTo>
                    <a:pt x="680" y="600"/>
                  </a:lnTo>
                  <a:lnTo>
                    <a:pt x="646" y="600"/>
                  </a:lnTo>
                  <a:close/>
                  <a:moveTo>
                    <a:pt x="724" y="636"/>
                  </a:moveTo>
                  <a:cubicBezTo>
                    <a:pt x="733" y="636"/>
                    <a:pt x="741" y="642"/>
                    <a:pt x="741" y="652"/>
                  </a:cubicBezTo>
                  <a:cubicBezTo>
                    <a:pt x="741" y="663"/>
                    <a:pt x="733" y="669"/>
                    <a:pt x="724" y="669"/>
                  </a:cubicBezTo>
                  <a:lnTo>
                    <a:pt x="53" y="669"/>
                  </a:lnTo>
                  <a:cubicBezTo>
                    <a:pt x="43" y="669"/>
                    <a:pt x="36" y="663"/>
                    <a:pt x="36" y="652"/>
                  </a:cubicBezTo>
                  <a:cubicBezTo>
                    <a:pt x="36" y="642"/>
                    <a:pt x="43" y="636"/>
                    <a:pt x="53" y="636"/>
                  </a:cubicBezTo>
                  <a:close/>
                  <a:moveTo>
                    <a:pt x="138" y="521"/>
                  </a:moveTo>
                  <a:cubicBezTo>
                    <a:pt x="140" y="519"/>
                    <a:pt x="140" y="517"/>
                    <a:pt x="140" y="517"/>
                  </a:cubicBezTo>
                  <a:cubicBezTo>
                    <a:pt x="148" y="519"/>
                    <a:pt x="155" y="523"/>
                    <a:pt x="163" y="525"/>
                  </a:cubicBezTo>
                  <a:lnTo>
                    <a:pt x="114" y="600"/>
                  </a:lnTo>
                  <a:lnTo>
                    <a:pt x="87" y="600"/>
                  </a:lnTo>
                  <a:close/>
                  <a:moveTo>
                    <a:pt x="106" y="405"/>
                  </a:moveTo>
                  <a:cubicBezTo>
                    <a:pt x="106" y="356"/>
                    <a:pt x="146" y="318"/>
                    <a:pt x="193" y="318"/>
                  </a:cubicBezTo>
                  <a:lnTo>
                    <a:pt x="432" y="337"/>
                  </a:lnTo>
                  <a:cubicBezTo>
                    <a:pt x="428" y="354"/>
                    <a:pt x="424" y="371"/>
                    <a:pt x="424" y="388"/>
                  </a:cubicBezTo>
                  <a:cubicBezTo>
                    <a:pt x="424" y="411"/>
                    <a:pt x="428" y="432"/>
                    <a:pt x="436" y="454"/>
                  </a:cubicBezTo>
                  <a:lnTo>
                    <a:pt x="193" y="494"/>
                  </a:lnTo>
                  <a:cubicBezTo>
                    <a:pt x="144" y="494"/>
                    <a:pt x="106" y="454"/>
                    <a:pt x="106" y="405"/>
                  </a:cubicBezTo>
                  <a:close/>
                  <a:moveTo>
                    <a:pt x="208" y="284"/>
                  </a:moveTo>
                  <a:lnTo>
                    <a:pt x="195" y="282"/>
                  </a:lnTo>
                  <a:cubicBezTo>
                    <a:pt x="186" y="282"/>
                    <a:pt x="180" y="282"/>
                    <a:pt x="174" y="284"/>
                  </a:cubicBezTo>
                  <a:lnTo>
                    <a:pt x="144" y="140"/>
                  </a:lnTo>
                  <a:lnTo>
                    <a:pt x="180" y="140"/>
                  </a:lnTo>
                  <a:close/>
                  <a:moveTo>
                    <a:pt x="121" y="106"/>
                  </a:moveTo>
                  <a:cubicBezTo>
                    <a:pt x="112" y="106"/>
                    <a:pt x="106" y="100"/>
                    <a:pt x="106" y="92"/>
                  </a:cubicBezTo>
                  <a:lnTo>
                    <a:pt x="106" y="41"/>
                  </a:lnTo>
                  <a:lnTo>
                    <a:pt x="229" y="70"/>
                  </a:lnTo>
                  <a:cubicBezTo>
                    <a:pt x="229" y="70"/>
                    <a:pt x="231" y="70"/>
                    <a:pt x="233" y="70"/>
                  </a:cubicBezTo>
                  <a:cubicBezTo>
                    <a:pt x="241" y="70"/>
                    <a:pt x="248" y="77"/>
                    <a:pt x="248" y="85"/>
                  </a:cubicBezTo>
                  <a:lnTo>
                    <a:pt x="248" y="92"/>
                  </a:lnTo>
                  <a:cubicBezTo>
                    <a:pt x="248" y="100"/>
                    <a:pt x="241" y="106"/>
                    <a:pt x="233" y="106"/>
                  </a:cubicBezTo>
                  <a:close/>
                  <a:moveTo>
                    <a:pt x="453" y="485"/>
                  </a:moveTo>
                  <a:cubicBezTo>
                    <a:pt x="485" y="534"/>
                    <a:pt x="540" y="564"/>
                    <a:pt x="599" y="564"/>
                  </a:cubicBezTo>
                  <a:lnTo>
                    <a:pt x="601" y="564"/>
                  </a:lnTo>
                  <a:lnTo>
                    <a:pt x="610" y="600"/>
                  </a:lnTo>
                  <a:lnTo>
                    <a:pt x="157" y="600"/>
                  </a:lnTo>
                  <a:lnTo>
                    <a:pt x="205" y="528"/>
                  </a:lnTo>
                  <a:close/>
                  <a:moveTo>
                    <a:pt x="468" y="339"/>
                  </a:moveTo>
                  <a:lnTo>
                    <a:pt x="618" y="352"/>
                  </a:lnTo>
                  <a:cubicBezTo>
                    <a:pt x="637" y="352"/>
                    <a:pt x="652" y="369"/>
                    <a:pt x="652" y="388"/>
                  </a:cubicBezTo>
                  <a:cubicBezTo>
                    <a:pt x="652" y="407"/>
                    <a:pt x="637" y="424"/>
                    <a:pt x="614" y="424"/>
                  </a:cubicBezTo>
                  <a:lnTo>
                    <a:pt x="472" y="447"/>
                  </a:lnTo>
                  <a:cubicBezTo>
                    <a:pt x="464" y="428"/>
                    <a:pt x="459" y="409"/>
                    <a:pt x="459" y="388"/>
                  </a:cubicBezTo>
                  <a:cubicBezTo>
                    <a:pt x="459" y="371"/>
                    <a:pt x="462" y="356"/>
                    <a:pt x="468" y="339"/>
                  </a:cubicBezTo>
                  <a:close/>
                  <a:moveTo>
                    <a:pt x="688" y="176"/>
                  </a:moveTo>
                  <a:lnTo>
                    <a:pt x="758" y="176"/>
                  </a:lnTo>
                  <a:cubicBezTo>
                    <a:pt x="769" y="176"/>
                    <a:pt x="777" y="168"/>
                    <a:pt x="777" y="159"/>
                  </a:cubicBezTo>
                  <a:cubicBezTo>
                    <a:pt x="777" y="149"/>
                    <a:pt x="769" y="140"/>
                    <a:pt x="758" y="140"/>
                  </a:cubicBezTo>
                  <a:lnTo>
                    <a:pt x="688" y="140"/>
                  </a:lnTo>
                  <a:cubicBezTo>
                    <a:pt x="680" y="140"/>
                    <a:pt x="673" y="121"/>
                    <a:pt x="671" y="102"/>
                  </a:cubicBezTo>
                  <a:cubicBezTo>
                    <a:pt x="692" y="94"/>
                    <a:pt x="705" y="75"/>
                    <a:pt x="705" y="53"/>
                  </a:cubicBezTo>
                  <a:cubicBezTo>
                    <a:pt x="705" y="24"/>
                    <a:pt x="682" y="1"/>
                    <a:pt x="652" y="1"/>
                  </a:cubicBezTo>
                  <a:lnTo>
                    <a:pt x="512" y="1"/>
                  </a:lnTo>
                  <a:cubicBezTo>
                    <a:pt x="483" y="1"/>
                    <a:pt x="459" y="24"/>
                    <a:pt x="459" y="53"/>
                  </a:cubicBezTo>
                  <a:cubicBezTo>
                    <a:pt x="459" y="77"/>
                    <a:pt x="474" y="98"/>
                    <a:pt x="498" y="104"/>
                  </a:cubicBezTo>
                  <a:lnTo>
                    <a:pt x="525" y="229"/>
                  </a:lnTo>
                  <a:cubicBezTo>
                    <a:pt x="491" y="244"/>
                    <a:pt x="464" y="271"/>
                    <a:pt x="447" y="303"/>
                  </a:cubicBezTo>
                  <a:lnTo>
                    <a:pt x="246" y="286"/>
                  </a:lnTo>
                  <a:lnTo>
                    <a:pt x="216" y="140"/>
                  </a:lnTo>
                  <a:lnTo>
                    <a:pt x="233" y="140"/>
                  </a:lnTo>
                  <a:cubicBezTo>
                    <a:pt x="261" y="140"/>
                    <a:pt x="282" y="119"/>
                    <a:pt x="282" y="92"/>
                  </a:cubicBezTo>
                  <a:lnTo>
                    <a:pt x="282" y="85"/>
                  </a:lnTo>
                  <a:cubicBezTo>
                    <a:pt x="282" y="58"/>
                    <a:pt x="261" y="37"/>
                    <a:pt x="235" y="34"/>
                  </a:cubicBezTo>
                  <a:lnTo>
                    <a:pt x="93" y="1"/>
                  </a:lnTo>
                  <a:cubicBezTo>
                    <a:pt x="87" y="-2"/>
                    <a:pt x="83" y="1"/>
                    <a:pt x="78" y="3"/>
                  </a:cubicBezTo>
                  <a:cubicBezTo>
                    <a:pt x="72" y="7"/>
                    <a:pt x="70" y="11"/>
                    <a:pt x="70" y="17"/>
                  </a:cubicBezTo>
                  <a:lnTo>
                    <a:pt x="70" y="92"/>
                  </a:lnTo>
                  <a:cubicBezTo>
                    <a:pt x="70" y="115"/>
                    <a:pt x="87" y="134"/>
                    <a:pt x="108" y="140"/>
                  </a:cubicBezTo>
                  <a:lnTo>
                    <a:pt x="117" y="176"/>
                  </a:lnTo>
                  <a:lnTo>
                    <a:pt x="17" y="176"/>
                  </a:lnTo>
                  <a:cubicBezTo>
                    <a:pt x="9" y="176"/>
                    <a:pt x="0" y="185"/>
                    <a:pt x="0" y="193"/>
                  </a:cubicBezTo>
                  <a:cubicBezTo>
                    <a:pt x="0" y="204"/>
                    <a:pt x="9" y="212"/>
                    <a:pt x="17" y="212"/>
                  </a:cubicBezTo>
                  <a:lnTo>
                    <a:pt x="36" y="212"/>
                  </a:lnTo>
                  <a:lnTo>
                    <a:pt x="36" y="229"/>
                  </a:lnTo>
                  <a:cubicBezTo>
                    <a:pt x="36" y="240"/>
                    <a:pt x="43" y="246"/>
                    <a:pt x="53" y="246"/>
                  </a:cubicBezTo>
                  <a:cubicBezTo>
                    <a:pt x="64" y="246"/>
                    <a:pt x="70" y="240"/>
                    <a:pt x="70" y="229"/>
                  </a:cubicBezTo>
                  <a:lnTo>
                    <a:pt x="70" y="212"/>
                  </a:lnTo>
                  <a:lnTo>
                    <a:pt x="123" y="212"/>
                  </a:lnTo>
                  <a:lnTo>
                    <a:pt x="140" y="295"/>
                  </a:lnTo>
                  <a:cubicBezTo>
                    <a:pt x="100" y="316"/>
                    <a:pt x="70" y="356"/>
                    <a:pt x="70" y="405"/>
                  </a:cubicBezTo>
                  <a:cubicBezTo>
                    <a:pt x="70" y="443"/>
                    <a:pt x="87" y="475"/>
                    <a:pt x="112" y="498"/>
                  </a:cubicBezTo>
                  <a:cubicBezTo>
                    <a:pt x="112" y="498"/>
                    <a:pt x="110" y="500"/>
                    <a:pt x="108" y="502"/>
                  </a:cubicBezTo>
                  <a:lnTo>
                    <a:pt x="43" y="600"/>
                  </a:lnTo>
                  <a:cubicBezTo>
                    <a:pt x="19" y="606"/>
                    <a:pt x="0" y="627"/>
                    <a:pt x="0" y="652"/>
                  </a:cubicBezTo>
                  <a:cubicBezTo>
                    <a:pt x="0" y="682"/>
                    <a:pt x="23" y="705"/>
                    <a:pt x="53" y="705"/>
                  </a:cubicBezTo>
                  <a:lnTo>
                    <a:pt x="724" y="705"/>
                  </a:lnTo>
                  <a:cubicBezTo>
                    <a:pt x="752" y="705"/>
                    <a:pt x="777" y="682"/>
                    <a:pt x="777" y="652"/>
                  </a:cubicBezTo>
                  <a:cubicBezTo>
                    <a:pt x="777" y="623"/>
                    <a:pt x="752" y="600"/>
                    <a:pt x="724" y="600"/>
                  </a:cubicBezTo>
                  <a:lnTo>
                    <a:pt x="716" y="600"/>
                  </a:lnTo>
                  <a:lnTo>
                    <a:pt x="701" y="532"/>
                  </a:lnTo>
                  <a:cubicBezTo>
                    <a:pt x="745" y="500"/>
                    <a:pt x="777" y="447"/>
                    <a:pt x="777" y="388"/>
                  </a:cubicBezTo>
                  <a:cubicBezTo>
                    <a:pt x="777" y="301"/>
                    <a:pt x="711" y="229"/>
                    <a:pt x="629" y="214"/>
                  </a:cubicBezTo>
                  <a:lnTo>
                    <a:pt x="603" y="106"/>
                  </a:lnTo>
                  <a:lnTo>
                    <a:pt x="635" y="106"/>
                  </a:lnTo>
                  <a:cubicBezTo>
                    <a:pt x="639" y="140"/>
                    <a:pt x="654" y="176"/>
                    <a:pt x="688"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61" name="Gruppieren 660">
            <a:extLst>
              <a:ext uri="{FF2B5EF4-FFF2-40B4-BE49-F238E27FC236}">
                <a16:creationId xmlns:a16="http://schemas.microsoft.com/office/drawing/2014/main" id="{7231F050-75DA-430A-B6D8-F8273FC8E319}"/>
              </a:ext>
            </a:extLst>
          </p:cNvPr>
          <p:cNvGrpSpPr>
            <a:grpSpLocks noChangeAspect="1"/>
          </p:cNvGrpSpPr>
          <p:nvPr/>
        </p:nvGrpSpPr>
        <p:grpSpPr>
          <a:xfrm>
            <a:off x="8026119" y="3107117"/>
            <a:ext cx="328296" cy="328528"/>
            <a:chOff x="10455168" y="2528192"/>
            <a:chExt cx="328296" cy="328528"/>
          </a:xfrm>
          <a:solidFill>
            <a:srgbClr val="007AB3"/>
          </a:solidFill>
        </p:grpSpPr>
        <p:sp>
          <p:nvSpPr>
            <p:cNvPr id="662" name="Freihandform 1648">
              <a:extLst>
                <a:ext uri="{FF2B5EF4-FFF2-40B4-BE49-F238E27FC236}">
                  <a16:creationId xmlns:a16="http://schemas.microsoft.com/office/drawing/2014/main" id="{33B25F1A-812D-4704-8F7D-DD341577A53A}"/>
                </a:ext>
              </a:extLst>
            </p:cNvPr>
            <p:cNvSpPr/>
            <p:nvPr/>
          </p:nvSpPr>
          <p:spPr>
            <a:xfrm>
              <a:off x="1045516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3" name="Freihandform 1649">
              <a:extLst>
                <a:ext uri="{FF2B5EF4-FFF2-40B4-BE49-F238E27FC236}">
                  <a16:creationId xmlns:a16="http://schemas.microsoft.com/office/drawing/2014/main" id="{E71B703C-1C31-4962-AFCA-D755C3E6444B}"/>
                </a:ext>
              </a:extLst>
            </p:cNvPr>
            <p:cNvSpPr/>
            <p:nvPr/>
          </p:nvSpPr>
          <p:spPr>
            <a:xfrm>
              <a:off x="10521061" y="2618531"/>
              <a:ext cx="196745" cy="147151"/>
            </a:xfrm>
            <a:custGeom>
              <a:avLst/>
              <a:gdLst/>
              <a:ahLst/>
              <a:cxnLst>
                <a:cxn ang="3cd4">
                  <a:pos x="hc" y="t"/>
                </a:cxn>
                <a:cxn ang="cd2">
                  <a:pos x="l" y="vc"/>
                </a:cxn>
                <a:cxn ang="cd4">
                  <a:pos x="hc" y="b"/>
                </a:cxn>
                <a:cxn ang="0">
                  <a:pos x="r" y="vc"/>
                </a:cxn>
              </a:cxnLst>
              <a:rect l="l" t="t" r="r" b="b"/>
              <a:pathLst>
                <a:path w="846" h="633">
                  <a:moveTo>
                    <a:pt x="722" y="310"/>
                  </a:moveTo>
                  <a:lnTo>
                    <a:pt x="536" y="123"/>
                  </a:lnTo>
                  <a:lnTo>
                    <a:pt x="616" y="41"/>
                  </a:lnTo>
                  <a:lnTo>
                    <a:pt x="802" y="229"/>
                  </a:lnTo>
                  <a:close/>
                  <a:moveTo>
                    <a:pt x="606" y="392"/>
                  </a:moveTo>
                  <a:cubicBezTo>
                    <a:pt x="582" y="367"/>
                    <a:pt x="532" y="312"/>
                    <a:pt x="506" y="290"/>
                  </a:cubicBezTo>
                  <a:cubicBezTo>
                    <a:pt x="491" y="278"/>
                    <a:pt x="472" y="263"/>
                    <a:pt x="455" y="261"/>
                  </a:cubicBezTo>
                  <a:cubicBezTo>
                    <a:pt x="441" y="257"/>
                    <a:pt x="415" y="267"/>
                    <a:pt x="407" y="271"/>
                  </a:cubicBezTo>
                  <a:cubicBezTo>
                    <a:pt x="396" y="276"/>
                    <a:pt x="379" y="295"/>
                    <a:pt x="373" y="301"/>
                  </a:cubicBezTo>
                  <a:cubicBezTo>
                    <a:pt x="369" y="303"/>
                    <a:pt x="366" y="305"/>
                    <a:pt x="360" y="305"/>
                  </a:cubicBezTo>
                  <a:cubicBezTo>
                    <a:pt x="356" y="305"/>
                    <a:pt x="352" y="303"/>
                    <a:pt x="350" y="301"/>
                  </a:cubicBezTo>
                  <a:cubicBezTo>
                    <a:pt x="343" y="295"/>
                    <a:pt x="343" y="284"/>
                    <a:pt x="350" y="278"/>
                  </a:cubicBezTo>
                  <a:lnTo>
                    <a:pt x="409" y="221"/>
                  </a:lnTo>
                  <a:lnTo>
                    <a:pt x="419" y="214"/>
                  </a:lnTo>
                  <a:lnTo>
                    <a:pt x="532" y="168"/>
                  </a:lnTo>
                  <a:lnTo>
                    <a:pt x="669" y="307"/>
                  </a:lnTo>
                  <a:close/>
                  <a:moveTo>
                    <a:pt x="593" y="458"/>
                  </a:moveTo>
                  <a:cubicBezTo>
                    <a:pt x="589" y="462"/>
                    <a:pt x="584" y="464"/>
                    <a:pt x="580" y="464"/>
                  </a:cubicBezTo>
                  <a:lnTo>
                    <a:pt x="565" y="464"/>
                  </a:lnTo>
                  <a:cubicBezTo>
                    <a:pt x="557" y="464"/>
                    <a:pt x="548" y="473"/>
                    <a:pt x="548" y="481"/>
                  </a:cubicBezTo>
                  <a:lnTo>
                    <a:pt x="548" y="496"/>
                  </a:lnTo>
                  <a:cubicBezTo>
                    <a:pt x="546" y="500"/>
                    <a:pt x="544" y="504"/>
                    <a:pt x="542" y="509"/>
                  </a:cubicBezTo>
                  <a:cubicBezTo>
                    <a:pt x="538" y="511"/>
                    <a:pt x="534" y="513"/>
                    <a:pt x="529" y="513"/>
                  </a:cubicBezTo>
                  <a:lnTo>
                    <a:pt x="515" y="513"/>
                  </a:lnTo>
                  <a:cubicBezTo>
                    <a:pt x="506" y="513"/>
                    <a:pt x="498" y="521"/>
                    <a:pt x="498" y="530"/>
                  </a:cubicBezTo>
                  <a:lnTo>
                    <a:pt x="496" y="545"/>
                  </a:lnTo>
                  <a:cubicBezTo>
                    <a:pt x="496" y="549"/>
                    <a:pt x="493" y="553"/>
                    <a:pt x="491" y="557"/>
                  </a:cubicBezTo>
                  <a:cubicBezTo>
                    <a:pt x="487" y="559"/>
                    <a:pt x="479" y="564"/>
                    <a:pt x="474" y="564"/>
                  </a:cubicBezTo>
                  <a:cubicBezTo>
                    <a:pt x="466" y="564"/>
                    <a:pt x="457" y="572"/>
                    <a:pt x="457" y="580"/>
                  </a:cubicBezTo>
                  <a:cubicBezTo>
                    <a:pt x="457" y="589"/>
                    <a:pt x="455" y="597"/>
                    <a:pt x="443" y="600"/>
                  </a:cubicBezTo>
                  <a:lnTo>
                    <a:pt x="430" y="593"/>
                  </a:lnTo>
                  <a:lnTo>
                    <a:pt x="432" y="591"/>
                  </a:lnTo>
                  <a:cubicBezTo>
                    <a:pt x="441" y="580"/>
                    <a:pt x="447" y="570"/>
                    <a:pt x="449" y="555"/>
                  </a:cubicBezTo>
                  <a:cubicBezTo>
                    <a:pt x="449" y="542"/>
                    <a:pt x="445" y="528"/>
                    <a:pt x="434" y="519"/>
                  </a:cubicBezTo>
                  <a:cubicBezTo>
                    <a:pt x="428" y="511"/>
                    <a:pt x="415" y="506"/>
                    <a:pt x="402" y="504"/>
                  </a:cubicBezTo>
                  <a:cubicBezTo>
                    <a:pt x="402" y="494"/>
                    <a:pt x="398" y="483"/>
                    <a:pt x="390" y="475"/>
                  </a:cubicBezTo>
                  <a:cubicBezTo>
                    <a:pt x="381" y="464"/>
                    <a:pt x="371" y="462"/>
                    <a:pt x="358" y="460"/>
                  </a:cubicBezTo>
                  <a:cubicBezTo>
                    <a:pt x="358" y="447"/>
                    <a:pt x="354" y="437"/>
                    <a:pt x="345" y="428"/>
                  </a:cubicBezTo>
                  <a:cubicBezTo>
                    <a:pt x="337" y="420"/>
                    <a:pt x="326" y="415"/>
                    <a:pt x="314" y="415"/>
                  </a:cubicBezTo>
                  <a:cubicBezTo>
                    <a:pt x="311" y="403"/>
                    <a:pt x="307" y="392"/>
                    <a:pt x="301" y="384"/>
                  </a:cubicBezTo>
                  <a:cubicBezTo>
                    <a:pt x="290" y="373"/>
                    <a:pt x="280" y="369"/>
                    <a:pt x="265" y="369"/>
                  </a:cubicBezTo>
                  <a:cubicBezTo>
                    <a:pt x="250" y="369"/>
                    <a:pt x="237" y="375"/>
                    <a:pt x="229" y="386"/>
                  </a:cubicBezTo>
                  <a:lnTo>
                    <a:pt x="174" y="307"/>
                  </a:lnTo>
                  <a:lnTo>
                    <a:pt x="314" y="170"/>
                  </a:lnTo>
                  <a:lnTo>
                    <a:pt x="377" y="202"/>
                  </a:lnTo>
                  <a:lnTo>
                    <a:pt x="326" y="252"/>
                  </a:lnTo>
                  <a:cubicBezTo>
                    <a:pt x="305" y="271"/>
                    <a:pt x="305" y="303"/>
                    <a:pt x="324" y="324"/>
                  </a:cubicBezTo>
                  <a:cubicBezTo>
                    <a:pt x="335" y="335"/>
                    <a:pt x="347" y="339"/>
                    <a:pt x="360" y="341"/>
                  </a:cubicBezTo>
                  <a:cubicBezTo>
                    <a:pt x="375" y="339"/>
                    <a:pt x="388" y="335"/>
                    <a:pt x="398" y="326"/>
                  </a:cubicBezTo>
                  <a:cubicBezTo>
                    <a:pt x="409" y="316"/>
                    <a:pt x="419" y="305"/>
                    <a:pt x="424" y="303"/>
                  </a:cubicBezTo>
                  <a:cubicBezTo>
                    <a:pt x="430" y="299"/>
                    <a:pt x="445" y="295"/>
                    <a:pt x="449" y="295"/>
                  </a:cubicBezTo>
                  <a:cubicBezTo>
                    <a:pt x="453" y="297"/>
                    <a:pt x="462" y="301"/>
                    <a:pt x="485" y="318"/>
                  </a:cubicBezTo>
                  <a:cubicBezTo>
                    <a:pt x="515" y="343"/>
                    <a:pt x="591" y="428"/>
                    <a:pt x="591" y="430"/>
                  </a:cubicBezTo>
                  <a:cubicBezTo>
                    <a:pt x="593" y="430"/>
                    <a:pt x="593" y="432"/>
                    <a:pt x="595" y="432"/>
                  </a:cubicBezTo>
                  <a:lnTo>
                    <a:pt x="597" y="437"/>
                  </a:lnTo>
                  <a:cubicBezTo>
                    <a:pt x="597" y="439"/>
                    <a:pt x="599" y="443"/>
                    <a:pt x="597" y="447"/>
                  </a:cubicBezTo>
                  <a:cubicBezTo>
                    <a:pt x="597" y="451"/>
                    <a:pt x="595" y="456"/>
                    <a:pt x="593" y="458"/>
                  </a:cubicBezTo>
                  <a:close/>
                  <a:moveTo>
                    <a:pt x="407" y="566"/>
                  </a:moveTo>
                  <a:lnTo>
                    <a:pt x="388" y="583"/>
                  </a:lnTo>
                  <a:cubicBezTo>
                    <a:pt x="385" y="587"/>
                    <a:pt x="381" y="589"/>
                    <a:pt x="375" y="589"/>
                  </a:cubicBezTo>
                  <a:cubicBezTo>
                    <a:pt x="373" y="589"/>
                    <a:pt x="369" y="589"/>
                    <a:pt x="366" y="585"/>
                  </a:cubicBezTo>
                  <a:cubicBezTo>
                    <a:pt x="364" y="583"/>
                    <a:pt x="362" y="578"/>
                    <a:pt x="362" y="576"/>
                  </a:cubicBezTo>
                  <a:cubicBezTo>
                    <a:pt x="364" y="570"/>
                    <a:pt x="366" y="566"/>
                    <a:pt x="369" y="564"/>
                  </a:cubicBezTo>
                  <a:lnTo>
                    <a:pt x="388" y="545"/>
                  </a:lnTo>
                  <a:cubicBezTo>
                    <a:pt x="392" y="542"/>
                    <a:pt x="396" y="540"/>
                    <a:pt x="400" y="540"/>
                  </a:cubicBezTo>
                  <a:cubicBezTo>
                    <a:pt x="402" y="540"/>
                    <a:pt x="407" y="540"/>
                    <a:pt x="409" y="542"/>
                  </a:cubicBezTo>
                  <a:cubicBezTo>
                    <a:pt x="413" y="547"/>
                    <a:pt x="413" y="551"/>
                    <a:pt x="413" y="553"/>
                  </a:cubicBezTo>
                  <a:cubicBezTo>
                    <a:pt x="413" y="557"/>
                    <a:pt x="411" y="561"/>
                    <a:pt x="407" y="566"/>
                  </a:cubicBezTo>
                  <a:close/>
                  <a:moveTo>
                    <a:pt x="343" y="538"/>
                  </a:moveTo>
                  <a:cubicBezTo>
                    <a:pt x="339" y="542"/>
                    <a:pt x="335" y="545"/>
                    <a:pt x="330" y="545"/>
                  </a:cubicBezTo>
                  <a:cubicBezTo>
                    <a:pt x="328" y="545"/>
                    <a:pt x="324" y="542"/>
                    <a:pt x="322" y="540"/>
                  </a:cubicBezTo>
                  <a:cubicBezTo>
                    <a:pt x="318" y="536"/>
                    <a:pt x="318" y="534"/>
                    <a:pt x="318" y="530"/>
                  </a:cubicBezTo>
                  <a:cubicBezTo>
                    <a:pt x="318" y="525"/>
                    <a:pt x="320" y="521"/>
                    <a:pt x="324" y="517"/>
                  </a:cubicBezTo>
                  <a:lnTo>
                    <a:pt x="343" y="500"/>
                  </a:lnTo>
                  <a:cubicBezTo>
                    <a:pt x="345" y="496"/>
                    <a:pt x="350" y="494"/>
                    <a:pt x="356" y="494"/>
                  </a:cubicBezTo>
                  <a:cubicBezTo>
                    <a:pt x="358" y="494"/>
                    <a:pt x="362" y="496"/>
                    <a:pt x="364" y="498"/>
                  </a:cubicBezTo>
                  <a:cubicBezTo>
                    <a:pt x="369" y="502"/>
                    <a:pt x="369" y="504"/>
                    <a:pt x="369" y="509"/>
                  </a:cubicBezTo>
                  <a:cubicBezTo>
                    <a:pt x="369" y="513"/>
                    <a:pt x="366" y="517"/>
                    <a:pt x="362" y="521"/>
                  </a:cubicBezTo>
                  <a:close/>
                  <a:moveTo>
                    <a:pt x="299" y="494"/>
                  </a:moveTo>
                  <a:cubicBezTo>
                    <a:pt x="294" y="496"/>
                    <a:pt x="290" y="498"/>
                    <a:pt x="286" y="498"/>
                  </a:cubicBezTo>
                  <a:cubicBezTo>
                    <a:pt x="284" y="500"/>
                    <a:pt x="280" y="498"/>
                    <a:pt x="275" y="496"/>
                  </a:cubicBezTo>
                  <a:cubicBezTo>
                    <a:pt x="273" y="492"/>
                    <a:pt x="273" y="487"/>
                    <a:pt x="273" y="485"/>
                  </a:cubicBezTo>
                  <a:cubicBezTo>
                    <a:pt x="273" y="481"/>
                    <a:pt x="275" y="477"/>
                    <a:pt x="280" y="473"/>
                  </a:cubicBezTo>
                  <a:lnTo>
                    <a:pt x="297" y="456"/>
                  </a:lnTo>
                  <a:cubicBezTo>
                    <a:pt x="301" y="451"/>
                    <a:pt x="305" y="449"/>
                    <a:pt x="309" y="449"/>
                  </a:cubicBezTo>
                  <a:lnTo>
                    <a:pt x="311" y="449"/>
                  </a:lnTo>
                  <a:cubicBezTo>
                    <a:pt x="314" y="449"/>
                    <a:pt x="318" y="449"/>
                    <a:pt x="320" y="453"/>
                  </a:cubicBezTo>
                  <a:cubicBezTo>
                    <a:pt x="322" y="456"/>
                    <a:pt x="322" y="460"/>
                    <a:pt x="322" y="462"/>
                  </a:cubicBezTo>
                  <a:cubicBezTo>
                    <a:pt x="322" y="468"/>
                    <a:pt x="320" y="473"/>
                    <a:pt x="316" y="475"/>
                  </a:cubicBezTo>
                  <a:close/>
                  <a:moveTo>
                    <a:pt x="254" y="449"/>
                  </a:moveTo>
                  <a:cubicBezTo>
                    <a:pt x="250" y="451"/>
                    <a:pt x="246" y="453"/>
                    <a:pt x="242" y="453"/>
                  </a:cubicBezTo>
                  <a:cubicBezTo>
                    <a:pt x="239" y="453"/>
                    <a:pt x="235" y="453"/>
                    <a:pt x="231" y="449"/>
                  </a:cubicBezTo>
                  <a:cubicBezTo>
                    <a:pt x="229" y="447"/>
                    <a:pt x="229" y="443"/>
                    <a:pt x="229" y="441"/>
                  </a:cubicBezTo>
                  <a:cubicBezTo>
                    <a:pt x="229" y="437"/>
                    <a:pt x="231" y="432"/>
                    <a:pt x="233" y="428"/>
                  </a:cubicBezTo>
                  <a:lnTo>
                    <a:pt x="235" y="428"/>
                  </a:lnTo>
                  <a:lnTo>
                    <a:pt x="252" y="409"/>
                  </a:lnTo>
                  <a:cubicBezTo>
                    <a:pt x="256" y="407"/>
                    <a:pt x="261" y="405"/>
                    <a:pt x="265" y="405"/>
                  </a:cubicBezTo>
                  <a:cubicBezTo>
                    <a:pt x="269" y="405"/>
                    <a:pt x="271" y="405"/>
                    <a:pt x="275" y="409"/>
                  </a:cubicBezTo>
                  <a:cubicBezTo>
                    <a:pt x="278" y="411"/>
                    <a:pt x="278" y="415"/>
                    <a:pt x="278" y="418"/>
                  </a:cubicBezTo>
                  <a:cubicBezTo>
                    <a:pt x="278" y="422"/>
                    <a:pt x="275" y="426"/>
                    <a:pt x="271" y="430"/>
                  </a:cubicBezTo>
                  <a:close/>
                  <a:moveTo>
                    <a:pt x="123" y="310"/>
                  </a:moveTo>
                  <a:lnTo>
                    <a:pt x="40" y="229"/>
                  </a:lnTo>
                  <a:lnTo>
                    <a:pt x="229" y="41"/>
                  </a:lnTo>
                  <a:lnTo>
                    <a:pt x="309" y="123"/>
                  </a:lnTo>
                  <a:close/>
                  <a:moveTo>
                    <a:pt x="629" y="5"/>
                  </a:moveTo>
                  <a:cubicBezTo>
                    <a:pt x="623" y="-2"/>
                    <a:pt x="610" y="-2"/>
                    <a:pt x="603" y="5"/>
                  </a:cubicBezTo>
                  <a:lnTo>
                    <a:pt x="498" y="111"/>
                  </a:lnTo>
                  <a:cubicBezTo>
                    <a:pt x="491" y="117"/>
                    <a:pt x="491" y="128"/>
                    <a:pt x="498" y="136"/>
                  </a:cubicBezTo>
                  <a:lnTo>
                    <a:pt x="504" y="140"/>
                  </a:lnTo>
                  <a:lnTo>
                    <a:pt x="411" y="178"/>
                  </a:lnTo>
                  <a:lnTo>
                    <a:pt x="339" y="142"/>
                  </a:lnTo>
                  <a:lnTo>
                    <a:pt x="347" y="136"/>
                  </a:lnTo>
                  <a:cubicBezTo>
                    <a:pt x="354" y="128"/>
                    <a:pt x="354" y="117"/>
                    <a:pt x="347" y="111"/>
                  </a:cubicBezTo>
                  <a:lnTo>
                    <a:pt x="242" y="5"/>
                  </a:lnTo>
                  <a:cubicBezTo>
                    <a:pt x="233" y="-2"/>
                    <a:pt x="223" y="-2"/>
                    <a:pt x="216" y="5"/>
                  </a:cubicBezTo>
                  <a:lnTo>
                    <a:pt x="4" y="216"/>
                  </a:lnTo>
                  <a:cubicBezTo>
                    <a:pt x="-1" y="223"/>
                    <a:pt x="-1" y="233"/>
                    <a:pt x="4" y="242"/>
                  </a:cubicBezTo>
                  <a:lnTo>
                    <a:pt x="110" y="348"/>
                  </a:lnTo>
                  <a:cubicBezTo>
                    <a:pt x="112" y="350"/>
                    <a:pt x="119" y="352"/>
                    <a:pt x="123" y="352"/>
                  </a:cubicBezTo>
                  <a:cubicBezTo>
                    <a:pt x="127" y="352"/>
                    <a:pt x="131" y="350"/>
                    <a:pt x="136" y="348"/>
                  </a:cubicBezTo>
                  <a:lnTo>
                    <a:pt x="148" y="333"/>
                  </a:lnTo>
                  <a:lnTo>
                    <a:pt x="203" y="411"/>
                  </a:lnTo>
                  <a:cubicBezTo>
                    <a:pt x="197" y="420"/>
                    <a:pt x="193" y="428"/>
                    <a:pt x="193" y="439"/>
                  </a:cubicBezTo>
                  <a:cubicBezTo>
                    <a:pt x="193" y="451"/>
                    <a:pt x="197" y="464"/>
                    <a:pt x="206" y="475"/>
                  </a:cubicBezTo>
                  <a:cubicBezTo>
                    <a:pt x="214" y="483"/>
                    <a:pt x="225" y="487"/>
                    <a:pt x="237" y="489"/>
                  </a:cubicBezTo>
                  <a:cubicBezTo>
                    <a:pt x="239" y="500"/>
                    <a:pt x="244" y="511"/>
                    <a:pt x="250" y="519"/>
                  </a:cubicBezTo>
                  <a:cubicBezTo>
                    <a:pt x="258" y="528"/>
                    <a:pt x="271" y="534"/>
                    <a:pt x="284" y="534"/>
                  </a:cubicBezTo>
                  <a:cubicBezTo>
                    <a:pt x="284" y="545"/>
                    <a:pt x="288" y="555"/>
                    <a:pt x="297" y="564"/>
                  </a:cubicBezTo>
                  <a:cubicBezTo>
                    <a:pt x="305" y="574"/>
                    <a:pt x="316" y="578"/>
                    <a:pt x="328" y="578"/>
                  </a:cubicBezTo>
                  <a:cubicBezTo>
                    <a:pt x="328" y="591"/>
                    <a:pt x="333" y="602"/>
                    <a:pt x="341" y="610"/>
                  </a:cubicBezTo>
                  <a:cubicBezTo>
                    <a:pt x="350" y="619"/>
                    <a:pt x="362" y="625"/>
                    <a:pt x="375" y="625"/>
                  </a:cubicBezTo>
                  <a:cubicBezTo>
                    <a:pt x="377" y="625"/>
                    <a:pt x="377" y="625"/>
                    <a:pt x="377" y="625"/>
                  </a:cubicBezTo>
                  <a:cubicBezTo>
                    <a:pt x="385" y="623"/>
                    <a:pt x="392" y="621"/>
                    <a:pt x="400" y="619"/>
                  </a:cubicBezTo>
                  <a:lnTo>
                    <a:pt x="432" y="633"/>
                  </a:lnTo>
                  <a:cubicBezTo>
                    <a:pt x="434" y="633"/>
                    <a:pt x="436" y="633"/>
                    <a:pt x="441" y="633"/>
                  </a:cubicBezTo>
                  <a:cubicBezTo>
                    <a:pt x="470" y="633"/>
                    <a:pt x="485" y="614"/>
                    <a:pt x="491" y="595"/>
                  </a:cubicBezTo>
                  <a:cubicBezTo>
                    <a:pt x="500" y="593"/>
                    <a:pt x="508" y="589"/>
                    <a:pt x="515" y="583"/>
                  </a:cubicBezTo>
                  <a:cubicBezTo>
                    <a:pt x="525" y="572"/>
                    <a:pt x="529" y="561"/>
                    <a:pt x="532" y="549"/>
                  </a:cubicBezTo>
                  <a:cubicBezTo>
                    <a:pt x="544" y="547"/>
                    <a:pt x="557" y="542"/>
                    <a:pt x="565" y="534"/>
                  </a:cubicBezTo>
                  <a:cubicBezTo>
                    <a:pt x="576" y="523"/>
                    <a:pt x="580" y="513"/>
                    <a:pt x="582" y="500"/>
                  </a:cubicBezTo>
                  <a:cubicBezTo>
                    <a:pt x="595" y="498"/>
                    <a:pt x="608" y="494"/>
                    <a:pt x="616" y="483"/>
                  </a:cubicBezTo>
                  <a:cubicBezTo>
                    <a:pt x="625" y="475"/>
                    <a:pt x="631" y="464"/>
                    <a:pt x="633" y="453"/>
                  </a:cubicBezTo>
                  <a:cubicBezTo>
                    <a:pt x="635" y="443"/>
                    <a:pt x="633" y="430"/>
                    <a:pt x="629" y="422"/>
                  </a:cubicBezTo>
                  <a:lnTo>
                    <a:pt x="695" y="333"/>
                  </a:lnTo>
                  <a:lnTo>
                    <a:pt x="709" y="348"/>
                  </a:lnTo>
                  <a:cubicBezTo>
                    <a:pt x="714" y="350"/>
                    <a:pt x="718" y="352"/>
                    <a:pt x="722" y="352"/>
                  </a:cubicBezTo>
                  <a:cubicBezTo>
                    <a:pt x="726" y="352"/>
                    <a:pt x="730" y="350"/>
                    <a:pt x="735" y="348"/>
                  </a:cubicBezTo>
                  <a:lnTo>
                    <a:pt x="841" y="242"/>
                  </a:lnTo>
                  <a:cubicBezTo>
                    <a:pt x="847" y="233"/>
                    <a:pt x="847" y="223"/>
                    <a:pt x="841" y="2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4" name="Freihandform 1650">
              <a:extLst>
                <a:ext uri="{FF2B5EF4-FFF2-40B4-BE49-F238E27FC236}">
                  <a16:creationId xmlns:a16="http://schemas.microsoft.com/office/drawing/2014/main" id="{ABE1CE8A-AFF3-417C-850A-E00F7C1079F8}"/>
                </a:ext>
              </a:extLst>
            </p:cNvPr>
            <p:cNvSpPr/>
            <p:nvPr/>
          </p:nvSpPr>
          <p:spPr>
            <a:xfrm>
              <a:off x="10545741" y="2667659"/>
              <a:ext cx="7684" cy="8149"/>
            </a:xfrm>
            <a:custGeom>
              <a:avLst/>
              <a:gdLst/>
              <a:ahLst/>
              <a:cxnLst>
                <a:cxn ang="3cd4">
                  <a:pos x="hc" y="t"/>
                </a:cxn>
                <a:cxn ang="cd2">
                  <a:pos x="l" y="vc"/>
                </a:cxn>
                <a:cxn ang="cd4">
                  <a:pos x="hc" y="b"/>
                </a:cxn>
                <a:cxn ang="0">
                  <a:pos x="r" y="vc"/>
                </a:cxn>
              </a:cxnLst>
              <a:rect l="l" t="t" r="r" b="b"/>
              <a:pathLst>
                <a:path w="34" h="36">
                  <a:moveTo>
                    <a:pt x="17" y="0"/>
                  </a:moveTo>
                  <a:cubicBezTo>
                    <a:pt x="6" y="0"/>
                    <a:pt x="0" y="9"/>
                    <a:pt x="0" y="19"/>
                  </a:cubicBezTo>
                  <a:cubicBezTo>
                    <a:pt x="0" y="28"/>
                    <a:pt x="6" y="36"/>
                    <a:pt x="17" y="36"/>
                  </a:cubicBezTo>
                  <a:cubicBezTo>
                    <a:pt x="28" y="36"/>
                    <a:pt x="34" y="28"/>
                    <a:pt x="34" y="19"/>
                  </a:cubicBezTo>
                  <a:cubicBezTo>
                    <a:pt x="34"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65" name="Gruppieren 664">
            <a:extLst>
              <a:ext uri="{FF2B5EF4-FFF2-40B4-BE49-F238E27FC236}">
                <a16:creationId xmlns:a16="http://schemas.microsoft.com/office/drawing/2014/main" id="{EBDA4416-E0C0-4DDB-A67D-ACF78619275B}"/>
              </a:ext>
            </a:extLst>
          </p:cNvPr>
          <p:cNvGrpSpPr>
            <a:grpSpLocks noChangeAspect="1"/>
          </p:cNvGrpSpPr>
          <p:nvPr/>
        </p:nvGrpSpPr>
        <p:grpSpPr>
          <a:xfrm>
            <a:off x="8469669" y="3107117"/>
            <a:ext cx="328296" cy="328528"/>
            <a:chOff x="10898718" y="2528192"/>
            <a:chExt cx="328296" cy="328528"/>
          </a:xfrm>
          <a:solidFill>
            <a:srgbClr val="007AB3"/>
          </a:solidFill>
        </p:grpSpPr>
        <p:sp>
          <p:nvSpPr>
            <p:cNvPr id="666" name="Freihandform 1652">
              <a:extLst>
                <a:ext uri="{FF2B5EF4-FFF2-40B4-BE49-F238E27FC236}">
                  <a16:creationId xmlns:a16="http://schemas.microsoft.com/office/drawing/2014/main" id="{46696F01-578C-45D6-8E48-502D6569113A}"/>
                </a:ext>
              </a:extLst>
            </p:cNvPr>
            <p:cNvSpPr/>
            <p:nvPr/>
          </p:nvSpPr>
          <p:spPr>
            <a:xfrm>
              <a:off x="10898718" y="2528192"/>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7" name="Freihandform 1653">
              <a:extLst>
                <a:ext uri="{FF2B5EF4-FFF2-40B4-BE49-F238E27FC236}">
                  <a16:creationId xmlns:a16="http://schemas.microsoft.com/office/drawing/2014/main" id="{810F816B-D58F-4B54-9FB1-441315D8EEC0}"/>
                </a:ext>
              </a:extLst>
            </p:cNvPr>
            <p:cNvSpPr/>
            <p:nvPr/>
          </p:nvSpPr>
          <p:spPr>
            <a:xfrm>
              <a:off x="10972525" y="2618298"/>
              <a:ext cx="180679" cy="147617"/>
            </a:xfrm>
            <a:custGeom>
              <a:avLst/>
              <a:gdLst/>
              <a:ahLst/>
              <a:cxnLst>
                <a:cxn ang="3cd4">
                  <a:pos x="hc" y="t"/>
                </a:cxn>
                <a:cxn ang="cd2">
                  <a:pos x="l" y="vc"/>
                </a:cxn>
                <a:cxn ang="cd4">
                  <a:pos x="hc" y="b"/>
                </a:cxn>
                <a:cxn ang="0">
                  <a:pos x="r" y="vc"/>
                </a:cxn>
              </a:cxnLst>
              <a:rect l="l" t="t" r="r" b="b"/>
              <a:pathLst>
                <a:path w="777" h="635">
                  <a:moveTo>
                    <a:pt x="741" y="178"/>
                  </a:moveTo>
                  <a:lnTo>
                    <a:pt x="36" y="178"/>
                  </a:lnTo>
                  <a:lnTo>
                    <a:pt x="36" y="53"/>
                  </a:lnTo>
                  <a:cubicBezTo>
                    <a:pt x="36" y="45"/>
                    <a:pt x="42" y="36"/>
                    <a:pt x="53" y="36"/>
                  </a:cubicBezTo>
                  <a:lnTo>
                    <a:pt x="301" y="36"/>
                  </a:lnTo>
                  <a:cubicBezTo>
                    <a:pt x="309" y="36"/>
                    <a:pt x="326" y="53"/>
                    <a:pt x="337" y="70"/>
                  </a:cubicBezTo>
                  <a:cubicBezTo>
                    <a:pt x="347" y="87"/>
                    <a:pt x="368" y="106"/>
                    <a:pt x="387" y="106"/>
                  </a:cubicBezTo>
                  <a:lnTo>
                    <a:pt x="724" y="106"/>
                  </a:lnTo>
                  <a:cubicBezTo>
                    <a:pt x="732" y="106"/>
                    <a:pt x="741" y="115"/>
                    <a:pt x="741" y="125"/>
                  </a:cubicBezTo>
                  <a:close/>
                  <a:moveTo>
                    <a:pt x="741" y="582"/>
                  </a:moveTo>
                  <a:cubicBezTo>
                    <a:pt x="741" y="593"/>
                    <a:pt x="732" y="602"/>
                    <a:pt x="724" y="602"/>
                  </a:cubicBezTo>
                  <a:lnTo>
                    <a:pt x="53" y="602"/>
                  </a:lnTo>
                  <a:cubicBezTo>
                    <a:pt x="42" y="602"/>
                    <a:pt x="36" y="593"/>
                    <a:pt x="36" y="582"/>
                  </a:cubicBezTo>
                  <a:lnTo>
                    <a:pt x="36" y="212"/>
                  </a:lnTo>
                  <a:lnTo>
                    <a:pt x="741" y="212"/>
                  </a:lnTo>
                  <a:close/>
                  <a:moveTo>
                    <a:pt x="724" y="72"/>
                  </a:moveTo>
                  <a:lnTo>
                    <a:pt x="390" y="72"/>
                  </a:lnTo>
                  <a:cubicBezTo>
                    <a:pt x="385" y="70"/>
                    <a:pt x="375" y="62"/>
                    <a:pt x="366" y="49"/>
                  </a:cubicBezTo>
                  <a:cubicBezTo>
                    <a:pt x="360" y="43"/>
                    <a:pt x="332" y="0"/>
                    <a:pt x="301" y="0"/>
                  </a:cubicBezTo>
                  <a:lnTo>
                    <a:pt x="53" y="0"/>
                  </a:lnTo>
                  <a:cubicBezTo>
                    <a:pt x="23" y="0"/>
                    <a:pt x="0" y="26"/>
                    <a:pt x="0" y="53"/>
                  </a:cubicBezTo>
                  <a:lnTo>
                    <a:pt x="0" y="195"/>
                  </a:lnTo>
                  <a:lnTo>
                    <a:pt x="0" y="582"/>
                  </a:lnTo>
                  <a:cubicBezTo>
                    <a:pt x="0" y="612"/>
                    <a:pt x="23" y="635"/>
                    <a:pt x="53" y="635"/>
                  </a:cubicBezTo>
                  <a:lnTo>
                    <a:pt x="724" y="635"/>
                  </a:lnTo>
                  <a:cubicBezTo>
                    <a:pt x="751" y="635"/>
                    <a:pt x="777" y="612"/>
                    <a:pt x="777" y="582"/>
                  </a:cubicBezTo>
                  <a:lnTo>
                    <a:pt x="777" y="195"/>
                  </a:lnTo>
                  <a:lnTo>
                    <a:pt x="777" y="125"/>
                  </a:lnTo>
                  <a:cubicBezTo>
                    <a:pt x="777" y="96"/>
                    <a:pt x="751" y="72"/>
                    <a:pt x="724"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8" name="Freihandform 1654">
              <a:extLst>
                <a:ext uri="{FF2B5EF4-FFF2-40B4-BE49-F238E27FC236}">
                  <a16:creationId xmlns:a16="http://schemas.microsoft.com/office/drawing/2014/main" id="{C4D024C2-5297-481A-8F7B-CA17A2C5034C}"/>
                </a:ext>
              </a:extLst>
            </p:cNvPr>
            <p:cNvSpPr/>
            <p:nvPr/>
          </p:nvSpPr>
          <p:spPr>
            <a:xfrm>
              <a:off x="11095695" y="2684423"/>
              <a:ext cx="32830" cy="7684"/>
            </a:xfrm>
            <a:custGeom>
              <a:avLst/>
              <a:gdLst/>
              <a:ahLst/>
              <a:cxnLst>
                <a:cxn ang="3cd4">
                  <a:pos x="hc" y="t"/>
                </a:cxn>
                <a:cxn ang="cd2">
                  <a:pos x="l" y="vc"/>
                </a:cxn>
                <a:cxn ang="cd4">
                  <a:pos x="hc" y="b"/>
                </a:cxn>
                <a:cxn ang="0">
                  <a:pos x="r" y="vc"/>
                </a:cxn>
              </a:cxnLst>
              <a:rect l="l" t="t" r="r" b="b"/>
              <a:pathLst>
                <a:path w="142" h="34">
                  <a:moveTo>
                    <a:pt x="17" y="34"/>
                  </a:moveTo>
                  <a:lnTo>
                    <a:pt x="123" y="34"/>
                  </a:lnTo>
                  <a:cubicBezTo>
                    <a:pt x="134" y="34"/>
                    <a:pt x="142" y="28"/>
                    <a:pt x="142" y="17"/>
                  </a:cubicBezTo>
                  <a:cubicBezTo>
                    <a:pt x="142" y="6"/>
                    <a:pt x="134" y="0"/>
                    <a:pt x="123" y="0"/>
                  </a:cubicBezTo>
                  <a:lnTo>
                    <a:pt x="17" y="0"/>
                  </a:lnTo>
                  <a:cubicBezTo>
                    <a:pt x="9" y="0"/>
                    <a:pt x="0" y="6"/>
                    <a:pt x="0" y="17"/>
                  </a:cubicBezTo>
                  <a:cubicBezTo>
                    <a:pt x="0" y="28"/>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69" name="Freihandform 1655">
              <a:extLst>
                <a:ext uri="{FF2B5EF4-FFF2-40B4-BE49-F238E27FC236}">
                  <a16:creationId xmlns:a16="http://schemas.microsoft.com/office/drawing/2014/main" id="{E2068452-7C60-424A-9D24-EB74C5AA938B}"/>
                </a:ext>
              </a:extLst>
            </p:cNvPr>
            <p:cNvSpPr/>
            <p:nvPr/>
          </p:nvSpPr>
          <p:spPr>
            <a:xfrm>
              <a:off x="11095695" y="2709104"/>
              <a:ext cx="32830" cy="7684"/>
            </a:xfrm>
            <a:custGeom>
              <a:avLst/>
              <a:gdLst/>
              <a:ahLst/>
              <a:cxnLst>
                <a:cxn ang="3cd4">
                  <a:pos x="hc" y="t"/>
                </a:cxn>
                <a:cxn ang="cd2">
                  <a:pos x="l" y="vc"/>
                </a:cxn>
                <a:cxn ang="cd4">
                  <a:pos x="hc" y="b"/>
                </a:cxn>
                <a:cxn ang="0">
                  <a:pos x="r" y="vc"/>
                </a:cxn>
              </a:cxnLst>
              <a:rect l="l" t="t" r="r" b="b"/>
              <a:pathLst>
                <a:path w="142" h="34">
                  <a:moveTo>
                    <a:pt x="17" y="34"/>
                  </a:moveTo>
                  <a:lnTo>
                    <a:pt x="123" y="34"/>
                  </a:lnTo>
                  <a:cubicBezTo>
                    <a:pt x="134" y="34"/>
                    <a:pt x="142" y="27"/>
                    <a:pt x="142" y="17"/>
                  </a:cubicBezTo>
                  <a:cubicBezTo>
                    <a:pt x="142" y="6"/>
                    <a:pt x="134" y="0"/>
                    <a:pt x="123" y="0"/>
                  </a:cubicBezTo>
                  <a:lnTo>
                    <a:pt x="17" y="0"/>
                  </a:lnTo>
                  <a:cubicBezTo>
                    <a:pt x="9" y="0"/>
                    <a:pt x="0" y="6"/>
                    <a:pt x="0" y="17"/>
                  </a:cubicBezTo>
                  <a:cubicBezTo>
                    <a:pt x="0" y="27"/>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0" name="Gruppieren 669">
            <a:extLst>
              <a:ext uri="{FF2B5EF4-FFF2-40B4-BE49-F238E27FC236}">
                <a16:creationId xmlns:a16="http://schemas.microsoft.com/office/drawing/2014/main" id="{022CD1E2-A7E9-408F-BE4C-50C4AB813308}"/>
              </a:ext>
            </a:extLst>
          </p:cNvPr>
          <p:cNvGrpSpPr>
            <a:grpSpLocks noChangeAspect="1"/>
          </p:cNvGrpSpPr>
          <p:nvPr/>
        </p:nvGrpSpPr>
        <p:grpSpPr>
          <a:xfrm>
            <a:off x="4921513" y="3550665"/>
            <a:ext cx="328528" cy="328528"/>
            <a:chOff x="7350562" y="2971740"/>
            <a:chExt cx="328528" cy="328528"/>
          </a:xfrm>
          <a:solidFill>
            <a:srgbClr val="007AB3"/>
          </a:solidFill>
        </p:grpSpPr>
        <p:sp>
          <p:nvSpPr>
            <p:cNvPr id="671" name="Freihandform 1657">
              <a:extLst>
                <a:ext uri="{FF2B5EF4-FFF2-40B4-BE49-F238E27FC236}">
                  <a16:creationId xmlns:a16="http://schemas.microsoft.com/office/drawing/2014/main" id="{E13F51EB-F4E8-4C1A-A3A4-C9702E702555}"/>
                </a:ext>
              </a:extLst>
            </p:cNvPr>
            <p:cNvSpPr/>
            <p:nvPr/>
          </p:nvSpPr>
          <p:spPr>
            <a:xfrm>
              <a:off x="735056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2" name="Freihandform 1658">
              <a:extLst>
                <a:ext uri="{FF2B5EF4-FFF2-40B4-BE49-F238E27FC236}">
                  <a16:creationId xmlns:a16="http://schemas.microsoft.com/office/drawing/2014/main" id="{52D2F793-D7C5-44A2-B18F-CA5DE039A048}"/>
                </a:ext>
              </a:extLst>
            </p:cNvPr>
            <p:cNvSpPr/>
            <p:nvPr/>
          </p:nvSpPr>
          <p:spPr>
            <a:xfrm>
              <a:off x="7424370" y="3061847"/>
              <a:ext cx="180679" cy="131551"/>
            </a:xfrm>
            <a:custGeom>
              <a:avLst/>
              <a:gdLst/>
              <a:ahLst/>
              <a:cxnLst>
                <a:cxn ang="3cd4">
                  <a:pos x="hc" y="t"/>
                </a:cxn>
                <a:cxn ang="cd2">
                  <a:pos x="l" y="vc"/>
                </a:cxn>
                <a:cxn ang="cd4">
                  <a:pos x="hc" y="b"/>
                </a:cxn>
                <a:cxn ang="0">
                  <a:pos x="r" y="vc"/>
                </a:cxn>
              </a:cxnLst>
              <a:rect l="l" t="t" r="r" b="b"/>
              <a:pathLst>
                <a:path w="777" h="566">
                  <a:moveTo>
                    <a:pt x="741" y="106"/>
                  </a:moveTo>
                  <a:lnTo>
                    <a:pt x="36" y="106"/>
                  </a:lnTo>
                  <a:lnTo>
                    <a:pt x="36" y="89"/>
                  </a:lnTo>
                  <a:cubicBezTo>
                    <a:pt x="36" y="60"/>
                    <a:pt x="60" y="36"/>
                    <a:pt x="89" y="36"/>
                  </a:cubicBezTo>
                  <a:lnTo>
                    <a:pt x="688" y="36"/>
                  </a:lnTo>
                  <a:cubicBezTo>
                    <a:pt x="718" y="36"/>
                    <a:pt x="741" y="60"/>
                    <a:pt x="741" y="89"/>
                  </a:cubicBezTo>
                  <a:close/>
                  <a:moveTo>
                    <a:pt x="741" y="212"/>
                  </a:moveTo>
                  <a:lnTo>
                    <a:pt x="36" y="212"/>
                  </a:lnTo>
                  <a:lnTo>
                    <a:pt x="36" y="142"/>
                  </a:lnTo>
                  <a:lnTo>
                    <a:pt x="741" y="142"/>
                  </a:lnTo>
                  <a:close/>
                  <a:moveTo>
                    <a:pt x="741" y="477"/>
                  </a:moveTo>
                  <a:cubicBezTo>
                    <a:pt x="741" y="506"/>
                    <a:pt x="718" y="530"/>
                    <a:pt x="688" y="530"/>
                  </a:cubicBezTo>
                  <a:lnTo>
                    <a:pt x="89" y="530"/>
                  </a:lnTo>
                  <a:cubicBezTo>
                    <a:pt x="60" y="530"/>
                    <a:pt x="36" y="506"/>
                    <a:pt x="36" y="477"/>
                  </a:cubicBezTo>
                  <a:lnTo>
                    <a:pt x="36" y="248"/>
                  </a:lnTo>
                  <a:lnTo>
                    <a:pt x="741" y="248"/>
                  </a:lnTo>
                  <a:close/>
                  <a:moveTo>
                    <a:pt x="688" y="0"/>
                  </a:moveTo>
                  <a:lnTo>
                    <a:pt x="89" y="0"/>
                  </a:lnTo>
                  <a:cubicBezTo>
                    <a:pt x="41" y="0"/>
                    <a:pt x="0" y="41"/>
                    <a:pt x="0" y="89"/>
                  </a:cubicBezTo>
                  <a:lnTo>
                    <a:pt x="0" y="477"/>
                  </a:lnTo>
                  <a:cubicBezTo>
                    <a:pt x="0" y="525"/>
                    <a:pt x="41" y="566"/>
                    <a:pt x="89" y="566"/>
                  </a:cubicBezTo>
                  <a:lnTo>
                    <a:pt x="688" y="566"/>
                  </a:lnTo>
                  <a:cubicBezTo>
                    <a:pt x="737" y="566"/>
                    <a:pt x="777" y="525"/>
                    <a:pt x="777" y="477"/>
                  </a:cubicBezTo>
                  <a:lnTo>
                    <a:pt x="777" y="89"/>
                  </a:lnTo>
                  <a:cubicBezTo>
                    <a:pt x="777" y="41"/>
                    <a:pt x="737" y="0"/>
                    <a:pt x="68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3" name="Freihandform 1659">
              <a:extLst>
                <a:ext uri="{FF2B5EF4-FFF2-40B4-BE49-F238E27FC236}">
                  <a16:creationId xmlns:a16="http://schemas.microsoft.com/office/drawing/2014/main" id="{7BDF789B-6DE2-4241-9B05-C701A0AB2F21}"/>
                </a:ext>
              </a:extLst>
            </p:cNvPr>
            <p:cNvSpPr/>
            <p:nvPr/>
          </p:nvSpPr>
          <p:spPr>
            <a:xfrm>
              <a:off x="7449050" y="3135888"/>
              <a:ext cx="57510" cy="8149"/>
            </a:xfrm>
            <a:custGeom>
              <a:avLst/>
              <a:gdLst/>
              <a:ahLst/>
              <a:cxnLst>
                <a:cxn ang="3cd4">
                  <a:pos x="hc" y="t"/>
                </a:cxn>
                <a:cxn ang="cd2">
                  <a:pos x="l" y="vc"/>
                </a:cxn>
                <a:cxn ang="cd4">
                  <a:pos x="hc" y="b"/>
                </a:cxn>
                <a:cxn ang="0">
                  <a:pos x="r" y="vc"/>
                </a:cxn>
              </a:cxnLst>
              <a:rect l="l" t="t" r="r" b="b"/>
              <a:pathLst>
                <a:path w="248" h="36">
                  <a:moveTo>
                    <a:pt x="17" y="36"/>
                  </a:moveTo>
                  <a:lnTo>
                    <a:pt x="229" y="36"/>
                  </a:lnTo>
                  <a:cubicBezTo>
                    <a:pt x="239" y="36"/>
                    <a:pt x="248" y="27"/>
                    <a:pt x="248" y="19"/>
                  </a:cubicBezTo>
                  <a:cubicBezTo>
                    <a:pt x="248" y="8"/>
                    <a:pt x="239" y="0"/>
                    <a:pt x="229" y="0"/>
                  </a:cubicBezTo>
                  <a:lnTo>
                    <a:pt x="17" y="0"/>
                  </a:lnTo>
                  <a:cubicBezTo>
                    <a:pt x="9" y="0"/>
                    <a:pt x="0" y="8"/>
                    <a:pt x="0" y="19"/>
                  </a:cubicBezTo>
                  <a:cubicBezTo>
                    <a:pt x="0" y="27"/>
                    <a:pt x="9"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4" name="Freihandform 1660">
              <a:extLst>
                <a:ext uri="{FF2B5EF4-FFF2-40B4-BE49-F238E27FC236}">
                  <a16:creationId xmlns:a16="http://schemas.microsoft.com/office/drawing/2014/main" id="{4937F1A6-2922-4732-8875-4AC0FA5E6CF7}"/>
                </a:ext>
              </a:extLst>
            </p:cNvPr>
            <p:cNvSpPr/>
            <p:nvPr/>
          </p:nvSpPr>
          <p:spPr>
            <a:xfrm>
              <a:off x="7449050" y="3152652"/>
              <a:ext cx="40746" cy="7684"/>
            </a:xfrm>
            <a:custGeom>
              <a:avLst/>
              <a:gdLst/>
              <a:ahLst/>
              <a:cxnLst>
                <a:cxn ang="3cd4">
                  <a:pos x="hc" y="t"/>
                </a:cxn>
                <a:cxn ang="cd2">
                  <a:pos x="l" y="vc"/>
                </a:cxn>
                <a:cxn ang="cd4">
                  <a:pos x="hc" y="b"/>
                </a:cxn>
                <a:cxn ang="0">
                  <a:pos x="r" y="vc"/>
                </a:cxn>
              </a:cxnLst>
              <a:rect l="l" t="t" r="r" b="b"/>
              <a:pathLst>
                <a:path w="176" h="34">
                  <a:moveTo>
                    <a:pt x="17" y="34"/>
                  </a:moveTo>
                  <a:lnTo>
                    <a:pt x="159" y="34"/>
                  </a:lnTo>
                  <a:cubicBezTo>
                    <a:pt x="170" y="34"/>
                    <a:pt x="176" y="27"/>
                    <a:pt x="176" y="17"/>
                  </a:cubicBezTo>
                  <a:cubicBezTo>
                    <a:pt x="176" y="6"/>
                    <a:pt x="170" y="0"/>
                    <a:pt x="159" y="0"/>
                  </a:cubicBezTo>
                  <a:lnTo>
                    <a:pt x="17" y="0"/>
                  </a:lnTo>
                  <a:cubicBezTo>
                    <a:pt x="9" y="0"/>
                    <a:pt x="0" y="6"/>
                    <a:pt x="0" y="17"/>
                  </a:cubicBezTo>
                  <a:cubicBezTo>
                    <a:pt x="0" y="27"/>
                    <a:pt x="9" y="34"/>
                    <a:pt x="17"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5" name="Gruppieren 674">
            <a:extLst>
              <a:ext uri="{FF2B5EF4-FFF2-40B4-BE49-F238E27FC236}">
                <a16:creationId xmlns:a16="http://schemas.microsoft.com/office/drawing/2014/main" id="{7CEEABC3-6F2F-411E-B618-B8DF0DA64D21}"/>
              </a:ext>
            </a:extLst>
          </p:cNvPr>
          <p:cNvGrpSpPr>
            <a:grpSpLocks noChangeAspect="1"/>
          </p:cNvGrpSpPr>
          <p:nvPr/>
        </p:nvGrpSpPr>
        <p:grpSpPr>
          <a:xfrm>
            <a:off x="5365062" y="3550665"/>
            <a:ext cx="328528" cy="328528"/>
            <a:chOff x="7794111" y="2971740"/>
            <a:chExt cx="328528" cy="328528"/>
          </a:xfrm>
          <a:solidFill>
            <a:srgbClr val="007AB3"/>
          </a:solidFill>
        </p:grpSpPr>
        <p:sp>
          <p:nvSpPr>
            <p:cNvPr id="676" name="Freihandform 1662">
              <a:extLst>
                <a:ext uri="{FF2B5EF4-FFF2-40B4-BE49-F238E27FC236}">
                  <a16:creationId xmlns:a16="http://schemas.microsoft.com/office/drawing/2014/main" id="{D28D8BC9-0F63-42FA-BEC2-15A3F9A4DF05}"/>
                </a:ext>
              </a:extLst>
            </p:cNvPr>
            <p:cNvSpPr/>
            <p:nvPr/>
          </p:nvSpPr>
          <p:spPr>
            <a:xfrm>
              <a:off x="7794111"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77" name="Freihandform 1663">
              <a:extLst>
                <a:ext uri="{FF2B5EF4-FFF2-40B4-BE49-F238E27FC236}">
                  <a16:creationId xmlns:a16="http://schemas.microsoft.com/office/drawing/2014/main" id="{ED2429AC-4D3C-49C7-9623-804792D2C92D}"/>
                </a:ext>
              </a:extLst>
            </p:cNvPr>
            <p:cNvSpPr/>
            <p:nvPr/>
          </p:nvSpPr>
          <p:spPr>
            <a:xfrm>
              <a:off x="7859537" y="3037399"/>
              <a:ext cx="196977" cy="196745"/>
            </a:xfrm>
            <a:custGeom>
              <a:avLst/>
              <a:gdLst/>
              <a:ahLst/>
              <a:cxnLst>
                <a:cxn ang="3cd4">
                  <a:pos x="hc" y="t"/>
                </a:cxn>
                <a:cxn ang="cd2">
                  <a:pos x="l" y="vc"/>
                </a:cxn>
                <a:cxn ang="cd4">
                  <a:pos x="hc" y="b"/>
                </a:cxn>
                <a:cxn ang="0">
                  <a:pos x="r" y="vc"/>
                </a:cxn>
              </a:cxnLst>
              <a:rect l="l" t="t" r="r" b="b"/>
              <a:pathLst>
                <a:path w="847" h="846">
                  <a:moveTo>
                    <a:pt x="443" y="406"/>
                  </a:moveTo>
                  <a:lnTo>
                    <a:pt x="443" y="141"/>
                  </a:lnTo>
                  <a:cubicBezTo>
                    <a:pt x="585" y="152"/>
                    <a:pt x="697" y="264"/>
                    <a:pt x="705" y="406"/>
                  </a:cubicBezTo>
                  <a:close/>
                  <a:moveTo>
                    <a:pt x="443" y="704"/>
                  </a:moveTo>
                  <a:lnTo>
                    <a:pt x="443" y="442"/>
                  </a:lnTo>
                  <a:lnTo>
                    <a:pt x="705" y="442"/>
                  </a:lnTo>
                  <a:cubicBezTo>
                    <a:pt x="697" y="584"/>
                    <a:pt x="585" y="696"/>
                    <a:pt x="443" y="704"/>
                  </a:cubicBezTo>
                  <a:close/>
                  <a:moveTo>
                    <a:pt x="407" y="406"/>
                  </a:moveTo>
                  <a:lnTo>
                    <a:pt x="142" y="406"/>
                  </a:lnTo>
                  <a:cubicBezTo>
                    <a:pt x="153" y="264"/>
                    <a:pt x="265" y="152"/>
                    <a:pt x="407" y="141"/>
                  </a:cubicBezTo>
                  <a:close/>
                  <a:moveTo>
                    <a:pt x="407" y="704"/>
                  </a:moveTo>
                  <a:cubicBezTo>
                    <a:pt x="265" y="696"/>
                    <a:pt x="153" y="584"/>
                    <a:pt x="142" y="442"/>
                  </a:cubicBezTo>
                  <a:lnTo>
                    <a:pt x="407" y="442"/>
                  </a:lnTo>
                  <a:close/>
                  <a:moveTo>
                    <a:pt x="830" y="406"/>
                  </a:moveTo>
                  <a:lnTo>
                    <a:pt x="741" y="406"/>
                  </a:lnTo>
                  <a:cubicBezTo>
                    <a:pt x="733" y="245"/>
                    <a:pt x="604" y="116"/>
                    <a:pt x="443" y="108"/>
                  </a:cubicBezTo>
                  <a:lnTo>
                    <a:pt x="443" y="19"/>
                  </a:lnTo>
                  <a:cubicBezTo>
                    <a:pt x="443" y="8"/>
                    <a:pt x="434" y="0"/>
                    <a:pt x="424" y="0"/>
                  </a:cubicBezTo>
                  <a:cubicBezTo>
                    <a:pt x="415" y="0"/>
                    <a:pt x="407" y="8"/>
                    <a:pt x="407" y="19"/>
                  </a:cubicBezTo>
                  <a:lnTo>
                    <a:pt x="407" y="108"/>
                  </a:lnTo>
                  <a:cubicBezTo>
                    <a:pt x="246" y="116"/>
                    <a:pt x="117" y="245"/>
                    <a:pt x="108" y="406"/>
                  </a:cubicBezTo>
                  <a:lnTo>
                    <a:pt x="20" y="406"/>
                  </a:lnTo>
                  <a:cubicBezTo>
                    <a:pt x="9" y="406"/>
                    <a:pt x="0" y="414"/>
                    <a:pt x="0" y="423"/>
                  </a:cubicBezTo>
                  <a:cubicBezTo>
                    <a:pt x="0" y="433"/>
                    <a:pt x="9" y="442"/>
                    <a:pt x="20" y="442"/>
                  </a:cubicBezTo>
                  <a:lnTo>
                    <a:pt x="108" y="442"/>
                  </a:lnTo>
                  <a:cubicBezTo>
                    <a:pt x="117" y="603"/>
                    <a:pt x="246" y="732"/>
                    <a:pt x="407" y="740"/>
                  </a:cubicBezTo>
                  <a:lnTo>
                    <a:pt x="407" y="829"/>
                  </a:lnTo>
                  <a:cubicBezTo>
                    <a:pt x="407" y="840"/>
                    <a:pt x="415" y="846"/>
                    <a:pt x="424" y="846"/>
                  </a:cubicBezTo>
                  <a:cubicBezTo>
                    <a:pt x="434" y="846"/>
                    <a:pt x="443" y="840"/>
                    <a:pt x="443" y="829"/>
                  </a:cubicBezTo>
                  <a:lnTo>
                    <a:pt x="443" y="740"/>
                  </a:lnTo>
                  <a:cubicBezTo>
                    <a:pt x="604" y="732"/>
                    <a:pt x="733" y="603"/>
                    <a:pt x="741" y="442"/>
                  </a:cubicBezTo>
                  <a:lnTo>
                    <a:pt x="830" y="442"/>
                  </a:lnTo>
                  <a:cubicBezTo>
                    <a:pt x="841" y="442"/>
                    <a:pt x="847" y="433"/>
                    <a:pt x="847" y="423"/>
                  </a:cubicBezTo>
                  <a:cubicBezTo>
                    <a:pt x="847" y="414"/>
                    <a:pt x="841" y="406"/>
                    <a:pt x="830" y="4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78" name="Gruppieren 677">
            <a:extLst>
              <a:ext uri="{FF2B5EF4-FFF2-40B4-BE49-F238E27FC236}">
                <a16:creationId xmlns:a16="http://schemas.microsoft.com/office/drawing/2014/main" id="{4A94D3D5-1378-4DBC-A2F4-66A0CF32EE3F}"/>
              </a:ext>
            </a:extLst>
          </p:cNvPr>
          <p:cNvGrpSpPr>
            <a:grpSpLocks noChangeAspect="1"/>
          </p:cNvGrpSpPr>
          <p:nvPr/>
        </p:nvGrpSpPr>
        <p:grpSpPr>
          <a:xfrm>
            <a:off x="6252158" y="3550665"/>
            <a:ext cx="328528" cy="328528"/>
            <a:chOff x="8681207" y="2971740"/>
            <a:chExt cx="328528" cy="328528"/>
          </a:xfrm>
          <a:solidFill>
            <a:srgbClr val="007AB3"/>
          </a:solidFill>
        </p:grpSpPr>
        <p:sp>
          <p:nvSpPr>
            <p:cNvPr id="679" name="Freihandform 1665">
              <a:extLst>
                <a:ext uri="{FF2B5EF4-FFF2-40B4-BE49-F238E27FC236}">
                  <a16:creationId xmlns:a16="http://schemas.microsoft.com/office/drawing/2014/main" id="{EE0FB91D-DCE3-4FB5-8582-B6C3BDE34F01}"/>
                </a:ext>
              </a:extLst>
            </p:cNvPr>
            <p:cNvSpPr/>
            <p:nvPr/>
          </p:nvSpPr>
          <p:spPr>
            <a:xfrm>
              <a:off x="8681207"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0" name="Freihandform 1666">
              <a:extLst>
                <a:ext uri="{FF2B5EF4-FFF2-40B4-BE49-F238E27FC236}">
                  <a16:creationId xmlns:a16="http://schemas.microsoft.com/office/drawing/2014/main" id="{5C87AEFB-ED31-464A-BBFC-65F3D55A70AC}"/>
                </a:ext>
              </a:extLst>
            </p:cNvPr>
            <p:cNvSpPr/>
            <p:nvPr/>
          </p:nvSpPr>
          <p:spPr>
            <a:xfrm>
              <a:off x="8755016" y="3045781"/>
              <a:ext cx="180679" cy="172064"/>
            </a:xfrm>
            <a:custGeom>
              <a:avLst/>
              <a:gdLst/>
              <a:ahLst/>
              <a:cxnLst>
                <a:cxn ang="3cd4">
                  <a:pos x="hc" y="t"/>
                </a:cxn>
                <a:cxn ang="cd2">
                  <a:pos x="l" y="vc"/>
                </a:cxn>
                <a:cxn ang="cd4">
                  <a:pos x="hc" y="b"/>
                </a:cxn>
                <a:cxn ang="0">
                  <a:pos x="r" y="vc"/>
                </a:cxn>
              </a:cxnLst>
              <a:rect l="l" t="t" r="r" b="b"/>
              <a:pathLst>
                <a:path w="777" h="740">
                  <a:moveTo>
                    <a:pt x="741" y="704"/>
                  </a:moveTo>
                  <a:lnTo>
                    <a:pt x="599" y="704"/>
                  </a:lnTo>
                  <a:lnTo>
                    <a:pt x="599" y="565"/>
                  </a:lnTo>
                  <a:lnTo>
                    <a:pt x="741" y="565"/>
                  </a:lnTo>
                  <a:close/>
                  <a:moveTo>
                    <a:pt x="460" y="565"/>
                  </a:moveTo>
                  <a:lnTo>
                    <a:pt x="460" y="704"/>
                  </a:lnTo>
                  <a:lnTo>
                    <a:pt x="318" y="704"/>
                  </a:lnTo>
                  <a:lnTo>
                    <a:pt x="318" y="565"/>
                  </a:lnTo>
                  <a:close/>
                  <a:moveTo>
                    <a:pt x="265" y="158"/>
                  </a:moveTo>
                  <a:cubicBezTo>
                    <a:pt x="265" y="91"/>
                    <a:pt x="320" y="36"/>
                    <a:pt x="388" y="36"/>
                  </a:cubicBezTo>
                  <a:cubicBezTo>
                    <a:pt x="455" y="36"/>
                    <a:pt x="513" y="91"/>
                    <a:pt x="513" y="158"/>
                  </a:cubicBezTo>
                  <a:cubicBezTo>
                    <a:pt x="513" y="226"/>
                    <a:pt x="455" y="281"/>
                    <a:pt x="388" y="281"/>
                  </a:cubicBezTo>
                  <a:cubicBezTo>
                    <a:pt x="320" y="281"/>
                    <a:pt x="265" y="226"/>
                    <a:pt x="265" y="158"/>
                  </a:cubicBezTo>
                  <a:close/>
                  <a:moveTo>
                    <a:pt x="176" y="565"/>
                  </a:moveTo>
                  <a:lnTo>
                    <a:pt x="176" y="704"/>
                  </a:lnTo>
                  <a:lnTo>
                    <a:pt x="36" y="704"/>
                  </a:lnTo>
                  <a:lnTo>
                    <a:pt x="36" y="565"/>
                  </a:lnTo>
                  <a:close/>
                  <a:moveTo>
                    <a:pt x="758" y="529"/>
                  </a:moveTo>
                  <a:lnTo>
                    <a:pt x="688" y="529"/>
                  </a:lnTo>
                  <a:lnTo>
                    <a:pt x="688" y="406"/>
                  </a:lnTo>
                  <a:cubicBezTo>
                    <a:pt x="688" y="395"/>
                    <a:pt x="680" y="387"/>
                    <a:pt x="671" y="387"/>
                  </a:cubicBezTo>
                  <a:lnTo>
                    <a:pt x="407" y="387"/>
                  </a:lnTo>
                  <a:lnTo>
                    <a:pt x="407" y="317"/>
                  </a:lnTo>
                  <a:cubicBezTo>
                    <a:pt x="407" y="317"/>
                    <a:pt x="407" y="315"/>
                    <a:pt x="405" y="315"/>
                  </a:cubicBezTo>
                  <a:cubicBezTo>
                    <a:pt x="485" y="306"/>
                    <a:pt x="546" y="241"/>
                    <a:pt x="546" y="158"/>
                  </a:cubicBezTo>
                  <a:cubicBezTo>
                    <a:pt x="546" y="72"/>
                    <a:pt x="477" y="0"/>
                    <a:pt x="388" y="0"/>
                  </a:cubicBezTo>
                  <a:cubicBezTo>
                    <a:pt x="301" y="0"/>
                    <a:pt x="229" y="72"/>
                    <a:pt x="229" y="158"/>
                  </a:cubicBezTo>
                  <a:cubicBezTo>
                    <a:pt x="229" y="241"/>
                    <a:pt x="292" y="306"/>
                    <a:pt x="371" y="315"/>
                  </a:cubicBezTo>
                  <a:lnTo>
                    <a:pt x="371" y="317"/>
                  </a:lnTo>
                  <a:lnTo>
                    <a:pt x="371" y="387"/>
                  </a:lnTo>
                  <a:lnTo>
                    <a:pt x="106" y="387"/>
                  </a:lnTo>
                  <a:cubicBezTo>
                    <a:pt x="96" y="387"/>
                    <a:pt x="89" y="395"/>
                    <a:pt x="89" y="406"/>
                  </a:cubicBezTo>
                  <a:lnTo>
                    <a:pt x="89" y="529"/>
                  </a:lnTo>
                  <a:lnTo>
                    <a:pt x="17" y="529"/>
                  </a:lnTo>
                  <a:cubicBezTo>
                    <a:pt x="9" y="529"/>
                    <a:pt x="0" y="537"/>
                    <a:pt x="0" y="546"/>
                  </a:cubicBezTo>
                  <a:lnTo>
                    <a:pt x="0" y="723"/>
                  </a:lnTo>
                  <a:cubicBezTo>
                    <a:pt x="0" y="732"/>
                    <a:pt x="9" y="740"/>
                    <a:pt x="17" y="740"/>
                  </a:cubicBezTo>
                  <a:lnTo>
                    <a:pt x="195" y="740"/>
                  </a:lnTo>
                  <a:cubicBezTo>
                    <a:pt x="204" y="740"/>
                    <a:pt x="212" y="732"/>
                    <a:pt x="212" y="723"/>
                  </a:cubicBezTo>
                  <a:lnTo>
                    <a:pt x="212" y="546"/>
                  </a:lnTo>
                  <a:cubicBezTo>
                    <a:pt x="212" y="537"/>
                    <a:pt x="204" y="529"/>
                    <a:pt x="195" y="529"/>
                  </a:cubicBezTo>
                  <a:lnTo>
                    <a:pt x="123" y="529"/>
                  </a:lnTo>
                  <a:lnTo>
                    <a:pt x="123" y="423"/>
                  </a:lnTo>
                  <a:lnTo>
                    <a:pt x="371" y="423"/>
                  </a:lnTo>
                  <a:lnTo>
                    <a:pt x="371" y="529"/>
                  </a:lnTo>
                  <a:lnTo>
                    <a:pt x="301" y="529"/>
                  </a:lnTo>
                  <a:cubicBezTo>
                    <a:pt x="290" y="529"/>
                    <a:pt x="282" y="537"/>
                    <a:pt x="282" y="546"/>
                  </a:cubicBezTo>
                  <a:lnTo>
                    <a:pt x="282" y="723"/>
                  </a:lnTo>
                  <a:cubicBezTo>
                    <a:pt x="282" y="732"/>
                    <a:pt x="290" y="740"/>
                    <a:pt x="301" y="740"/>
                  </a:cubicBezTo>
                  <a:lnTo>
                    <a:pt x="477" y="740"/>
                  </a:lnTo>
                  <a:cubicBezTo>
                    <a:pt x="487" y="740"/>
                    <a:pt x="494" y="732"/>
                    <a:pt x="494" y="723"/>
                  </a:cubicBezTo>
                  <a:lnTo>
                    <a:pt x="494" y="546"/>
                  </a:lnTo>
                  <a:cubicBezTo>
                    <a:pt x="494" y="537"/>
                    <a:pt x="487" y="529"/>
                    <a:pt x="477" y="529"/>
                  </a:cubicBezTo>
                  <a:lnTo>
                    <a:pt x="407" y="529"/>
                  </a:lnTo>
                  <a:lnTo>
                    <a:pt x="407" y="423"/>
                  </a:lnTo>
                  <a:lnTo>
                    <a:pt x="652" y="423"/>
                  </a:lnTo>
                  <a:lnTo>
                    <a:pt x="652" y="529"/>
                  </a:lnTo>
                  <a:lnTo>
                    <a:pt x="582" y="529"/>
                  </a:lnTo>
                  <a:cubicBezTo>
                    <a:pt x="572" y="529"/>
                    <a:pt x="565" y="537"/>
                    <a:pt x="565" y="546"/>
                  </a:cubicBezTo>
                  <a:lnTo>
                    <a:pt x="565" y="723"/>
                  </a:lnTo>
                  <a:cubicBezTo>
                    <a:pt x="565" y="732"/>
                    <a:pt x="572" y="740"/>
                    <a:pt x="582" y="740"/>
                  </a:cubicBezTo>
                  <a:lnTo>
                    <a:pt x="758" y="740"/>
                  </a:lnTo>
                  <a:cubicBezTo>
                    <a:pt x="769" y="740"/>
                    <a:pt x="777" y="732"/>
                    <a:pt x="777" y="723"/>
                  </a:cubicBezTo>
                  <a:lnTo>
                    <a:pt x="777" y="546"/>
                  </a:lnTo>
                  <a:cubicBezTo>
                    <a:pt x="777" y="537"/>
                    <a:pt x="769" y="529"/>
                    <a:pt x="758" y="52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1" name="Freihandform 1667">
              <a:extLst>
                <a:ext uri="{FF2B5EF4-FFF2-40B4-BE49-F238E27FC236}">
                  <a16:creationId xmlns:a16="http://schemas.microsoft.com/office/drawing/2014/main" id="{A05BDEF6-73DD-4032-A681-B58C8792CAA7}"/>
                </a:ext>
              </a:extLst>
            </p:cNvPr>
            <p:cNvSpPr/>
            <p:nvPr/>
          </p:nvSpPr>
          <p:spPr>
            <a:xfrm>
              <a:off x="8825099" y="3061847"/>
              <a:ext cx="40746" cy="41212"/>
            </a:xfrm>
            <a:custGeom>
              <a:avLst/>
              <a:gdLst/>
              <a:ahLst/>
              <a:cxnLst>
                <a:cxn ang="3cd4">
                  <a:pos x="hc" y="t"/>
                </a:cxn>
                <a:cxn ang="cd2">
                  <a:pos x="l" y="vc"/>
                </a:cxn>
                <a:cxn ang="cd4">
                  <a:pos x="hc" y="b"/>
                </a:cxn>
                <a:cxn ang="0">
                  <a:pos x="r" y="vc"/>
                </a:cxn>
              </a:cxnLst>
              <a:rect l="l" t="t" r="r" b="b"/>
              <a:pathLst>
                <a:path w="176" h="178">
                  <a:moveTo>
                    <a:pt x="34" y="89"/>
                  </a:moveTo>
                  <a:cubicBezTo>
                    <a:pt x="34" y="60"/>
                    <a:pt x="59" y="36"/>
                    <a:pt x="87" y="36"/>
                  </a:cubicBezTo>
                  <a:cubicBezTo>
                    <a:pt x="116" y="36"/>
                    <a:pt x="140" y="60"/>
                    <a:pt x="140" y="89"/>
                  </a:cubicBezTo>
                  <a:cubicBezTo>
                    <a:pt x="140" y="119"/>
                    <a:pt x="116" y="142"/>
                    <a:pt x="87" y="142"/>
                  </a:cubicBezTo>
                  <a:cubicBezTo>
                    <a:pt x="59" y="142"/>
                    <a:pt x="34" y="119"/>
                    <a:pt x="34" y="89"/>
                  </a:cubicBezTo>
                  <a:close/>
                  <a:moveTo>
                    <a:pt x="176" y="89"/>
                  </a:moveTo>
                  <a:cubicBezTo>
                    <a:pt x="176" y="41"/>
                    <a:pt x="135" y="0"/>
                    <a:pt x="87" y="0"/>
                  </a:cubicBezTo>
                  <a:cubicBezTo>
                    <a:pt x="38" y="0"/>
                    <a:pt x="0" y="41"/>
                    <a:pt x="0" y="89"/>
                  </a:cubicBezTo>
                  <a:cubicBezTo>
                    <a:pt x="0" y="138"/>
                    <a:pt x="38" y="178"/>
                    <a:pt x="87" y="178"/>
                  </a:cubicBezTo>
                  <a:cubicBezTo>
                    <a:pt x="135" y="178"/>
                    <a:pt x="176" y="138"/>
                    <a:pt x="176"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82" name="Gruppieren 681">
            <a:extLst>
              <a:ext uri="{FF2B5EF4-FFF2-40B4-BE49-F238E27FC236}">
                <a16:creationId xmlns:a16="http://schemas.microsoft.com/office/drawing/2014/main" id="{98F767D6-8411-4A23-94FD-9271C8EE284C}"/>
              </a:ext>
            </a:extLst>
          </p:cNvPr>
          <p:cNvGrpSpPr>
            <a:grpSpLocks noChangeAspect="1"/>
          </p:cNvGrpSpPr>
          <p:nvPr/>
        </p:nvGrpSpPr>
        <p:grpSpPr>
          <a:xfrm>
            <a:off x="5808609" y="3550665"/>
            <a:ext cx="328528" cy="328528"/>
            <a:chOff x="8237658" y="2971740"/>
            <a:chExt cx="328528" cy="328528"/>
          </a:xfrm>
          <a:solidFill>
            <a:srgbClr val="007AB3"/>
          </a:solidFill>
        </p:grpSpPr>
        <p:sp>
          <p:nvSpPr>
            <p:cNvPr id="683" name="Freihandform 1669">
              <a:extLst>
                <a:ext uri="{FF2B5EF4-FFF2-40B4-BE49-F238E27FC236}">
                  <a16:creationId xmlns:a16="http://schemas.microsoft.com/office/drawing/2014/main" id="{90727ADE-0068-43FE-A59A-9275EC0F9530}"/>
                </a:ext>
              </a:extLst>
            </p:cNvPr>
            <p:cNvSpPr/>
            <p:nvPr/>
          </p:nvSpPr>
          <p:spPr>
            <a:xfrm>
              <a:off x="8237658"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4" name="Freihandform 1670">
              <a:extLst>
                <a:ext uri="{FF2B5EF4-FFF2-40B4-BE49-F238E27FC236}">
                  <a16:creationId xmlns:a16="http://schemas.microsoft.com/office/drawing/2014/main" id="{F0FCC8F3-1B03-43CA-9B6C-F2976A5047C2}"/>
                </a:ext>
              </a:extLst>
            </p:cNvPr>
            <p:cNvSpPr/>
            <p:nvPr/>
          </p:nvSpPr>
          <p:spPr>
            <a:xfrm>
              <a:off x="8323808" y="3053464"/>
              <a:ext cx="40746" cy="40746"/>
            </a:xfrm>
            <a:custGeom>
              <a:avLst/>
              <a:gdLst/>
              <a:ahLst/>
              <a:cxnLst>
                <a:cxn ang="3cd4">
                  <a:pos x="hc" y="t"/>
                </a:cxn>
                <a:cxn ang="cd2">
                  <a:pos x="l" y="vc"/>
                </a:cxn>
                <a:cxn ang="cd4">
                  <a:pos x="hc" y="b"/>
                </a:cxn>
                <a:cxn ang="0">
                  <a:pos x="r" y="vc"/>
                </a:cxn>
              </a:cxnLst>
              <a:rect l="l" t="t" r="r" b="b"/>
              <a:pathLst>
                <a:path w="176" h="176">
                  <a:moveTo>
                    <a:pt x="89" y="34"/>
                  </a:moveTo>
                  <a:cubicBezTo>
                    <a:pt x="117" y="34"/>
                    <a:pt x="142" y="60"/>
                    <a:pt x="142" y="87"/>
                  </a:cubicBezTo>
                  <a:cubicBezTo>
                    <a:pt x="142" y="117"/>
                    <a:pt x="117" y="140"/>
                    <a:pt x="89" y="140"/>
                  </a:cubicBezTo>
                  <a:cubicBezTo>
                    <a:pt x="60" y="140"/>
                    <a:pt x="36" y="117"/>
                    <a:pt x="36" y="87"/>
                  </a:cubicBezTo>
                  <a:cubicBezTo>
                    <a:pt x="36" y="60"/>
                    <a:pt x="60" y="34"/>
                    <a:pt x="89" y="34"/>
                  </a:cubicBezTo>
                  <a:close/>
                  <a:moveTo>
                    <a:pt x="89" y="176"/>
                  </a:moveTo>
                  <a:cubicBezTo>
                    <a:pt x="138" y="176"/>
                    <a:pt x="176" y="136"/>
                    <a:pt x="176" y="87"/>
                  </a:cubicBezTo>
                  <a:cubicBezTo>
                    <a:pt x="176" y="39"/>
                    <a:pt x="138" y="0"/>
                    <a:pt x="89" y="0"/>
                  </a:cubicBezTo>
                  <a:cubicBezTo>
                    <a:pt x="41" y="0"/>
                    <a:pt x="0" y="39"/>
                    <a:pt x="0" y="87"/>
                  </a:cubicBezTo>
                  <a:cubicBezTo>
                    <a:pt x="0" y="136"/>
                    <a:pt x="41" y="176"/>
                    <a:pt x="8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5" name="Freihandform 1671">
              <a:extLst>
                <a:ext uri="{FF2B5EF4-FFF2-40B4-BE49-F238E27FC236}">
                  <a16:creationId xmlns:a16="http://schemas.microsoft.com/office/drawing/2014/main" id="{39D4D7F7-CC89-4728-8B9B-ACE8B277475F}"/>
                </a:ext>
              </a:extLst>
            </p:cNvPr>
            <p:cNvSpPr/>
            <p:nvPr/>
          </p:nvSpPr>
          <p:spPr>
            <a:xfrm>
              <a:off x="8311467" y="3102825"/>
              <a:ext cx="65426" cy="41677"/>
            </a:xfrm>
            <a:custGeom>
              <a:avLst/>
              <a:gdLst/>
              <a:ahLst/>
              <a:cxnLst>
                <a:cxn ang="3cd4">
                  <a:pos x="hc" y="t"/>
                </a:cxn>
                <a:cxn ang="cd2">
                  <a:pos x="l" y="vc"/>
                </a:cxn>
                <a:cxn ang="cd4">
                  <a:pos x="hc" y="b"/>
                </a:cxn>
                <a:cxn ang="0">
                  <a:pos x="r" y="vc"/>
                </a:cxn>
              </a:cxnLst>
              <a:rect l="l" t="t" r="r" b="b"/>
              <a:pathLst>
                <a:path w="282" h="180">
                  <a:moveTo>
                    <a:pt x="248" y="163"/>
                  </a:moveTo>
                  <a:cubicBezTo>
                    <a:pt x="248" y="172"/>
                    <a:pt x="254" y="180"/>
                    <a:pt x="265" y="180"/>
                  </a:cubicBezTo>
                  <a:cubicBezTo>
                    <a:pt x="276" y="180"/>
                    <a:pt x="282" y="172"/>
                    <a:pt x="282" y="163"/>
                  </a:cubicBezTo>
                  <a:lnTo>
                    <a:pt x="282" y="74"/>
                  </a:lnTo>
                  <a:cubicBezTo>
                    <a:pt x="282" y="34"/>
                    <a:pt x="248" y="0"/>
                    <a:pt x="208" y="0"/>
                  </a:cubicBezTo>
                  <a:lnTo>
                    <a:pt x="77" y="0"/>
                  </a:lnTo>
                  <a:cubicBezTo>
                    <a:pt x="34" y="0"/>
                    <a:pt x="0" y="34"/>
                    <a:pt x="0" y="74"/>
                  </a:cubicBezTo>
                  <a:lnTo>
                    <a:pt x="0" y="163"/>
                  </a:lnTo>
                  <a:cubicBezTo>
                    <a:pt x="0" y="172"/>
                    <a:pt x="9" y="180"/>
                    <a:pt x="17" y="180"/>
                  </a:cubicBezTo>
                  <a:cubicBezTo>
                    <a:pt x="28" y="180"/>
                    <a:pt x="36" y="172"/>
                    <a:pt x="36" y="163"/>
                  </a:cubicBezTo>
                  <a:lnTo>
                    <a:pt x="36" y="74"/>
                  </a:lnTo>
                  <a:cubicBezTo>
                    <a:pt x="36" y="53"/>
                    <a:pt x="53" y="34"/>
                    <a:pt x="77" y="34"/>
                  </a:cubicBezTo>
                  <a:lnTo>
                    <a:pt x="208" y="34"/>
                  </a:lnTo>
                  <a:cubicBezTo>
                    <a:pt x="229" y="34"/>
                    <a:pt x="248" y="53"/>
                    <a:pt x="248"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6" name="Freihandform 1672">
              <a:extLst>
                <a:ext uri="{FF2B5EF4-FFF2-40B4-BE49-F238E27FC236}">
                  <a16:creationId xmlns:a16="http://schemas.microsoft.com/office/drawing/2014/main" id="{5410C5C8-7D31-4074-9BD9-56FFCD23CB8E}"/>
                </a:ext>
              </a:extLst>
            </p:cNvPr>
            <p:cNvSpPr/>
            <p:nvPr/>
          </p:nvSpPr>
          <p:spPr>
            <a:xfrm>
              <a:off x="8438595" y="3053464"/>
              <a:ext cx="41212" cy="40746"/>
            </a:xfrm>
            <a:custGeom>
              <a:avLst/>
              <a:gdLst/>
              <a:ahLst/>
              <a:cxnLst>
                <a:cxn ang="3cd4">
                  <a:pos x="hc" y="t"/>
                </a:cxn>
                <a:cxn ang="cd2">
                  <a:pos x="l" y="vc"/>
                </a:cxn>
                <a:cxn ang="cd4">
                  <a:pos x="hc" y="b"/>
                </a:cxn>
                <a:cxn ang="0">
                  <a:pos x="r" y="vc"/>
                </a:cxn>
              </a:cxnLst>
              <a:rect l="l" t="t" r="r" b="b"/>
              <a:pathLst>
                <a:path w="178" h="176">
                  <a:moveTo>
                    <a:pt x="89" y="34"/>
                  </a:moveTo>
                  <a:cubicBezTo>
                    <a:pt x="119" y="34"/>
                    <a:pt x="142" y="60"/>
                    <a:pt x="142" y="87"/>
                  </a:cubicBezTo>
                  <a:cubicBezTo>
                    <a:pt x="142" y="117"/>
                    <a:pt x="119" y="140"/>
                    <a:pt x="89" y="140"/>
                  </a:cubicBezTo>
                  <a:cubicBezTo>
                    <a:pt x="60" y="140"/>
                    <a:pt x="36" y="117"/>
                    <a:pt x="36" y="87"/>
                  </a:cubicBezTo>
                  <a:cubicBezTo>
                    <a:pt x="36" y="60"/>
                    <a:pt x="60" y="34"/>
                    <a:pt x="89" y="34"/>
                  </a:cubicBezTo>
                  <a:close/>
                  <a:moveTo>
                    <a:pt x="89" y="176"/>
                  </a:moveTo>
                  <a:cubicBezTo>
                    <a:pt x="138" y="176"/>
                    <a:pt x="178" y="136"/>
                    <a:pt x="178" y="87"/>
                  </a:cubicBezTo>
                  <a:cubicBezTo>
                    <a:pt x="178" y="39"/>
                    <a:pt x="138" y="0"/>
                    <a:pt x="89" y="0"/>
                  </a:cubicBezTo>
                  <a:cubicBezTo>
                    <a:pt x="41" y="0"/>
                    <a:pt x="0" y="39"/>
                    <a:pt x="0" y="87"/>
                  </a:cubicBezTo>
                  <a:cubicBezTo>
                    <a:pt x="0" y="136"/>
                    <a:pt x="41" y="176"/>
                    <a:pt x="8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7" name="Freihandform 1673">
              <a:extLst>
                <a:ext uri="{FF2B5EF4-FFF2-40B4-BE49-F238E27FC236}">
                  <a16:creationId xmlns:a16="http://schemas.microsoft.com/office/drawing/2014/main" id="{BB6825AF-AF04-4F60-A763-2BE80E9864F6}"/>
                </a:ext>
              </a:extLst>
            </p:cNvPr>
            <p:cNvSpPr/>
            <p:nvPr/>
          </p:nvSpPr>
          <p:spPr>
            <a:xfrm>
              <a:off x="8426487" y="3102825"/>
              <a:ext cx="65659" cy="41677"/>
            </a:xfrm>
            <a:custGeom>
              <a:avLst/>
              <a:gdLst/>
              <a:ahLst/>
              <a:cxnLst>
                <a:cxn ang="3cd4">
                  <a:pos x="hc" y="t"/>
                </a:cxn>
                <a:cxn ang="cd2">
                  <a:pos x="l" y="vc"/>
                </a:cxn>
                <a:cxn ang="cd4">
                  <a:pos x="hc" y="b"/>
                </a:cxn>
                <a:cxn ang="0">
                  <a:pos x="r" y="vc"/>
                </a:cxn>
              </a:cxnLst>
              <a:rect l="l" t="t" r="r" b="b"/>
              <a:pathLst>
                <a:path w="283" h="180">
                  <a:moveTo>
                    <a:pt x="207" y="0"/>
                  </a:moveTo>
                  <a:lnTo>
                    <a:pt x="76" y="0"/>
                  </a:lnTo>
                  <a:cubicBezTo>
                    <a:pt x="33" y="0"/>
                    <a:pt x="0" y="34"/>
                    <a:pt x="0" y="74"/>
                  </a:cubicBezTo>
                  <a:lnTo>
                    <a:pt x="0" y="163"/>
                  </a:lnTo>
                  <a:cubicBezTo>
                    <a:pt x="0" y="172"/>
                    <a:pt x="8" y="180"/>
                    <a:pt x="19" y="180"/>
                  </a:cubicBezTo>
                  <a:cubicBezTo>
                    <a:pt x="27" y="180"/>
                    <a:pt x="36" y="172"/>
                    <a:pt x="36" y="163"/>
                  </a:cubicBezTo>
                  <a:lnTo>
                    <a:pt x="36" y="74"/>
                  </a:lnTo>
                  <a:cubicBezTo>
                    <a:pt x="36" y="53"/>
                    <a:pt x="55" y="34"/>
                    <a:pt x="76" y="34"/>
                  </a:cubicBezTo>
                  <a:lnTo>
                    <a:pt x="207" y="34"/>
                  </a:lnTo>
                  <a:cubicBezTo>
                    <a:pt x="228" y="34"/>
                    <a:pt x="247" y="53"/>
                    <a:pt x="247" y="74"/>
                  </a:cubicBezTo>
                  <a:lnTo>
                    <a:pt x="247" y="163"/>
                  </a:lnTo>
                  <a:cubicBezTo>
                    <a:pt x="247" y="172"/>
                    <a:pt x="256" y="180"/>
                    <a:pt x="264" y="180"/>
                  </a:cubicBezTo>
                  <a:cubicBezTo>
                    <a:pt x="275" y="180"/>
                    <a:pt x="283" y="172"/>
                    <a:pt x="283" y="163"/>
                  </a:cubicBezTo>
                  <a:lnTo>
                    <a:pt x="283" y="74"/>
                  </a:lnTo>
                  <a:cubicBezTo>
                    <a:pt x="283" y="34"/>
                    <a:pt x="249" y="0"/>
                    <a:pt x="20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8" name="Freihandform 1674">
              <a:extLst>
                <a:ext uri="{FF2B5EF4-FFF2-40B4-BE49-F238E27FC236}">
                  <a16:creationId xmlns:a16="http://schemas.microsoft.com/office/drawing/2014/main" id="{824BAE62-3984-45A2-99F4-67FD671299C3}"/>
                </a:ext>
              </a:extLst>
            </p:cNvPr>
            <p:cNvSpPr/>
            <p:nvPr/>
          </p:nvSpPr>
          <p:spPr>
            <a:xfrm>
              <a:off x="8381550" y="3135422"/>
              <a:ext cx="40746" cy="41212"/>
            </a:xfrm>
            <a:custGeom>
              <a:avLst/>
              <a:gdLst/>
              <a:ahLst/>
              <a:cxnLst>
                <a:cxn ang="3cd4">
                  <a:pos x="hc" y="t"/>
                </a:cxn>
                <a:cxn ang="cd2">
                  <a:pos x="l" y="vc"/>
                </a:cxn>
                <a:cxn ang="cd4">
                  <a:pos x="hc" y="b"/>
                </a:cxn>
                <a:cxn ang="0">
                  <a:pos x="r" y="vc"/>
                </a:cxn>
              </a:cxnLst>
              <a:rect l="l" t="t" r="r" b="b"/>
              <a:pathLst>
                <a:path w="176" h="178">
                  <a:moveTo>
                    <a:pt x="140" y="89"/>
                  </a:moveTo>
                  <a:cubicBezTo>
                    <a:pt x="140" y="118"/>
                    <a:pt x="116" y="142"/>
                    <a:pt x="87" y="142"/>
                  </a:cubicBezTo>
                  <a:cubicBezTo>
                    <a:pt x="59" y="142"/>
                    <a:pt x="34" y="118"/>
                    <a:pt x="34" y="89"/>
                  </a:cubicBezTo>
                  <a:cubicBezTo>
                    <a:pt x="34" y="59"/>
                    <a:pt x="59" y="36"/>
                    <a:pt x="87" y="36"/>
                  </a:cubicBezTo>
                  <a:cubicBezTo>
                    <a:pt x="116" y="36"/>
                    <a:pt x="140" y="59"/>
                    <a:pt x="140" y="89"/>
                  </a:cubicBezTo>
                  <a:close/>
                  <a:moveTo>
                    <a:pt x="0" y="89"/>
                  </a:moveTo>
                  <a:cubicBezTo>
                    <a:pt x="0" y="137"/>
                    <a:pt x="38" y="178"/>
                    <a:pt x="87" y="178"/>
                  </a:cubicBezTo>
                  <a:cubicBezTo>
                    <a:pt x="135" y="178"/>
                    <a:pt x="176" y="137"/>
                    <a:pt x="176" y="89"/>
                  </a:cubicBezTo>
                  <a:cubicBezTo>
                    <a:pt x="176" y="40"/>
                    <a:pt x="135" y="0"/>
                    <a:pt x="87" y="0"/>
                  </a:cubicBezTo>
                  <a:cubicBezTo>
                    <a:pt x="38" y="0"/>
                    <a:pt x="0" y="40"/>
                    <a:pt x="0"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89" name="Freihandform 1675">
              <a:extLst>
                <a:ext uri="{FF2B5EF4-FFF2-40B4-BE49-F238E27FC236}">
                  <a16:creationId xmlns:a16="http://schemas.microsoft.com/office/drawing/2014/main" id="{F4B890FE-0CF1-4F26-B6A7-91DFD39E1009}"/>
                </a:ext>
              </a:extLst>
            </p:cNvPr>
            <p:cNvSpPr/>
            <p:nvPr/>
          </p:nvSpPr>
          <p:spPr>
            <a:xfrm>
              <a:off x="8369210" y="3184550"/>
              <a:ext cx="65426" cy="42376"/>
            </a:xfrm>
            <a:custGeom>
              <a:avLst/>
              <a:gdLst/>
              <a:ahLst/>
              <a:cxnLst>
                <a:cxn ang="3cd4">
                  <a:pos x="hc" y="t"/>
                </a:cxn>
                <a:cxn ang="cd2">
                  <a:pos x="l" y="vc"/>
                </a:cxn>
                <a:cxn ang="cd4">
                  <a:pos x="hc" y="b"/>
                </a:cxn>
                <a:cxn ang="0">
                  <a:pos x="r" y="vc"/>
                </a:cxn>
              </a:cxnLst>
              <a:rect l="l" t="t" r="r" b="b"/>
              <a:pathLst>
                <a:path w="282" h="183">
                  <a:moveTo>
                    <a:pt x="205" y="0"/>
                  </a:moveTo>
                  <a:lnTo>
                    <a:pt x="74" y="0"/>
                  </a:lnTo>
                  <a:cubicBezTo>
                    <a:pt x="34" y="0"/>
                    <a:pt x="0" y="34"/>
                    <a:pt x="0" y="77"/>
                  </a:cubicBezTo>
                  <a:lnTo>
                    <a:pt x="0" y="163"/>
                  </a:lnTo>
                  <a:cubicBezTo>
                    <a:pt x="0" y="174"/>
                    <a:pt x="6" y="183"/>
                    <a:pt x="17" y="183"/>
                  </a:cubicBezTo>
                  <a:cubicBezTo>
                    <a:pt x="28" y="183"/>
                    <a:pt x="34" y="174"/>
                    <a:pt x="34" y="163"/>
                  </a:cubicBezTo>
                  <a:lnTo>
                    <a:pt x="34" y="77"/>
                  </a:lnTo>
                  <a:cubicBezTo>
                    <a:pt x="34" y="56"/>
                    <a:pt x="53" y="36"/>
                    <a:pt x="74" y="36"/>
                  </a:cubicBezTo>
                  <a:lnTo>
                    <a:pt x="205" y="36"/>
                  </a:lnTo>
                  <a:cubicBezTo>
                    <a:pt x="229" y="36"/>
                    <a:pt x="246" y="56"/>
                    <a:pt x="246" y="77"/>
                  </a:cubicBezTo>
                  <a:lnTo>
                    <a:pt x="246" y="163"/>
                  </a:lnTo>
                  <a:cubicBezTo>
                    <a:pt x="246" y="174"/>
                    <a:pt x="254" y="183"/>
                    <a:pt x="265" y="183"/>
                  </a:cubicBezTo>
                  <a:cubicBezTo>
                    <a:pt x="273" y="183"/>
                    <a:pt x="282" y="174"/>
                    <a:pt x="282" y="163"/>
                  </a:cubicBezTo>
                  <a:lnTo>
                    <a:pt x="282" y="77"/>
                  </a:lnTo>
                  <a:cubicBezTo>
                    <a:pt x="282" y="34"/>
                    <a:pt x="248" y="0"/>
                    <a:pt x="2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0" name="Freihandform 1676">
              <a:extLst>
                <a:ext uri="{FF2B5EF4-FFF2-40B4-BE49-F238E27FC236}">
                  <a16:creationId xmlns:a16="http://schemas.microsoft.com/office/drawing/2014/main" id="{BB9A0FB3-29DD-40C1-9205-E052524FDADE}"/>
                </a:ext>
              </a:extLst>
            </p:cNvPr>
            <p:cNvSpPr/>
            <p:nvPr/>
          </p:nvSpPr>
          <p:spPr>
            <a:xfrm>
              <a:off x="8377126" y="3069763"/>
              <a:ext cx="49128" cy="8149"/>
            </a:xfrm>
            <a:custGeom>
              <a:avLst/>
              <a:gdLst/>
              <a:ahLst/>
              <a:cxnLst>
                <a:cxn ang="3cd4">
                  <a:pos x="hc" y="t"/>
                </a:cxn>
                <a:cxn ang="cd2">
                  <a:pos x="l" y="vc"/>
                </a:cxn>
                <a:cxn ang="cd4">
                  <a:pos x="hc" y="b"/>
                </a:cxn>
                <a:cxn ang="0">
                  <a:pos x="r" y="vc"/>
                </a:cxn>
              </a:cxnLst>
              <a:rect l="l" t="t" r="r" b="b"/>
              <a:pathLst>
                <a:path w="212" h="36">
                  <a:moveTo>
                    <a:pt x="19" y="36"/>
                  </a:moveTo>
                  <a:lnTo>
                    <a:pt x="195" y="36"/>
                  </a:lnTo>
                  <a:cubicBezTo>
                    <a:pt x="205" y="36"/>
                    <a:pt x="212" y="28"/>
                    <a:pt x="212" y="17"/>
                  </a:cubicBezTo>
                  <a:cubicBezTo>
                    <a:pt x="212" y="9"/>
                    <a:pt x="205" y="0"/>
                    <a:pt x="195" y="0"/>
                  </a:cubicBezTo>
                  <a:lnTo>
                    <a:pt x="19" y="0"/>
                  </a:lnTo>
                  <a:cubicBezTo>
                    <a:pt x="8" y="0"/>
                    <a:pt x="0" y="9"/>
                    <a:pt x="0" y="17"/>
                  </a:cubicBezTo>
                  <a:cubicBezTo>
                    <a:pt x="0" y="28"/>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1" name="Freihandform 1677">
              <a:extLst>
                <a:ext uri="{FF2B5EF4-FFF2-40B4-BE49-F238E27FC236}">
                  <a16:creationId xmlns:a16="http://schemas.microsoft.com/office/drawing/2014/main" id="{EAD8CF02-1BD3-4AF4-B13D-2652369C00A9}"/>
                </a:ext>
              </a:extLst>
            </p:cNvPr>
            <p:cNvSpPr/>
            <p:nvPr/>
          </p:nvSpPr>
          <p:spPr>
            <a:xfrm>
              <a:off x="8451168" y="3160336"/>
              <a:ext cx="32597" cy="32131"/>
            </a:xfrm>
            <a:custGeom>
              <a:avLst/>
              <a:gdLst/>
              <a:ahLst/>
              <a:cxnLst>
                <a:cxn ang="3cd4">
                  <a:pos x="hc" y="t"/>
                </a:cxn>
                <a:cxn ang="cd2">
                  <a:pos x="l" y="vc"/>
                </a:cxn>
                <a:cxn ang="cd4">
                  <a:pos x="hc" y="b"/>
                </a:cxn>
                <a:cxn ang="0">
                  <a:pos x="r" y="vc"/>
                </a:cxn>
              </a:cxnLst>
              <a:rect l="l" t="t" r="r" b="b"/>
              <a:pathLst>
                <a:path w="141" h="139">
                  <a:moveTo>
                    <a:pt x="111" y="4"/>
                  </a:moveTo>
                  <a:lnTo>
                    <a:pt x="5" y="110"/>
                  </a:lnTo>
                  <a:cubicBezTo>
                    <a:pt x="-2" y="116"/>
                    <a:pt x="-2" y="127"/>
                    <a:pt x="5" y="135"/>
                  </a:cubicBezTo>
                  <a:cubicBezTo>
                    <a:pt x="7" y="137"/>
                    <a:pt x="13" y="139"/>
                    <a:pt x="17" y="139"/>
                  </a:cubicBezTo>
                  <a:cubicBezTo>
                    <a:pt x="22" y="139"/>
                    <a:pt x="26" y="137"/>
                    <a:pt x="30" y="135"/>
                  </a:cubicBezTo>
                  <a:lnTo>
                    <a:pt x="136" y="29"/>
                  </a:lnTo>
                  <a:cubicBezTo>
                    <a:pt x="142" y="21"/>
                    <a:pt x="142" y="10"/>
                    <a:pt x="136" y="4"/>
                  </a:cubicBezTo>
                  <a:cubicBezTo>
                    <a:pt x="128" y="-1"/>
                    <a:pt x="117" y="-1"/>
                    <a:pt x="111"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2" name="Freihandform 1678">
              <a:extLst>
                <a:ext uri="{FF2B5EF4-FFF2-40B4-BE49-F238E27FC236}">
                  <a16:creationId xmlns:a16="http://schemas.microsoft.com/office/drawing/2014/main" id="{1C27AD4C-FC11-418C-98CF-067AC2117158}"/>
                </a:ext>
              </a:extLst>
            </p:cNvPr>
            <p:cNvSpPr/>
            <p:nvPr/>
          </p:nvSpPr>
          <p:spPr>
            <a:xfrm>
              <a:off x="8319849" y="3160336"/>
              <a:ext cx="32597" cy="32131"/>
            </a:xfrm>
            <a:custGeom>
              <a:avLst/>
              <a:gdLst/>
              <a:ahLst/>
              <a:cxnLst>
                <a:cxn ang="3cd4">
                  <a:pos x="hc" y="t"/>
                </a:cxn>
                <a:cxn ang="cd2">
                  <a:pos x="l" y="vc"/>
                </a:cxn>
                <a:cxn ang="cd4">
                  <a:pos x="hc" y="b"/>
                </a:cxn>
                <a:cxn ang="0">
                  <a:pos x="r" y="vc"/>
                </a:cxn>
              </a:cxnLst>
              <a:rect l="l" t="t" r="r" b="b"/>
              <a:pathLst>
                <a:path w="141" h="139">
                  <a:moveTo>
                    <a:pt x="30" y="4"/>
                  </a:moveTo>
                  <a:cubicBezTo>
                    <a:pt x="24" y="-1"/>
                    <a:pt x="11" y="-1"/>
                    <a:pt x="5" y="4"/>
                  </a:cubicBezTo>
                  <a:cubicBezTo>
                    <a:pt x="-2" y="10"/>
                    <a:pt x="-2" y="21"/>
                    <a:pt x="5" y="29"/>
                  </a:cubicBezTo>
                  <a:lnTo>
                    <a:pt x="110" y="135"/>
                  </a:lnTo>
                  <a:cubicBezTo>
                    <a:pt x="115" y="137"/>
                    <a:pt x="119" y="139"/>
                    <a:pt x="123" y="139"/>
                  </a:cubicBezTo>
                  <a:cubicBezTo>
                    <a:pt x="127" y="139"/>
                    <a:pt x="132" y="137"/>
                    <a:pt x="136" y="135"/>
                  </a:cubicBezTo>
                  <a:cubicBezTo>
                    <a:pt x="142" y="127"/>
                    <a:pt x="142" y="116"/>
                    <a:pt x="136" y="11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693" name="Gruppieren 692">
            <a:extLst>
              <a:ext uri="{FF2B5EF4-FFF2-40B4-BE49-F238E27FC236}">
                <a16:creationId xmlns:a16="http://schemas.microsoft.com/office/drawing/2014/main" id="{119672C5-4A3F-486E-AEA8-ECED6E23DF5E}"/>
              </a:ext>
            </a:extLst>
          </p:cNvPr>
          <p:cNvGrpSpPr>
            <a:grpSpLocks noChangeAspect="1"/>
          </p:cNvGrpSpPr>
          <p:nvPr/>
        </p:nvGrpSpPr>
        <p:grpSpPr>
          <a:xfrm>
            <a:off x="6695707" y="3550665"/>
            <a:ext cx="328528" cy="328528"/>
            <a:chOff x="9124756" y="2971740"/>
            <a:chExt cx="328528" cy="328528"/>
          </a:xfrm>
          <a:solidFill>
            <a:srgbClr val="007AB3"/>
          </a:solidFill>
        </p:grpSpPr>
        <p:sp>
          <p:nvSpPr>
            <p:cNvPr id="694" name="Freihandform 1680">
              <a:extLst>
                <a:ext uri="{FF2B5EF4-FFF2-40B4-BE49-F238E27FC236}">
                  <a16:creationId xmlns:a16="http://schemas.microsoft.com/office/drawing/2014/main" id="{1B9BC904-0B3A-49CC-829F-CDBDE6B25E72}"/>
                </a:ext>
              </a:extLst>
            </p:cNvPr>
            <p:cNvSpPr/>
            <p:nvPr/>
          </p:nvSpPr>
          <p:spPr>
            <a:xfrm>
              <a:off x="9124756"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5" name="Freihandform 1681">
              <a:extLst>
                <a:ext uri="{FF2B5EF4-FFF2-40B4-BE49-F238E27FC236}">
                  <a16:creationId xmlns:a16="http://schemas.microsoft.com/office/drawing/2014/main" id="{957F7F1F-EB61-4352-B12E-D679063F4B72}"/>
                </a:ext>
              </a:extLst>
            </p:cNvPr>
            <p:cNvSpPr/>
            <p:nvPr/>
          </p:nvSpPr>
          <p:spPr>
            <a:xfrm>
              <a:off x="9231627" y="3037399"/>
              <a:ext cx="114554" cy="196745"/>
            </a:xfrm>
            <a:custGeom>
              <a:avLst/>
              <a:gdLst/>
              <a:ahLst/>
              <a:cxnLst>
                <a:cxn ang="3cd4">
                  <a:pos x="hc" y="t"/>
                </a:cxn>
                <a:cxn ang="cd2">
                  <a:pos x="l" y="vc"/>
                </a:cxn>
                <a:cxn ang="cd4">
                  <a:pos x="hc" y="b"/>
                </a:cxn>
                <a:cxn ang="0">
                  <a:pos x="r" y="vc"/>
                </a:cxn>
              </a:cxnLst>
              <a:rect l="l" t="t" r="r" b="b"/>
              <a:pathLst>
                <a:path w="493" h="846">
                  <a:moveTo>
                    <a:pt x="457" y="793"/>
                  </a:moveTo>
                  <a:cubicBezTo>
                    <a:pt x="457" y="804"/>
                    <a:pt x="451" y="812"/>
                    <a:pt x="440" y="812"/>
                  </a:cubicBezTo>
                  <a:lnTo>
                    <a:pt x="53" y="812"/>
                  </a:lnTo>
                  <a:cubicBezTo>
                    <a:pt x="42" y="812"/>
                    <a:pt x="34" y="804"/>
                    <a:pt x="34" y="793"/>
                  </a:cubicBezTo>
                  <a:lnTo>
                    <a:pt x="34" y="124"/>
                  </a:lnTo>
                  <a:cubicBezTo>
                    <a:pt x="34" y="114"/>
                    <a:pt x="42" y="105"/>
                    <a:pt x="53" y="105"/>
                  </a:cubicBezTo>
                  <a:lnTo>
                    <a:pt x="159" y="105"/>
                  </a:lnTo>
                  <a:lnTo>
                    <a:pt x="335" y="105"/>
                  </a:lnTo>
                  <a:lnTo>
                    <a:pt x="440" y="105"/>
                  </a:lnTo>
                  <a:cubicBezTo>
                    <a:pt x="451" y="105"/>
                    <a:pt x="457" y="114"/>
                    <a:pt x="457" y="124"/>
                  </a:cubicBezTo>
                  <a:close/>
                  <a:moveTo>
                    <a:pt x="176" y="36"/>
                  </a:moveTo>
                  <a:lnTo>
                    <a:pt x="318" y="36"/>
                  </a:lnTo>
                  <a:lnTo>
                    <a:pt x="318" y="72"/>
                  </a:lnTo>
                  <a:lnTo>
                    <a:pt x="176" y="72"/>
                  </a:lnTo>
                  <a:close/>
                  <a:moveTo>
                    <a:pt x="440" y="72"/>
                  </a:moveTo>
                  <a:lnTo>
                    <a:pt x="351" y="72"/>
                  </a:lnTo>
                  <a:lnTo>
                    <a:pt x="351" y="19"/>
                  </a:lnTo>
                  <a:cubicBezTo>
                    <a:pt x="351" y="8"/>
                    <a:pt x="345" y="0"/>
                    <a:pt x="335" y="0"/>
                  </a:cubicBezTo>
                  <a:lnTo>
                    <a:pt x="159" y="0"/>
                  </a:lnTo>
                  <a:cubicBezTo>
                    <a:pt x="148" y="0"/>
                    <a:pt x="140" y="8"/>
                    <a:pt x="140" y="19"/>
                  </a:cubicBezTo>
                  <a:lnTo>
                    <a:pt x="140" y="72"/>
                  </a:lnTo>
                  <a:lnTo>
                    <a:pt x="53" y="72"/>
                  </a:lnTo>
                  <a:cubicBezTo>
                    <a:pt x="23" y="72"/>
                    <a:pt x="0" y="95"/>
                    <a:pt x="0" y="124"/>
                  </a:cubicBezTo>
                  <a:lnTo>
                    <a:pt x="0" y="793"/>
                  </a:lnTo>
                  <a:cubicBezTo>
                    <a:pt x="0" y="823"/>
                    <a:pt x="23" y="846"/>
                    <a:pt x="53" y="846"/>
                  </a:cubicBezTo>
                  <a:lnTo>
                    <a:pt x="440" y="846"/>
                  </a:lnTo>
                  <a:cubicBezTo>
                    <a:pt x="470" y="846"/>
                    <a:pt x="493" y="823"/>
                    <a:pt x="493" y="793"/>
                  </a:cubicBezTo>
                  <a:lnTo>
                    <a:pt x="493" y="124"/>
                  </a:lnTo>
                  <a:cubicBezTo>
                    <a:pt x="493" y="95"/>
                    <a:pt x="470" y="72"/>
                    <a:pt x="440"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6" name="Freihandform 1682">
              <a:extLst>
                <a:ext uri="{FF2B5EF4-FFF2-40B4-BE49-F238E27FC236}">
                  <a16:creationId xmlns:a16="http://schemas.microsoft.com/office/drawing/2014/main" id="{14EEABE3-CF23-4141-9541-CBCACFCAECEB}"/>
                </a:ext>
              </a:extLst>
            </p:cNvPr>
            <p:cNvSpPr/>
            <p:nvPr/>
          </p:nvSpPr>
          <p:spPr>
            <a:xfrm>
              <a:off x="9256307" y="312797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8"/>
                    <a:pt x="6" y="34"/>
                    <a:pt x="17" y="34"/>
                  </a:cubicBezTo>
                  <a:lnTo>
                    <a:pt x="265" y="34"/>
                  </a:lnTo>
                  <a:cubicBezTo>
                    <a:pt x="273" y="34"/>
                    <a:pt x="281" y="28"/>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7" name="Freihandform 1683">
              <a:extLst>
                <a:ext uri="{FF2B5EF4-FFF2-40B4-BE49-F238E27FC236}">
                  <a16:creationId xmlns:a16="http://schemas.microsoft.com/office/drawing/2014/main" id="{785823DE-B22B-42F8-97FE-728BBC293702}"/>
                </a:ext>
              </a:extLst>
            </p:cNvPr>
            <p:cNvSpPr/>
            <p:nvPr/>
          </p:nvSpPr>
          <p:spPr>
            <a:xfrm>
              <a:off x="9256307" y="3103291"/>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7"/>
                    <a:pt x="0" y="17"/>
                  </a:cubicBezTo>
                  <a:cubicBezTo>
                    <a:pt x="0" y="28"/>
                    <a:pt x="6" y="34"/>
                    <a:pt x="17" y="34"/>
                  </a:cubicBezTo>
                  <a:lnTo>
                    <a:pt x="265" y="34"/>
                  </a:lnTo>
                  <a:cubicBezTo>
                    <a:pt x="273" y="34"/>
                    <a:pt x="281" y="28"/>
                    <a:pt x="281" y="17"/>
                  </a:cubicBezTo>
                  <a:cubicBezTo>
                    <a:pt x="281" y="7"/>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8" name="Freihandform 1684">
              <a:extLst>
                <a:ext uri="{FF2B5EF4-FFF2-40B4-BE49-F238E27FC236}">
                  <a16:creationId xmlns:a16="http://schemas.microsoft.com/office/drawing/2014/main" id="{2974AF88-230A-4024-93B6-C540F515FE80}"/>
                </a:ext>
              </a:extLst>
            </p:cNvPr>
            <p:cNvSpPr/>
            <p:nvPr/>
          </p:nvSpPr>
          <p:spPr>
            <a:xfrm>
              <a:off x="9256307" y="315265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7"/>
                    <a:pt x="6" y="34"/>
                    <a:pt x="17" y="34"/>
                  </a:cubicBezTo>
                  <a:lnTo>
                    <a:pt x="265" y="34"/>
                  </a:lnTo>
                  <a:cubicBezTo>
                    <a:pt x="273" y="34"/>
                    <a:pt x="281" y="27"/>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699" name="Freihandform 1685">
              <a:extLst>
                <a:ext uri="{FF2B5EF4-FFF2-40B4-BE49-F238E27FC236}">
                  <a16:creationId xmlns:a16="http://schemas.microsoft.com/office/drawing/2014/main" id="{302524A8-406A-44E0-A311-98031EB3361D}"/>
                </a:ext>
              </a:extLst>
            </p:cNvPr>
            <p:cNvSpPr/>
            <p:nvPr/>
          </p:nvSpPr>
          <p:spPr>
            <a:xfrm>
              <a:off x="9256307" y="3177332"/>
              <a:ext cx="65193" cy="7684"/>
            </a:xfrm>
            <a:custGeom>
              <a:avLst/>
              <a:gdLst/>
              <a:ahLst/>
              <a:cxnLst>
                <a:cxn ang="3cd4">
                  <a:pos x="hc" y="t"/>
                </a:cxn>
                <a:cxn ang="cd2">
                  <a:pos x="l" y="vc"/>
                </a:cxn>
                <a:cxn ang="cd4">
                  <a:pos x="hc" y="b"/>
                </a:cxn>
                <a:cxn ang="0">
                  <a:pos x="r" y="vc"/>
                </a:cxn>
              </a:cxnLst>
              <a:rect l="l" t="t" r="r" b="b"/>
              <a:pathLst>
                <a:path w="281" h="34">
                  <a:moveTo>
                    <a:pt x="265" y="0"/>
                  </a:moveTo>
                  <a:lnTo>
                    <a:pt x="17" y="0"/>
                  </a:lnTo>
                  <a:cubicBezTo>
                    <a:pt x="6" y="0"/>
                    <a:pt x="0" y="6"/>
                    <a:pt x="0" y="17"/>
                  </a:cubicBezTo>
                  <a:cubicBezTo>
                    <a:pt x="0" y="27"/>
                    <a:pt x="6" y="34"/>
                    <a:pt x="17" y="34"/>
                  </a:cubicBezTo>
                  <a:lnTo>
                    <a:pt x="265" y="34"/>
                  </a:lnTo>
                  <a:cubicBezTo>
                    <a:pt x="273" y="34"/>
                    <a:pt x="281" y="27"/>
                    <a:pt x="281" y="17"/>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0" name="Freihandform 1686">
              <a:extLst>
                <a:ext uri="{FF2B5EF4-FFF2-40B4-BE49-F238E27FC236}">
                  <a16:creationId xmlns:a16="http://schemas.microsoft.com/office/drawing/2014/main" id="{D8B2D6EF-E5BD-402A-9B83-50330F8D9A86}"/>
                </a:ext>
              </a:extLst>
            </p:cNvPr>
            <p:cNvSpPr/>
            <p:nvPr/>
          </p:nvSpPr>
          <p:spPr>
            <a:xfrm>
              <a:off x="9256307" y="3202013"/>
              <a:ext cx="65193" cy="7451"/>
            </a:xfrm>
            <a:custGeom>
              <a:avLst/>
              <a:gdLst/>
              <a:ahLst/>
              <a:cxnLst>
                <a:cxn ang="3cd4">
                  <a:pos x="hc" y="t"/>
                </a:cxn>
                <a:cxn ang="cd2">
                  <a:pos x="l" y="vc"/>
                </a:cxn>
                <a:cxn ang="cd4">
                  <a:pos x="hc" y="b"/>
                </a:cxn>
                <a:cxn ang="0">
                  <a:pos x="r" y="vc"/>
                </a:cxn>
              </a:cxnLst>
              <a:rect l="l" t="t" r="r" b="b"/>
              <a:pathLst>
                <a:path w="281" h="33">
                  <a:moveTo>
                    <a:pt x="265" y="0"/>
                  </a:moveTo>
                  <a:lnTo>
                    <a:pt x="17" y="0"/>
                  </a:lnTo>
                  <a:cubicBezTo>
                    <a:pt x="6" y="0"/>
                    <a:pt x="0" y="6"/>
                    <a:pt x="0" y="16"/>
                  </a:cubicBezTo>
                  <a:cubicBezTo>
                    <a:pt x="0" y="27"/>
                    <a:pt x="6" y="33"/>
                    <a:pt x="17" y="33"/>
                  </a:cubicBezTo>
                  <a:lnTo>
                    <a:pt x="265" y="33"/>
                  </a:lnTo>
                  <a:cubicBezTo>
                    <a:pt x="273" y="33"/>
                    <a:pt x="281" y="27"/>
                    <a:pt x="281" y="16"/>
                  </a:cubicBezTo>
                  <a:cubicBezTo>
                    <a:pt x="281" y="6"/>
                    <a:pt x="273" y="0"/>
                    <a:pt x="26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1" name="Gruppieren 700">
            <a:extLst>
              <a:ext uri="{FF2B5EF4-FFF2-40B4-BE49-F238E27FC236}">
                <a16:creationId xmlns:a16="http://schemas.microsoft.com/office/drawing/2014/main" id="{B32880C9-5D18-466A-9D2C-995A861B3223}"/>
              </a:ext>
            </a:extLst>
          </p:cNvPr>
          <p:cNvGrpSpPr>
            <a:grpSpLocks noChangeAspect="1"/>
          </p:cNvGrpSpPr>
          <p:nvPr/>
        </p:nvGrpSpPr>
        <p:grpSpPr>
          <a:xfrm>
            <a:off x="7139023" y="3550665"/>
            <a:ext cx="328528" cy="328528"/>
            <a:chOff x="9568072" y="2971740"/>
            <a:chExt cx="328528" cy="328528"/>
          </a:xfrm>
          <a:solidFill>
            <a:srgbClr val="007AB3"/>
          </a:solidFill>
        </p:grpSpPr>
        <p:sp>
          <p:nvSpPr>
            <p:cNvPr id="702" name="Freihandform 1688">
              <a:extLst>
                <a:ext uri="{FF2B5EF4-FFF2-40B4-BE49-F238E27FC236}">
                  <a16:creationId xmlns:a16="http://schemas.microsoft.com/office/drawing/2014/main" id="{548EEEC7-3B4D-4749-9E9F-74B66C41A1B9}"/>
                </a:ext>
              </a:extLst>
            </p:cNvPr>
            <p:cNvSpPr/>
            <p:nvPr/>
          </p:nvSpPr>
          <p:spPr>
            <a:xfrm>
              <a:off x="9568072"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3" name="Freihandform 1689">
              <a:extLst>
                <a:ext uri="{FF2B5EF4-FFF2-40B4-BE49-F238E27FC236}">
                  <a16:creationId xmlns:a16="http://schemas.microsoft.com/office/drawing/2014/main" id="{D04D03E0-CBDA-498A-BA7C-448F5C409115}"/>
                </a:ext>
              </a:extLst>
            </p:cNvPr>
            <p:cNvSpPr/>
            <p:nvPr/>
          </p:nvSpPr>
          <p:spPr>
            <a:xfrm>
              <a:off x="9691241" y="3045781"/>
              <a:ext cx="81958" cy="81958"/>
            </a:xfrm>
            <a:custGeom>
              <a:avLst/>
              <a:gdLst/>
              <a:ahLst/>
              <a:cxnLst>
                <a:cxn ang="3cd4">
                  <a:pos x="hc" y="t"/>
                </a:cxn>
                <a:cxn ang="cd2">
                  <a:pos x="l" y="vc"/>
                </a:cxn>
                <a:cxn ang="cd4">
                  <a:pos x="hc" y="b"/>
                </a:cxn>
                <a:cxn ang="0">
                  <a:pos x="r" y="vc"/>
                </a:cxn>
              </a:cxnLst>
              <a:rect l="l" t="t" r="r" b="b"/>
              <a:pathLst>
                <a:path w="353" h="353">
                  <a:moveTo>
                    <a:pt x="176" y="317"/>
                  </a:moveTo>
                  <a:cubicBezTo>
                    <a:pt x="99" y="317"/>
                    <a:pt x="36" y="254"/>
                    <a:pt x="36" y="175"/>
                  </a:cubicBezTo>
                  <a:cubicBezTo>
                    <a:pt x="36" y="99"/>
                    <a:pt x="99" y="36"/>
                    <a:pt x="176" y="36"/>
                  </a:cubicBezTo>
                  <a:cubicBezTo>
                    <a:pt x="254" y="36"/>
                    <a:pt x="317" y="99"/>
                    <a:pt x="317" y="175"/>
                  </a:cubicBezTo>
                  <a:cubicBezTo>
                    <a:pt x="317" y="254"/>
                    <a:pt x="254" y="317"/>
                    <a:pt x="176" y="317"/>
                  </a:cubicBezTo>
                  <a:close/>
                  <a:moveTo>
                    <a:pt x="353" y="175"/>
                  </a:moveTo>
                  <a:cubicBezTo>
                    <a:pt x="353" y="78"/>
                    <a:pt x="273" y="0"/>
                    <a:pt x="176" y="0"/>
                  </a:cubicBezTo>
                  <a:cubicBezTo>
                    <a:pt x="78" y="0"/>
                    <a:pt x="0" y="78"/>
                    <a:pt x="0" y="175"/>
                  </a:cubicBezTo>
                  <a:cubicBezTo>
                    <a:pt x="0" y="273"/>
                    <a:pt x="78" y="353"/>
                    <a:pt x="176" y="353"/>
                  </a:cubicBezTo>
                  <a:cubicBezTo>
                    <a:pt x="273" y="353"/>
                    <a:pt x="353" y="273"/>
                    <a:pt x="353" y="1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4" name="Freihandform 1690">
              <a:extLst>
                <a:ext uri="{FF2B5EF4-FFF2-40B4-BE49-F238E27FC236}">
                  <a16:creationId xmlns:a16="http://schemas.microsoft.com/office/drawing/2014/main" id="{7B8ED4AA-45B6-4E64-A0E1-FE44D5FC6CEA}"/>
                </a:ext>
              </a:extLst>
            </p:cNvPr>
            <p:cNvSpPr/>
            <p:nvPr/>
          </p:nvSpPr>
          <p:spPr>
            <a:xfrm>
              <a:off x="9748984" y="3144270"/>
              <a:ext cx="73576" cy="73576"/>
            </a:xfrm>
            <a:custGeom>
              <a:avLst/>
              <a:gdLst/>
              <a:ahLst/>
              <a:cxnLst>
                <a:cxn ang="3cd4">
                  <a:pos x="hc" y="t"/>
                </a:cxn>
                <a:cxn ang="cd2">
                  <a:pos x="l" y="vc"/>
                </a:cxn>
                <a:cxn ang="cd4">
                  <a:pos x="hc" y="b"/>
                </a:cxn>
                <a:cxn ang="0">
                  <a:pos x="r" y="vc"/>
                </a:cxn>
              </a:cxnLst>
              <a:rect l="l" t="t" r="r" b="b"/>
              <a:pathLst>
                <a:path w="317" h="317">
                  <a:moveTo>
                    <a:pt x="281" y="281"/>
                  </a:moveTo>
                  <a:lnTo>
                    <a:pt x="33" y="281"/>
                  </a:lnTo>
                  <a:lnTo>
                    <a:pt x="33" y="36"/>
                  </a:lnTo>
                  <a:lnTo>
                    <a:pt x="281" y="36"/>
                  </a:lnTo>
                  <a:close/>
                  <a:moveTo>
                    <a:pt x="298" y="0"/>
                  </a:moveTo>
                  <a:lnTo>
                    <a:pt x="16" y="0"/>
                  </a:lnTo>
                  <a:cubicBezTo>
                    <a:pt x="6" y="0"/>
                    <a:pt x="0" y="8"/>
                    <a:pt x="0" y="17"/>
                  </a:cubicBezTo>
                  <a:lnTo>
                    <a:pt x="0" y="300"/>
                  </a:lnTo>
                  <a:cubicBezTo>
                    <a:pt x="0" y="309"/>
                    <a:pt x="6" y="317"/>
                    <a:pt x="16" y="317"/>
                  </a:cubicBezTo>
                  <a:lnTo>
                    <a:pt x="298" y="317"/>
                  </a:lnTo>
                  <a:cubicBezTo>
                    <a:pt x="309" y="317"/>
                    <a:pt x="317" y="309"/>
                    <a:pt x="317" y="300"/>
                  </a:cubicBezTo>
                  <a:lnTo>
                    <a:pt x="317" y="17"/>
                  </a:lnTo>
                  <a:cubicBezTo>
                    <a:pt x="317" y="8"/>
                    <a:pt x="309" y="0"/>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5" name="Freihandform 1691">
              <a:extLst>
                <a:ext uri="{FF2B5EF4-FFF2-40B4-BE49-F238E27FC236}">
                  <a16:creationId xmlns:a16="http://schemas.microsoft.com/office/drawing/2014/main" id="{615258C4-1283-4E88-A3E5-B049876DBF4D}"/>
                </a:ext>
              </a:extLst>
            </p:cNvPr>
            <p:cNvSpPr/>
            <p:nvPr/>
          </p:nvSpPr>
          <p:spPr>
            <a:xfrm>
              <a:off x="9642113" y="3143339"/>
              <a:ext cx="85916" cy="74274"/>
            </a:xfrm>
            <a:custGeom>
              <a:avLst/>
              <a:gdLst/>
              <a:ahLst/>
              <a:cxnLst>
                <a:cxn ang="3cd4">
                  <a:pos x="hc" y="t"/>
                </a:cxn>
                <a:cxn ang="cd2">
                  <a:pos x="l" y="vc"/>
                </a:cxn>
                <a:cxn ang="cd4">
                  <a:pos x="hc" y="b"/>
                </a:cxn>
                <a:cxn ang="0">
                  <a:pos x="r" y="vc"/>
                </a:cxn>
              </a:cxnLst>
              <a:rect l="l" t="t" r="r" b="b"/>
              <a:pathLst>
                <a:path w="370" h="320">
                  <a:moveTo>
                    <a:pt x="48" y="284"/>
                  </a:moveTo>
                  <a:lnTo>
                    <a:pt x="183" y="49"/>
                  </a:lnTo>
                  <a:lnTo>
                    <a:pt x="321" y="284"/>
                  </a:lnTo>
                  <a:close/>
                  <a:moveTo>
                    <a:pt x="200" y="7"/>
                  </a:moveTo>
                  <a:cubicBezTo>
                    <a:pt x="194" y="-2"/>
                    <a:pt x="175" y="-2"/>
                    <a:pt x="169" y="7"/>
                  </a:cubicBezTo>
                  <a:lnTo>
                    <a:pt x="1" y="293"/>
                  </a:lnTo>
                  <a:cubicBezTo>
                    <a:pt x="0" y="299"/>
                    <a:pt x="0" y="306"/>
                    <a:pt x="1" y="312"/>
                  </a:cubicBezTo>
                  <a:cubicBezTo>
                    <a:pt x="6" y="316"/>
                    <a:pt x="10" y="320"/>
                    <a:pt x="16" y="320"/>
                  </a:cubicBezTo>
                  <a:lnTo>
                    <a:pt x="353" y="320"/>
                  </a:lnTo>
                  <a:cubicBezTo>
                    <a:pt x="359" y="320"/>
                    <a:pt x="363" y="316"/>
                    <a:pt x="368" y="312"/>
                  </a:cubicBezTo>
                  <a:cubicBezTo>
                    <a:pt x="370" y="306"/>
                    <a:pt x="370" y="299"/>
                    <a:pt x="368" y="2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6" name="Gruppieren 705">
            <a:extLst>
              <a:ext uri="{FF2B5EF4-FFF2-40B4-BE49-F238E27FC236}">
                <a16:creationId xmlns:a16="http://schemas.microsoft.com/office/drawing/2014/main" id="{DECA7064-B5D7-479D-BF2E-94640F5DFBFF}"/>
              </a:ext>
            </a:extLst>
          </p:cNvPr>
          <p:cNvGrpSpPr>
            <a:grpSpLocks noChangeAspect="1"/>
          </p:cNvGrpSpPr>
          <p:nvPr/>
        </p:nvGrpSpPr>
        <p:grpSpPr>
          <a:xfrm>
            <a:off x="7582572" y="3550665"/>
            <a:ext cx="328296" cy="328528"/>
            <a:chOff x="10011621" y="2971740"/>
            <a:chExt cx="328296" cy="328528"/>
          </a:xfrm>
          <a:solidFill>
            <a:srgbClr val="007AB3"/>
          </a:solidFill>
        </p:grpSpPr>
        <p:sp>
          <p:nvSpPr>
            <p:cNvPr id="707" name="Freihandform 1693">
              <a:extLst>
                <a:ext uri="{FF2B5EF4-FFF2-40B4-BE49-F238E27FC236}">
                  <a16:creationId xmlns:a16="http://schemas.microsoft.com/office/drawing/2014/main" id="{5DF1EA92-78A9-456E-BB33-4D826BB41007}"/>
                </a:ext>
              </a:extLst>
            </p:cNvPr>
            <p:cNvSpPr/>
            <p:nvPr/>
          </p:nvSpPr>
          <p:spPr>
            <a:xfrm>
              <a:off x="10011621" y="297174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08" name="Freihandform 1694">
              <a:extLst>
                <a:ext uri="{FF2B5EF4-FFF2-40B4-BE49-F238E27FC236}">
                  <a16:creationId xmlns:a16="http://schemas.microsoft.com/office/drawing/2014/main" id="{4A4B0B1B-2D91-4269-A1D8-28E53E7FF22D}"/>
                </a:ext>
              </a:extLst>
            </p:cNvPr>
            <p:cNvSpPr/>
            <p:nvPr/>
          </p:nvSpPr>
          <p:spPr>
            <a:xfrm>
              <a:off x="10077047" y="3061847"/>
              <a:ext cx="196977" cy="147384"/>
            </a:xfrm>
            <a:custGeom>
              <a:avLst/>
              <a:gdLst/>
              <a:ahLst/>
              <a:cxnLst>
                <a:cxn ang="3cd4">
                  <a:pos x="hc" y="t"/>
                </a:cxn>
                <a:cxn ang="cd2">
                  <a:pos x="l" y="vc"/>
                </a:cxn>
                <a:cxn ang="cd4">
                  <a:pos x="hc" y="b"/>
                </a:cxn>
                <a:cxn ang="0">
                  <a:pos x="r" y="vc"/>
                </a:cxn>
              </a:cxnLst>
              <a:rect l="l" t="t" r="r" b="b"/>
              <a:pathLst>
                <a:path w="847" h="634">
                  <a:moveTo>
                    <a:pt x="142" y="423"/>
                  </a:moveTo>
                  <a:cubicBezTo>
                    <a:pt x="83" y="423"/>
                    <a:pt x="36" y="376"/>
                    <a:pt x="36" y="317"/>
                  </a:cubicBezTo>
                  <a:cubicBezTo>
                    <a:pt x="36" y="260"/>
                    <a:pt x="83" y="211"/>
                    <a:pt x="142" y="211"/>
                  </a:cubicBezTo>
                  <a:cubicBezTo>
                    <a:pt x="201" y="211"/>
                    <a:pt x="248" y="260"/>
                    <a:pt x="248" y="317"/>
                  </a:cubicBezTo>
                  <a:cubicBezTo>
                    <a:pt x="248" y="376"/>
                    <a:pt x="201" y="423"/>
                    <a:pt x="142" y="423"/>
                  </a:cubicBezTo>
                  <a:close/>
                  <a:moveTo>
                    <a:pt x="675" y="241"/>
                  </a:moveTo>
                  <a:cubicBezTo>
                    <a:pt x="678" y="245"/>
                    <a:pt x="684" y="247"/>
                    <a:pt x="688" y="247"/>
                  </a:cubicBezTo>
                  <a:cubicBezTo>
                    <a:pt x="692" y="247"/>
                    <a:pt x="697" y="245"/>
                    <a:pt x="699" y="243"/>
                  </a:cubicBezTo>
                  <a:lnTo>
                    <a:pt x="840" y="137"/>
                  </a:lnTo>
                  <a:cubicBezTo>
                    <a:pt x="843" y="135"/>
                    <a:pt x="843" y="135"/>
                    <a:pt x="845" y="133"/>
                  </a:cubicBezTo>
                  <a:lnTo>
                    <a:pt x="845" y="131"/>
                  </a:lnTo>
                  <a:cubicBezTo>
                    <a:pt x="847" y="129"/>
                    <a:pt x="847" y="126"/>
                    <a:pt x="847" y="124"/>
                  </a:cubicBezTo>
                  <a:cubicBezTo>
                    <a:pt x="847" y="120"/>
                    <a:pt x="847" y="118"/>
                    <a:pt x="845" y="116"/>
                  </a:cubicBezTo>
                  <a:lnTo>
                    <a:pt x="845" y="114"/>
                  </a:lnTo>
                  <a:cubicBezTo>
                    <a:pt x="843" y="114"/>
                    <a:pt x="843" y="112"/>
                    <a:pt x="840" y="109"/>
                  </a:cubicBezTo>
                  <a:lnTo>
                    <a:pt x="699" y="4"/>
                  </a:lnTo>
                  <a:cubicBezTo>
                    <a:pt x="692" y="-3"/>
                    <a:pt x="680" y="-1"/>
                    <a:pt x="675" y="8"/>
                  </a:cubicBezTo>
                  <a:cubicBezTo>
                    <a:pt x="669" y="14"/>
                    <a:pt x="671" y="27"/>
                    <a:pt x="678" y="31"/>
                  </a:cubicBezTo>
                  <a:lnTo>
                    <a:pt x="777" y="105"/>
                  </a:lnTo>
                  <a:cubicBezTo>
                    <a:pt x="728" y="105"/>
                    <a:pt x="663" y="103"/>
                    <a:pt x="582" y="105"/>
                  </a:cubicBezTo>
                  <a:cubicBezTo>
                    <a:pt x="481" y="109"/>
                    <a:pt x="440" y="158"/>
                    <a:pt x="426" y="186"/>
                  </a:cubicBezTo>
                  <a:cubicBezTo>
                    <a:pt x="415" y="207"/>
                    <a:pt x="413" y="226"/>
                    <a:pt x="413" y="241"/>
                  </a:cubicBezTo>
                  <a:cubicBezTo>
                    <a:pt x="411" y="260"/>
                    <a:pt x="411" y="272"/>
                    <a:pt x="394" y="287"/>
                  </a:cubicBezTo>
                  <a:cubicBezTo>
                    <a:pt x="390" y="294"/>
                    <a:pt x="377" y="298"/>
                    <a:pt x="368" y="300"/>
                  </a:cubicBezTo>
                  <a:lnTo>
                    <a:pt x="282" y="300"/>
                  </a:lnTo>
                  <a:cubicBezTo>
                    <a:pt x="273" y="230"/>
                    <a:pt x="214" y="177"/>
                    <a:pt x="142" y="177"/>
                  </a:cubicBezTo>
                  <a:cubicBezTo>
                    <a:pt x="64" y="177"/>
                    <a:pt x="0" y="241"/>
                    <a:pt x="0" y="317"/>
                  </a:cubicBezTo>
                  <a:cubicBezTo>
                    <a:pt x="0" y="395"/>
                    <a:pt x="64" y="459"/>
                    <a:pt x="142" y="459"/>
                  </a:cubicBezTo>
                  <a:cubicBezTo>
                    <a:pt x="214" y="459"/>
                    <a:pt x="273" y="404"/>
                    <a:pt x="282" y="336"/>
                  </a:cubicBezTo>
                  <a:lnTo>
                    <a:pt x="368" y="336"/>
                  </a:lnTo>
                  <a:cubicBezTo>
                    <a:pt x="375" y="338"/>
                    <a:pt x="388" y="342"/>
                    <a:pt x="394" y="349"/>
                  </a:cubicBezTo>
                  <a:cubicBezTo>
                    <a:pt x="411" y="363"/>
                    <a:pt x="411" y="376"/>
                    <a:pt x="413" y="395"/>
                  </a:cubicBezTo>
                  <a:cubicBezTo>
                    <a:pt x="413" y="410"/>
                    <a:pt x="415" y="427"/>
                    <a:pt x="426" y="448"/>
                  </a:cubicBezTo>
                  <a:cubicBezTo>
                    <a:pt x="440" y="478"/>
                    <a:pt x="481" y="526"/>
                    <a:pt x="582" y="529"/>
                  </a:cubicBezTo>
                  <a:cubicBezTo>
                    <a:pt x="622" y="531"/>
                    <a:pt x="656" y="531"/>
                    <a:pt x="690" y="531"/>
                  </a:cubicBezTo>
                  <a:cubicBezTo>
                    <a:pt x="724" y="531"/>
                    <a:pt x="752" y="531"/>
                    <a:pt x="777" y="531"/>
                  </a:cubicBezTo>
                  <a:lnTo>
                    <a:pt x="678" y="603"/>
                  </a:lnTo>
                  <a:cubicBezTo>
                    <a:pt x="671" y="609"/>
                    <a:pt x="669" y="620"/>
                    <a:pt x="675" y="628"/>
                  </a:cubicBezTo>
                  <a:cubicBezTo>
                    <a:pt x="678" y="632"/>
                    <a:pt x="684" y="634"/>
                    <a:pt x="688" y="634"/>
                  </a:cubicBezTo>
                  <a:cubicBezTo>
                    <a:pt x="692" y="634"/>
                    <a:pt x="697" y="634"/>
                    <a:pt x="699" y="632"/>
                  </a:cubicBezTo>
                  <a:lnTo>
                    <a:pt x="840" y="526"/>
                  </a:lnTo>
                  <a:lnTo>
                    <a:pt x="840" y="524"/>
                  </a:lnTo>
                  <a:cubicBezTo>
                    <a:pt x="843" y="524"/>
                    <a:pt x="843" y="522"/>
                    <a:pt x="845" y="520"/>
                  </a:cubicBezTo>
                  <a:cubicBezTo>
                    <a:pt x="847" y="516"/>
                    <a:pt x="847" y="514"/>
                    <a:pt x="847" y="512"/>
                  </a:cubicBezTo>
                  <a:cubicBezTo>
                    <a:pt x="847" y="510"/>
                    <a:pt x="847" y="507"/>
                    <a:pt x="845" y="505"/>
                  </a:cubicBezTo>
                  <a:cubicBezTo>
                    <a:pt x="845" y="503"/>
                    <a:pt x="845" y="503"/>
                    <a:pt x="845" y="503"/>
                  </a:cubicBezTo>
                  <a:cubicBezTo>
                    <a:pt x="843" y="501"/>
                    <a:pt x="843" y="499"/>
                    <a:pt x="840" y="499"/>
                  </a:cubicBezTo>
                  <a:lnTo>
                    <a:pt x="840" y="497"/>
                  </a:lnTo>
                  <a:lnTo>
                    <a:pt x="699" y="391"/>
                  </a:lnTo>
                  <a:cubicBezTo>
                    <a:pt x="692" y="387"/>
                    <a:pt x="680" y="387"/>
                    <a:pt x="675" y="395"/>
                  </a:cubicBezTo>
                  <a:cubicBezTo>
                    <a:pt x="669" y="404"/>
                    <a:pt x="671" y="414"/>
                    <a:pt x="678" y="421"/>
                  </a:cubicBezTo>
                  <a:lnTo>
                    <a:pt x="777" y="495"/>
                  </a:lnTo>
                  <a:cubicBezTo>
                    <a:pt x="730" y="495"/>
                    <a:pt x="665" y="497"/>
                    <a:pt x="584" y="495"/>
                  </a:cubicBezTo>
                  <a:cubicBezTo>
                    <a:pt x="521" y="493"/>
                    <a:pt x="476" y="471"/>
                    <a:pt x="457" y="433"/>
                  </a:cubicBezTo>
                  <a:cubicBezTo>
                    <a:pt x="451" y="419"/>
                    <a:pt x="449" y="406"/>
                    <a:pt x="447" y="391"/>
                  </a:cubicBezTo>
                  <a:cubicBezTo>
                    <a:pt x="447" y="370"/>
                    <a:pt x="445" y="349"/>
                    <a:pt x="419" y="323"/>
                  </a:cubicBezTo>
                  <a:cubicBezTo>
                    <a:pt x="417" y="321"/>
                    <a:pt x="415" y="319"/>
                    <a:pt x="413" y="317"/>
                  </a:cubicBezTo>
                  <a:cubicBezTo>
                    <a:pt x="415" y="317"/>
                    <a:pt x="417" y="315"/>
                    <a:pt x="419" y="313"/>
                  </a:cubicBezTo>
                  <a:cubicBezTo>
                    <a:pt x="445" y="287"/>
                    <a:pt x="447" y="264"/>
                    <a:pt x="447" y="245"/>
                  </a:cubicBezTo>
                  <a:cubicBezTo>
                    <a:pt x="449" y="230"/>
                    <a:pt x="451" y="217"/>
                    <a:pt x="457" y="203"/>
                  </a:cubicBezTo>
                  <a:cubicBezTo>
                    <a:pt x="476" y="165"/>
                    <a:pt x="521" y="143"/>
                    <a:pt x="584" y="141"/>
                  </a:cubicBezTo>
                  <a:cubicBezTo>
                    <a:pt x="665" y="139"/>
                    <a:pt x="730" y="139"/>
                    <a:pt x="777" y="141"/>
                  </a:cubicBezTo>
                  <a:lnTo>
                    <a:pt x="678" y="215"/>
                  </a:lnTo>
                  <a:cubicBezTo>
                    <a:pt x="671" y="222"/>
                    <a:pt x="669" y="232"/>
                    <a:pt x="675" y="24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09" name="Gruppieren 708">
            <a:extLst>
              <a:ext uri="{FF2B5EF4-FFF2-40B4-BE49-F238E27FC236}">
                <a16:creationId xmlns:a16="http://schemas.microsoft.com/office/drawing/2014/main" id="{E2B4F771-6CEC-4627-BB63-373B42266A00}"/>
              </a:ext>
            </a:extLst>
          </p:cNvPr>
          <p:cNvGrpSpPr>
            <a:grpSpLocks noChangeAspect="1"/>
          </p:cNvGrpSpPr>
          <p:nvPr/>
        </p:nvGrpSpPr>
        <p:grpSpPr>
          <a:xfrm>
            <a:off x="8026119" y="3550665"/>
            <a:ext cx="328296" cy="328528"/>
            <a:chOff x="10455168" y="2971740"/>
            <a:chExt cx="328296" cy="328528"/>
          </a:xfrm>
          <a:solidFill>
            <a:srgbClr val="007AB3"/>
          </a:solidFill>
        </p:grpSpPr>
        <p:sp>
          <p:nvSpPr>
            <p:cNvPr id="710" name="Freihandform 1696">
              <a:extLst>
                <a:ext uri="{FF2B5EF4-FFF2-40B4-BE49-F238E27FC236}">
                  <a16:creationId xmlns:a16="http://schemas.microsoft.com/office/drawing/2014/main" id="{B5C60D28-B49F-40C1-928E-599369C2FCEB}"/>
                </a:ext>
              </a:extLst>
            </p:cNvPr>
            <p:cNvSpPr/>
            <p:nvPr/>
          </p:nvSpPr>
          <p:spPr>
            <a:xfrm>
              <a:off x="1045516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1" name="Freihandform 1697">
              <a:extLst>
                <a:ext uri="{FF2B5EF4-FFF2-40B4-BE49-F238E27FC236}">
                  <a16:creationId xmlns:a16="http://schemas.microsoft.com/office/drawing/2014/main" id="{284020D5-E3AD-4E17-92E9-9EC972F13A15}"/>
                </a:ext>
              </a:extLst>
            </p:cNvPr>
            <p:cNvSpPr/>
            <p:nvPr/>
          </p:nvSpPr>
          <p:spPr>
            <a:xfrm>
              <a:off x="10520595" y="3045781"/>
              <a:ext cx="196977" cy="180446"/>
            </a:xfrm>
            <a:custGeom>
              <a:avLst/>
              <a:gdLst/>
              <a:ahLst/>
              <a:cxnLst>
                <a:cxn ang="3cd4">
                  <a:pos x="hc" y="t"/>
                </a:cxn>
                <a:cxn ang="cd2">
                  <a:pos x="l" y="vc"/>
                </a:cxn>
                <a:cxn ang="cd4">
                  <a:pos x="hc" y="b"/>
                </a:cxn>
                <a:cxn ang="0">
                  <a:pos x="r" y="vc"/>
                </a:cxn>
              </a:cxnLst>
              <a:rect l="l" t="t" r="r" b="b"/>
              <a:pathLst>
                <a:path w="847" h="776">
                  <a:moveTo>
                    <a:pt x="785" y="353"/>
                  </a:moveTo>
                  <a:lnTo>
                    <a:pt x="487" y="353"/>
                  </a:lnTo>
                  <a:lnTo>
                    <a:pt x="421" y="254"/>
                  </a:lnTo>
                  <a:cubicBezTo>
                    <a:pt x="417" y="249"/>
                    <a:pt x="411" y="245"/>
                    <a:pt x="404" y="247"/>
                  </a:cubicBezTo>
                  <a:cubicBezTo>
                    <a:pt x="396" y="247"/>
                    <a:pt x="392" y="254"/>
                    <a:pt x="390" y="260"/>
                  </a:cubicBezTo>
                  <a:lnTo>
                    <a:pt x="335" y="450"/>
                  </a:lnTo>
                  <a:lnTo>
                    <a:pt x="248" y="188"/>
                  </a:lnTo>
                  <a:cubicBezTo>
                    <a:pt x="244" y="179"/>
                    <a:pt x="237" y="175"/>
                    <a:pt x="229" y="175"/>
                  </a:cubicBezTo>
                  <a:cubicBezTo>
                    <a:pt x="220" y="177"/>
                    <a:pt x="214" y="182"/>
                    <a:pt x="212" y="190"/>
                  </a:cubicBezTo>
                  <a:lnTo>
                    <a:pt x="180" y="353"/>
                  </a:lnTo>
                  <a:lnTo>
                    <a:pt x="64" y="353"/>
                  </a:lnTo>
                  <a:cubicBezTo>
                    <a:pt x="47" y="321"/>
                    <a:pt x="36" y="285"/>
                    <a:pt x="36" y="247"/>
                  </a:cubicBezTo>
                  <a:cubicBezTo>
                    <a:pt x="36" y="190"/>
                    <a:pt x="57" y="137"/>
                    <a:pt x="98" y="97"/>
                  </a:cubicBezTo>
                  <a:cubicBezTo>
                    <a:pt x="136" y="57"/>
                    <a:pt x="189" y="36"/>
                    <a:pt x="244" y="36"/>
                  </a:cubicBezTo>
                  <a:cubicBezTo>
                    <a:pt x="299" y="36"/>
                    <a:pt x="349" y="57"/>
                    <a:pt x="390" y="97"/>
                  </a:cubicBezTo>
                  <a:lnTo>
                    <a:pt x="411" y="120"/>
                  </a:lnTo>
                  <a:cubicBezTo>
                    <a:pt x="415" y="124"/>
                    <a:pt x="419" y="127"/>
                    <a:pt x="423" y="127"/>
                  </a:cubicBezTo>
                  <a:cubicBezTo>
                    <a:pt x="430" y="127"/>
                    <a:pt x="434" y="124"/>
                    <a:pt x="436" y="120"/>
                  </a:cubicBezTo>
                  <a:lnTo>
                    <a:pt x="459" y="97"/>
                  </a:lnTo>
                  <a:cubicBezTo>
                    <a:pt x="498" y="57"/>
                    <a:pt x="550" y="36"/>
                    <a:pt x="605" y="36"/>
                  </a:cubicBezTo>
                  <a:cubicBezTo>
                    <a:pt x="661" y="36"/>
                    <a:pt x="713" y="57"/>
                    <a:pt x="752" y="97"/>
                  </a:cubicBezTo>
                  <a:cubicBezTo>
                    <a:pt x="792" y="137"/>
                    <a:pt x="813" y="192"/>
                    <a:pt x="813" y="247"/>
                  </a:cubicBezTo>
                  <a:cubicBezTo>
                    <a:pt x="813" y="285"/>
                    <a:pt x="802" y="321"/>
                    <a:pt x="785" y="353"/>
                  </a:cubicBezTo>
                  <a:close/>
                  <a:moveTo>
                    <a:pt x="752" y="400"/>
                  </a:moveTo>
                  <a:lnTo>
                    <a:pt x="428" y="730"/>
                  </a:lnTo>
                  <a:cubicBezTo>
                    <a:pt x="428" y="730"/>
                    <a:pt x="426" y="732"/>
                    <a:pt x="423" y="734"/>
                  </a:cubicBezTo>
                  <a:cubicBezTo>
                    <a:pt x="423" y="732"/>
                    <a:pt x="421" y="730"/>
                    <a:pt x="419" y="730"/>
                  </a:cubicBezTo>
                  <a:lnTo>
                    <a:pt x="98" y="397"/>
                  </a:lnTo>
                  <a:cubicBezTo>
                    <a:pt x="93" y="395"/>
                    <a:pt x="91" y="391"/>
                    <a:pt x="87" y="387"/>
                  </a:cubicBezTo>
                  <a:lnTo>
                    <a:pt x="195" y="387"/>
                  </a:lnTo>
                  <a:cubicBezTo>
                    <a:pt x="203" y="387"/>
                    <a:pt x="210" y="383"/>
                    <a:pt x="212" y="374"/>
                  </a:cubicBezTo>
                  <a:lnTo>
                    <a:pt x="235" y="262"/>
                  </a:lnTo>
                  <a:lnTo>
                    <a:pt x="320" y="516"/>
                  </a:lnTo>
                  <a:cubicBezTo>
                    <a:pt x="322" y="524"/>
                    <a:pt x="328" y="529"/>
                    <a:pt x="337" y="529"/>
                  </a:cubicBezTo>
                  <a:cubicBezTo>
                    <a:pt x="343" y="529"/>
                    <a:pt x="352" y="522"/>
                    <a:pt x="354" y="516"/>
                  </a:cubicBezTo>
                  <a:lnTo>
                    <a:pt x="413" y="306"/>
                  </a:lnTo>
                  <a:lnTo>
                    <a:pt x="462" y="381"/>
                  </a:lnTo>
                  <a:cubicBezTo>
                    <a:pt x="466" y="385"/>
                    <a:pt x="472" y="387"/>
                    <a:pt x="476" y="387"/>
                  </a:cubicBezTo>
                  <a:lnTo>
                    <a:pt x="762" y="387"/>
                  </a:lnTo>
                  <a:cubicBezTo>
                    <a:pt x="758" y="391"/>
                    <a:pt x="756" y="395"/>
                    <a:pt x="752" y="400"/>
                  </a:cubicBezTo>
                  <a:close/>
                  <a:moveTo>
                    <a:pt x="605" y="0"/>
                  </a:moveTo>
                  <a:cubicBezTo>
                    <a:pt x="540" y="0"/>
                    <a:pt x="481" y="25"/>
                    <a:pt x="434" y="74"/>
                  </a:cubicBezTo>
                  <a:lnTo>
                    <a:pt x="423" y="82"/>
                  </a:lnTo>
                  <a:lnTo>
                    <a:pt x="415" y="74"/>
                  </a:lnTo>
                  <a:cubicBezTo>
                    <a:pt x="368" y="25"/>
                    <a:pt x="307" y="0"/>
                    <a:pt x="244" y="0"/>
                  </a:cubicBezTo>
                  <a:cubicBezTo>
                    <a:pt x="178" y="0"/>
                    <a:pt x="117" y="25"/>
                    <a:pt x="72" y="72"/>
                  </a:cubicBezTo>
                  <a:cubicBezTo>
                    <a:pt x="26" y="120"/>
                    <a:pt x="0" y="182"/>
                    <a:pt x="0" y="247"/>
                  </a:cubicBezTo>
                  <a:cubicBezTo>
                    <a:pt x="0" y="313"/>
                    <a:pt x="26" y="376"/>
                    <a:pt x="72" y="423"/>
                  </a:cubicBezTo>
                  <a:lnTo>
                    <a:pt x="396" y="753"/>
                  </a:lnTo>
                  <a:cubicBezTo>
                    <a:pt x="400" y="759"/>
                    <a:pt x="411" y="770"/>
                    <a:pt x="411" y="770"/>
                  </a:cubicBezTo>
                  <a:cubicBezTo>
                    <a:pt x="415" y="774"/>
                    <a:pt x="419" y="776"/>
                    <a:pt x="423" y="776"/>
                  </a:cubicBezTo>
                  <a:cubicBezTo>
                    <a:pt x="428" y="776"/>
                    <a:pt x="432" y="774"/>
                    <a:pt x="436" y="770"/>
                  </a:cubicBezTo>
                  <a:cubicBezTo>
                    <a:pt x="436" y="770"/>
                    <a:pt x="449" y="759"/>
                    <a:pt x="453" y="755"/>
                  </a:cubicBezTo>
                  <a:lnTo>
                    <a:pt x="777" y="423"/>
                  </a:lnTo>
                  <a:cubicBezTo>
                    <a:pt x="821" y="376"/>
                    <a:pt x="847" y="315"/>
                    <a:pt x="847" y="247"/>
                  </a:cubicBezTo>
                  <a:cubicBezTo>
                    <a:pt x="847" y="182"/>
                    <a:pt x="824" y="120"/>
                    <a:pt x="777" y="74"/>
                  </a:cubicBezTo>
                  <a:cubicBezTo>
                    <a:pt x="730" y="25"/>
                    <a:pt x="671" y="0"/>
                    <a:pt x="6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12" name="Gruppieren 711">
            <a:extLst>
              <a:ext uri="{FF2B5EF4-FFF2-40B4-BE49-F238E27FC236}">
                <a16:creationId xmlns:a16="http://schemas.microsoft.com/office/drawing/2014/main" id="{13522417-AB54-44C1-A662-F051CB5189FF}"/>
              </a:ext>
            </a:extLst>
          </p:cNvPr>
          <p:cNvGrpSpPr>
            <a:grpSpLocks noChangeAspect="1"/>
          </p:cNvGrpSpPr>
          <p:nvPr/>
        </p:nvGrpSpPr>
        <p:grpSpPr>
          <a:xfrm>
            <a:off x="6252158" y="3107117"/>
            <a:ext cx="328528" cy="328528"/>
            <a:chOff x="8681207" y="2528192"/>
            <a:chExt cx="328528" cy="328528"/>
          </a:xfrm>
          <a:solidFill>
            <a:srgbClr val="007AB3"/>
          </a:solidFill>
        </p:grpSpPr>
        <p:sp>
          <p:nvSpPr>
            <p:cNvPr id="713" name="Freihandform 1699">
              <a:extLst>
                <a:ext uri="{FF2B5EF4-FFF2-40B4-BE49-F238E27FC236}">
                  <a16:creationId xmlns:a16="http://schemas.microsoft.com/office/drawing/2014/main" id="{96FB0A44-5E5E-4595-A809-056475992748}"/>
                </a:ext>
              </a:extLst>
            </p:cNvPr>
            <p:cNvSpPr/>
            <p:nvPr/>
          </p:nvSpPr>
          <p:spPr>
            <a:xfrm>
              <a:off x="8681207" y="2528192"/>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4" name="Freihandform 1700">
              <a:extLst>
                <a:ext uri="{FF2B5EF4-FFF2-40B4-BE49-F238E27FC236}">
                  <a16:creationId xmlns:a16="http://schemas.microsoft.com/office/drawing/2014/main" id="{4F7ADA44-B1F7-4223-AA1B-BDA4529952B6}"/>
                </a:ext>
              </a:extLst>
            </p:cNvPr>
            <p:cNvSpPr/>
            <p:nvPr/>
          </p:nvSpPr>
          <p:spPr>
            <a:xfrm>
              <a:off x="8799487" y="2594084"/>
              <a:ext cx="90805" cy="17695"/>
            </a:xfrm>
            <a:custGeom>
              <a:avLst/>
              <a:gdLst/>
              <a:ahLst/>
              <a:cxnLst>
                <a:cxn ang="3cd4">
                  <a:pos x="hc" y="t"/>
                </a:cxn>
                <a:cxn ang="cd2">
                  <a:pos x="l" y="vc"/>
                </a:cxn>
                <a:cxn ang="cd4">
                  <a:pos x="hc" y="b"/>
                </a:cxn>
                <a:cxn ang="0">
                  <a:pos x="r" y="vc"/>
                </a:cxn>
              </a:cxnLst>
              <a:rect l="l" t="t" r="r" b="b"/>
              <a:pathLst>
                <a:path w="391" h="77">
                  <a:moveTo>
                    <a:pt x="19" y="77"/>
                  </a:moveTo>
                  <a:cubicBezTo>
                    <a:pt x="21" y="77"/>
                    <a:pt x="23" y="75"/>
                    <a:pt x="27" y="75"/>
                  </a:cubicBezTo>
                  <a:cubicBezTo>
                    <a:pt x="133" y="22"/>
                    <a:pt x="260" y="22"/>
                    <a:pt x="366" y="73"/>
                  </a:cubicBezTo>
                  <a:cubicBezTo>
                    <a:pt x="374" y="77"/>
                    <a:pt x="385" y="73"/>
                    <a:pt x="389" y="64"/>
                  </a:cubicBezTo>
                  <a:cubicBezTo>
                    <a:pt x="394" y="56"/>
                    <a:pt x="389" y="45"/>
                    <a:pt x="381" y="41"/>
                  </a:cubicBezTo>
                  <a:cubicBezTo>
                    <a:pt x="264" y="-14"/>
                    <a:pt x="127" y="-14"/>
                    <a:pt x="10" y="43"/>
                  </a:cubicBezTo>
                  <a:cubicBezTo>
                    <a:pt x="2" y="47"/>
                    <a:pt x="-2" y="58"/>
                    <a:pt x="2" y="66"/>
                  </a:cubicBezTo>
                  <a:cubicBezTo>
                    <a:pt x="6" y="73"/>
                    <a:pt x="13" y="77"/>
                    <a:pt x="19" y="7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5" name="Freihandform 1701">
              <a:extLst>
                <a:ext uri="{FF2B5EF4-FFF2-40B4-BE49-F238E27FC236}">
                  <a16:creationId xmlns:a16="http://schemas.microsoft.com/office/drawing/2014/main" id="{0685994D-35DA-49B6-9EE5-B7054EEE61A4}"/>
                </a:ext>
              </a:extLst>
            </p:cNvPr>
            <p:cNvSpPr/>
            <p:nvPr/>
          </p:nvSpPr>
          <p:spPr>
            <a:xfrm>
              <a:off x="8775040" y="2755205"/>
              <a:ext cx="141097" cy="35158"/>
            </a:xfrm>
            <a:custGeom>
              <a:avLst/>
              <a:gdLst/>
              <a:ahLst/>
              <a:cxnLst>
                <a:cxn ang="3cd4">
                  <a:pos x="hc" y="t"/>
                </a:cxn>
                <a:cxn ang="cd2">
                  <a:pos x="l" y="vc"/>
                </a:cxn>
                <a:cxn ang="cd4">
                  <a:pos x="hc" y="b"/>
                </a:cxn>
                <a:cxn ang="0">
                  <a:pos x="r" y="vc"/>
                </a:cxn>
              </a:cxnLst>
              <a:rect l="l" t="t" r="r" b="b"/>
              <a:pathLst>
                <a:path w="607" h="152">
                  <a:moveTo>
                    <a:pt x="576" y="4"/>
                  </a:moveTo>
                  <a:cubicBezTo>
                    <a:pt x="502" y="78"/>
                    <a:pt x="404" y="118"/>
                    <a:pt x="301" y="118"/>
                  </a:cubicBezTo>
                  <a:cubicBezTo>
                    <a:pt x="199" y="118"/>
                    <a:pt x="102" y="78"/>
                    <a:pt x="30" y="6"/>
                  </a:cubicBezTo>
                  <a:cubicBezTo>
                    <a:pt x="23" y="0"/>
                    <a:pt x="11" y="0"/>
                    <a:pt x="4" y="6"/>
                  </a:cubicBezTo>
                  <a:cubicBezTo>
                    <a:pt x="-1" y="15"/>
                    <a:pt x="-1" y="25"/>
                    <a:pt x="4" y="32"/>
                  </a:cubicBezTo>
                  <a:cubicBezTo>
                    <a:pt x="85" y="110"/>
                    <a:pt x="191" y="152"/>
                    <a:pt x="301" y="152"/>
                  </a:cubicBezTo>
                  <a:cubicBezTo>
                    <a:pt x="415" y="152"/>
                    <a:pt x="521" y="110"/>
                    <a:pt x="601" y="29"/>
                  </a:cubicBezTo>
                  <a:cubicBezTo>
                    <a:pt x="608" y="23"/>
                    <a:pt x="608" y="10"/>
                    <a:pt x="601" y="4"/>
                  </a:cubicBezTo>
                  <a:cubicBezTo>
                    <a:pt x="593" y="-1"/>
                    <a:pt x="582" y="-1"/>
                    <a:pt x="576"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6" name="Freihandform 1702">
              <a:extLst>
                <a:ext uri="{FF2B5EF4-FFF2-40B4-BE49-F238E27FC236}">
                  <a16:creationId xmlns:a16="http://schemas.microsoft.com/office/drawing/2014/main" id="{9DC2006D-62A3-4F5B-879D-7F3F271544BA}"/>
                </a:ext>
              </a:extLst>
            </p:cNvPr>
            <p:cNvSpPr/>
            <p:nvPr/>
          </p:nvSpPr>
          <p:spPr>
            <a:xfrm>
              <a:off x="8746633" y="2684423"/>
              <a:ext cx="90572" cy="65426"/>
            </a:xfrm>
            <a:custGeom>
              <a:avLst/>
              <a:gdLst/>
              <a:ahLst/>
              <a:cxnLst>
                <a:cxn ang="3cd4">
                  <a:pos x="hc" y="t"/>
                </a:cxn>
                <a:cxn ang="cd2">
                  <a:pos x="l" y="vc"/>
                </a:cxn>
                <a:cxn ang="cd4">
                  <a:pos x="hc" y="b"/>
                </a:cxn>
                <a:cxn ang="0">
                  <a:pos x="r" y="vc"/>
                </a:cxn>
              </a:cxnLst>
              <a:rect l="l" t="t" r="r" b="b"/>
              <a:pathLst>
                <a:path w="390" h="282">
                  <a:moveTo>
                    <a:pt x="354" y="100"/>
                  </a:moveTo>
                  <a:lnTo>
                    <a:pt x="354" y="265"/>
                  </a:lnTo>
                  <a:cubicBezTo>
                    <a:pt x="354" y="273"/>
                    <a:pt x="362" y="282"/>
                    <a:pt x="371" y="282"/>
                  </a:cubicBezTo>
                  <a:cubicBezTo>
                    <a:pt x="381" y="282"/>
                    <a:pt x="390" y="273"/>
                    <a:pt x="390" y="265"/>
                  </a:cubicBezTo>
                  <a:lnTo>
                    <a:pt x="390" y="100"/>
                  </a:lnTo>
                  <a:cubicBezTo>
                    <a:pt x="390" y="44"/>
                    <a:pt x="343" y="0"/>
                    <a:pt x="288" y="0"/>
                  </a:cubicBezTo>
                  <a:lnTo>
                    <a:pt x="102" y="0"/>
                  </a:lnTo>
                  <a:cubicBezTo>
                    <a:pt x="47" y="0"/>
                    <a:pt x="0" y="44"/>
                    <a:pt x="0" y="100"/>
                  </a:cubicBezTo>
                  <a:lnTo>
                    <a:pt x="0" y="265"/>
                  </a:lnTo>
                  <a:cubicBezTo>
                    <a:pt x="0" y="273"/>
                    <a:pt x="9" y="282"/>
                    <a:pt x="19" y="282"/>
                  </a:cubicBezTo>
                  <a:cubicBezTo>
                    <a:pt x="28" y="282"/>
                    <a:pt x="36" y="273"/>
                    <a:pt x="36" y="265"/>
                  </a:cubicBezTo>
                  <a:lnTo>
                    <a:pt x="36" y="100"/>
                  </a:lnTo>
                  <a:cubicBezTo>
                    <a:pt x="36" y="64"/>
                    <a:pt x="66" y="34"/>
                    <a:pt x="102" y="34"/>
                  </a:cubicBezTo>
                  <a:lnTo>
                    <a:pt x="288" y="34"/>
                  </a:lnTo>
                  <a:cubicBezTo>
                    <a:pt x="324" y="34"/>
                    <a:pt x="354" y="64"/>
                    <a:pt x="354"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7" name="Freihandform 1703">
              <a:extLst>
                <a:ext uri="{FF2B5EF4-FFF2-40B4-BE49-F238E27FC236}">
                  <a16:creationId xmlns:a16="http://schemas.microsoft.com/office/drawing/2014/main" id="{F75A17EF-44DD-446C-A7AF-97F7FD016B96}"/>
                </a:ext>
              </a:extLst>
            </p:cNvPr>
            <p:cNvSpPr/>
            <p:nvPr/>
          </p:nvSpPr>
          <p:spPr>
            <a:xfrm>
              <a:off x="8763398" y="2618298"/>
              <a:ext cx="57044" cy="57510"/>
            </a:xfrm>
            <a:custGeom>
              <a:avLst/>
              <a:gdLst/>
              <a:ahLst/>
              <a:cxnLst>
                <a:cxn ang="3cd4">
                  <a:pos x="hc" y="t"/>
                </a:cxn>
                <a:cxn ang="cd2">
                  <a:pos x="l" y="vc"/>
                </a:cxn>
                <a:cxn ang="cd4">
                  <a:pos x="hc" y="b"/>
                </a:cxn>
                <a:cxn ang="0">
                  <a:pos x="r" y="vc"/>
                </a:cxn>
              </a:cxnLst>
              <a:rect l="l" t="t" r="r" b="b"/>
              <a:pathLst>
                <a:path w="246" h="248">
                  <a:moveTo>
                    <a:pt x="123" y="36"/>
                  </a:moveTo>
                  <a:cubicBezTo>
                    <a:pt x="172" y="36"/>
                    <a:pt x="212" y="77"/>
                    <a:pt x="212" y="125"/>
                  </a:cubicBezTo>
                  <a:cubicBezTo>
                    <a:pt x="212" y="174"/>
                    <a:pt x="172" y="212"/>
                    <a:pt x="123" y="212"/>
                  </a:cubicBezTo>
                  <a:cubicBezTo>
                    <a:pt x="74" y="212"/>
                    <a:pt x="34" y="174"/>
                    <a:pt x="34" y="125"/>
                  </a:cubicBezTo>
                  <a:cubicBezTo>
                    <a:pt x="34" y="77"/>
                    <a:pt x="74" y="36"/>
                    <a:pt x="123" y="36"/>
                  </a:cubicBezTo>
                  <a:close/>
                  <a:moveTo>
                    <a:pt x="123" y="248"/>
                  </a:moveTo>
                  <a:cubicBezTo>
                    <a:pt x="191" y="248"/>
                    <a:pt x="246" y="193"/>
                    <a:pt x="246" y="125"/>
                  </a:cubicBezTo>
                  <a:cubicBezTo>
                    <a:pt x="246" y="58"/>
                    <a:pt x="191" y="0"/>
                    <a:pt x="123" y="0"/>
                  </a:cubicBezTo>
                  <a:cubicBezTo>
                    <a:pt x="55" y="0"/>
                    <a:pt x="0" y="58"/>
                    <a:pt x="0" y="125"/>
                  </a:cubicBezTo>
                  <a:cubicBezTo>
                    <a:pt x="0" y="193"/>
                    <a:pt x="55" y="248"/>
                    <a:pt x="123" y="24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8" name="Freihandform 1704">
              <a:extLst>
                <a:ext uri="{FF2B5EF4-FFF2-40B4-BE49-F238E27FC236}">
                  <a16:creationId xmlns:a16="http://schemas.microsoft.com/office/drawing/2014/main" id="{7FD46D51-9CFA-4F46-8E03-28F42762FFF2}"/>
                </a:ext>
              </a:extLst>
            </p:cNvPr>
            <p:cNvSpPr/>
            <p:nvPr/>
          </p:nvSpPr>
          <p:spPr>
            <a:xfrm>
              <a:off x="8870036" y="2618298"/>
              <a:ext cx="57277" cy="57510"/>
            </a:xfrm>
            <a:custGeom>
              <a:avLst/>
              <a:gdLst/>
              <a:ahLst/>
              <a:cxnLst>
                <a:cxn ang="3cd4">
                  <a:pos x="hc" y="t"/>
                </a:cxn>
                <a:cxn ang="cd2">
                  <a:pos x="l" y="vc"/>
                </a:cxn>
                <a:cxn ang="cd4">
                  <a:pos x="hc" y="b"/>
                </a:cxn>
                <a:cxn ang="0">
                  <a:pos x="r" y="vc"/>
                </a:cxn>
              </a:cxnLst>
              <a:rect l="l" t="t" r="r" b="b"/>
              <a:pathLst>
                <a:path w="247" h="248">
                  <a:moveTo>
                    <a:pt x="124" y="36"/>
                  </a:moveTo>
                  <a:cubicBezTo>
                    <a:pt x="173" y="36"/>
                    <a:pt x="211" y="77"/>
                    <a:pt x="211" y="125"/>
                  </a:cubicBezTo>
                  <a:cubicBezTo>
                    <a:pt x="211" y="174"/>
                    <a:pt x="173" y="212"/>
                    <a:pt x="124" y="212"/>
                  </a:cubicBezTo>
                  <a:cubicBezTo>
                    <a:pt x="76" y="212"/>
                    <a:pt x="35" y="174"/>
                    <a:pt x="35" y="125"/>
                  </a:cubicBezTo>
                  <a:cubicBezTo>
                    <a:pt x="35" y="77"/>
                    <a:pt x="76" y="36"/>
                    <a:pt x="124" y="36"/>
                  </a:cubicBezTo>
                  <a:close/>
                  <a:moveTo>
                    <a:pt x="0" y="125"/>
                  </a:moveTo>
                  <a:cubicBezTo>
                    <a:pt x="0" y="193"/>
                    <a:pt x="55" y="248"/>
                    <a:pt x="124" y="248"/>
                  </a:cubicBezTo>
                  <a:cubicBezTo>
                    <a:pt x="192" y="248"/>
                    <a:pt x="247" y="193"/>
                    <a:pt x="247" y="125"/>
                  </a:cubicBezTo>
                  <a:cubicBezTo>
                    <a:pt x="247" y="58"/>
                    <a:pt x="192" y="0"/>
                    <a:pt x="124" y="0"/>
                  </a:cubicBezTo>
                  <a:cubicBezTo>
                    <a:pt x="55" y="0"/>
                    <a:pt x="0" y="58"/>
                    <a:pt x="0" y="1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19" name="Freihandform 1705">
              <a:extLst>
                <a:ext uri="{FF2B5EF4-FFF2-40B4-BE49-F238E27FC236}">
                  <a16:creationId xmlns:a16="http://schemas.microsoft.com/office/drawing/2014/main" id="{D7824BE0-A076-40CC-9FFB-1939C90364D1}"/>
                </a:ext>
              </a:extLst>
            </p:cNvPr>
            <p:cNvSpPr/>
            <p:nvPr/>
          </p:nvSpPr>
          <p:spPr>
            <a:xfrm>
              <a:off x="8853738" y="2684423"/>
              <a:ext cx="89874" cy="65426"/>
            </a:xfrm>
            <a:custGeom>
              <a:avLst/>
              <a:gdLst/>
              <a:ahLst/>
              <a:cxnLst>
                <a:cxn ang="3cd4">
                  <a:pos x="hc" y="t"/>
                </a:cxn>
                <a:cxn ang="cd2">
                  <a:pos x="l" y="vc"/>
                </a:cxn>
                <a:cxn ang="cd4">
                  <a:pos x="hc" y="b"/>
                </a:cxn>
                <a:cxn ang="0">
                  <a:pos x="r" y="vc"/>
                </a:cxn>
              </a:cxnLst>
              <a:rect l="l" t="t" r="r" b="b"/>
              <a:pathLst>
                <a:path w="387" h="282">
                  <a:moveTo>
                    <a:pt x="288" y="0"/>
                  </a:moveTo>
                  <a:lnTo>
                    <a:pt x="101" y="0"/>
                  </a:lnTo>
                  <a:cubicBezTo>
                    <a:pt x="44" y="0"/>
                    <a:pt x="0" y="44"/>
                    <a:pt x="0" y="100"/>
                  </a:cubicBezTo>
                  <a:lnTo>
                    <a:pt x="0" y="265"/>
                  </a:lnTo>
                  <a:cubicBezTo>
                    <a:pt x="0" y="273"/>
                    <a:pt x="8" y="282"/>
                    <a:pt x="17" y="282"/>
                  </a:cubicBezTo>
                  <a:cubicBezTo>
                    <a:pt x="27" y="282"/>
                    <a:pt x="36" y="273"/>
                    <a:pt x="36" y="265"/>
                  </a:cubicBezTo>
                  <a:lnTo>
                    <a:pt x="36" y="100"/>
                  </a:lnTo>
                  <a:cubicBezTo>
                    <a:pt x="36" y="64"/>
                    <a:pt x="65" y="34"/>
                    <a:pt x="101" y="34"/>
                  </a:cubicBezTo>
                  <a:lnTo>
                    <a:pt x="288" y="34"/>
                  </a:lnTo>
                  <a:cubicBezTo>
                    <a:pt x="324" y="34"/>
                    <a:pt x="353" y="64"/>
                    <a:pt x="353" y="100"/>
                  </a:cubicBezTo>
                  <a:lnTo>
                    <a:pt x="353" y="265"/>
                  </a:lnTo>
                  <a:cubicBezTo>
                    <a:pt x="353" y="273"/>
                    <a:pt x="359" y="282"/>
                    <a:pt x="370" y="282"/>
                  </a:cubicBezTo>
                  <a:cubicBezTo>
                    <a:pt x="381" y="282"/>
                    <a:pt x="387" y="273"/>
                    <a:pt x="387" y="265"/>
                  </a:cubicBezTo>
                  <a:lnTo>
                    <a:pt x="387" y="100"/>
                  </a:lnTo>
                  <a:cubicBezTo>
                    <a:pt x="387" y="44"/>
                    <a:pt x="343" y="0"/>
                    <a:pt x="28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0" name="Gruppieren 719">
            <a:extLst>
              <a:ext uri="{FF2B5EF4-FFF2-40B4-BE49-F238E27FC236}">
                <a16:creationId xmlns:a16="http://schemas.microsoft.com/office/drawing/2014/main" id="{6EFDF16A-05DE-4733-BE95-6CD45A58B223}"/>
              </a:ext>
            </a:extLst>
          </p:cNvPr>
          <p:cNvGrpSpPr>
            <a:grpSpLocks noChangeAspect="1"/>
          </p:cNvGrpSpPr>
          <p:nvPr/>
        </p:nvGrpSpPr>
        <p:grpSpPr>
          <a:xfrm>
            <a:off x="8913217" y="3550665"/>
            <a:ext cx="328296" cy="328528"/>
            <a:chOff x="11342266" y="2971740"/>
            <a:chExt cx="328296" cy="328528"/>
          </a:xfrm>
          <a:solidFill>
            <a:srgbClr val="007AB3"/>
          </a:solidFill>
        </p:grpSpPr>
        <p:sp>
          <p:nvSpPr>
            <p:cNvPr id="721" name="Freihandform 1707">
              <a:extLst>
                <a:ext uri="{FF2B5EF4-FFF2-40B4-BE49-F238E27FC236}">
                  <a16:creationId xmlns:a16="http://schemas.microsoft.com/office/drawing/2014/main" id="{752DB8AB-E235-4A0C-A924-4E9A7CFAD417}"/>
                </a:ext>
              </a:extLst>
            </p:cNvPr>
            <p:cNvSpPr/>
            <p:nvPr/>
          </p:nvSpPr>
          <p:spPr>
            <a:xfrm>
              <a:off x="11342266"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2" name="Freihandform 1708">
              <a:extLst>
                <a:ext uri="{FF2B5EF4-FFF2-40B4-BE49-F238E27FC236}">
                  <a16:creationId xmlns:a16="http://schemas.microsoft.com/office/drawing/2014/main" id="{2870F5FD-3B27-42CD-A266-0E58A0BA92B3}"/>
                </a:ext>
              </a:extLst>
            </p:cNvPr>
            <p:cNvSpPr/>
            <p:nvPr/>
          </p:nvSpPr>
          <p:spPr>
            <a:xfrm>
              <a:off x="11432838" y="3062080"/>
              <a:ext cx="147384" cy="147151"/>
            </a:xfrm>
            <a:custGeom>
              <a:avLst/>
              <a:gdLst/>
              <a:ahLst/>
              <a:cxnLst>
                <a:cxn ang="3cd4">
                  <a:pos x="hc" y="t"/>
                </a:cxn>
                <a:cxn ang="cd2">
                  <a:pos x="l" y="vc"/>
                </a:cxn>
                <a:cxn ang="cd4">
                  <a:pos x="hc" y="b"/>
                </a:cxn>
                <a:cxn ang="0">
                  <a:pos x="r" y="vc"/>
                </a:cxn>
              </a:cxnLst>
              <a:rect l="l" t="t" r="r" b="b"/>
              <a:pathLst>
                <a:path w="634" h="633">
                  <a:moveTo>
                    <a:pt x="629" y="5"/>
                  </a:moveTo>
                  <a:cubicBezTo>
                    <a:pt x="622" y="-2"/>
                    <a:pt x="610" y="-2"/>
                    <a:pt x="603" y="5"/>
                  </a:cubicBezTo>
                  <a:lnTo>
                    <a:pt x="315" y="293"/>
                  </a:lnTo>
                  <a:lnTo>
                    <a:pt x="30" y="5"/>
                  </a:lnTo>
                  <a:cubicBezTo>
                    <a:pt x="21" y="-2"/>
                    <a:pt x="11" y="-2"/>
                    <a:pt x="4" y="5"/>
                  </a:cubicBezTo>
                  <a:cubicBezTo>
                    <a:pt x="-1" y="11"/>
                    <a:pt x="-1" y="22"/>
                    <a:pt x="4" y="30"/>
                  </a:cubicBezTo>
                  <a:lnTo>
                    <a:pt x="292" y="316"/>
                  </a:lnTo>
                  <a:lnTo>
                    <a:pt x="4" y="604"/>
                  </a:lnTo>
                  <a:cubicBezTo>
                    <a:pt x="-1" y="610"/>
                    <a:pt x="-1" y="623"/>
                    <a:pt x="4" y="629"/>
                  </a:cubicBezTo>
                  <a:cubicBezTo>
                    <a:pt x="6" y="633"/>
                    <a:pt x="13" y="633"/>
                    <a:pt x="17" y="633"/>
                  </a:cubicBezTo>
                  <a:cubicBezTo>
                    <a:pt x="21" y="633"/>
                    <a:pt x="25" y="633"/>
                    <a:pt x="30" y="629"/>
                  </a:cubicBezTo>
                  <a:lnTo>
                    <a:pt x="315" y="341"/>
                  </a:lnTo>
                  <a:lnTo>
                    <a:pt x="603" y="629"/>
                  </a:lnTo>
                  <a:cubicBezTo>
                    <a:pt x="607" y="633"/>
                    <a:pt x="612" y="633"/>
                    <a:pt x="616" y="633"/>
                  </a:cubicBezTo>
                  <a:cubicBezTo>
                    <a:pt x="620" y="633"/>
                    <a:pt x="624" y="633"/>
                    <a:pt x="629" y="629"/>
                  </a:cubicBezTo>
                  <a:cubicBezTo>
                    <a:pt x="635" y="623"/>
                    <a:pt x="635" y="610"/>
                    <a:pt x="629" y="604"/>
                  </a:cubicBezTo>
                  <a:lnTo>
                    <a:pt x="341" y="316"/>
                  </a:lnTo>
                  <a:lnTo>
                    <a:pt x="629" y="30"/>
                  </a:lnTo>
                  <a:cubicBezTo>
                    <a:pt x="635" y="22"/>
                    <a:pt x="635" y="11"/>
                    <a:pt x="629" y="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3" name="Gruppieren 722">
            <a:extLst>
              <a:ext uri="{FF2B5EF4-FFF2-40B4-BE49-F238E27FC236}">
                <a16:creationId xmlns:a16="http://schemas.microsoft.com/office/drawing/2014/main" id="{68D8D10C-B51E-45F9-B94F-ACCF0C8A8503}"/>
              </a:ext>
            </a:extLst>
          </p:cNvPr>
          <p:cNvGrpSpPr>
            <a:grpSpLocks noChangeAspect="1"/>
          </p:cNvGrpSpPr>
          <p:nvPr/>
        </p:nvGrpSpPr>
        <p:grpSpPr>
          <a:xfrm>
            <a:off x="4921513" y="3993981"/>
            <a:ext cx="328528" cy="328528"/>
            <a:chOff x="7350562" y="3415056"/>
            <a:chExt cx="328528" cy="328528"/>
          </a:xfrm>
          <a:solidFill>
            <a:srgbClr val="007AB3"/>
          </a:solidFill>
        </p:grpSpPr>
        <p:sp>
          <p:nvSpPr>
            <p:cNvPr id="724" name="Freihandform 1710">
              <a:extLst>
                <a:ext uri="{FF2B5EF4-FFF2-40B4-BE49-F238E27FC236}">
                  <a16:creationId xmlns:a16="http://schemas.microsoft.com/office/drawing/2014/main" id="{CFAFE7DB-A47B-417E-8C21-72CA64038768}"/>
                </a:ext>
              </a:extLst>
            </p:cNvPr>
            <p:cNvSpPr/>
            <p:nvPr/>
          </p:nvSpPr>
          <p:spPr>
            <a:xfrm>
              <a:off x="7350562"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5" name="Freihandform 1711">
              <a:extLst>
                <a:ext uri="{FF2B5EF4-FFF2-40B4-BE49-F238E27FC236}">
                  <a16:creationId xmlns:a16="http://schemas.microsoft.com/office/drawing/2014/main" id="{A5B6AE33-B60C-45B3-BC5B-8357DB3F0630}"/>
                </a:ext>
              </a:extLst>
            </p:cNvPr>
            <p:cNvSpPr/>
            <p:nvPr/>
          </p:nvSpPr>
          <p:spPr>
            <a:xfrm>
              <a:off x="7423905" y="3497478"/>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3" y="668"/>
                    <a:pt x="41" y="664"/>
                    <a:pt x="38" y="662"/>
                  </a:cubicBezTo>
                  <a:cubicBezTo>
                    <a:pt x="32" y="651"/>
                    <a:pt x="34" y="635"/>
                    <a:pt x="45" y="620"/>
                  </a:cubicBezTo>
                  <a:lnTo>
                    <a:pt x="371" y="50"/>
                  </a:lnTo>
                  <a:cubicBezTo>
                    <a:pt x="375" y="40"/>
                    <a:pt x="383" y="33"/>
                    <a:pt x="390" y="33"/>
                  </a:cubicBezTo>
                  <a:cubicBezTo>
                    <a:pt x="398" y="33"/>
                    <a:pt x="405" y="40"/>
                    <a:pt x="411" y="50"/>
                  </a:cubicBezTo>
                  <a:lnTo>
                    <a:pt x="737" y="620"/>
                  </a:lnTo>
                  <a:cubicBezTo>
                    <a:pt x="745" y="635"/>
                    <a:pt x="748" y="651"/>
                    <a:pt x="743" y="662"/>
                  </a:cubicBezTo>
                  <a:close/>
                  <a:moveTo>
                    <a:pt x="443" y="33"/>
                  </a:moveTo>
                  <a:cubicBezTo>
                    <a:pt x="430" y="12"/>
                    <a:pt x="411" y="0"/>
                    <a:pt x="390" y="0"/>
                  </a:cubicBezTo>
                  <a:cubicBezTo>
                    <a:pt x="371" y="0"/>
                    <a:pt x="352" y="12"/>
                    <a:pt x="339" y="33"/>
                  </a:cubicBezTo>
                  <a:lnTo>
                    <a:pt x="13" y="603"/>
                  </a:lnTo>
                  <a:cubicBezTo>
                    <a:pt x="-2" y="628"/>
                    <a:pt x="-4" y="658"/>
                    <a:pt x="9" y="679"/>
                  </a:cubicBezTo>
                  <a:cubicBezTo>
                    <a:pt x="17" y="696"/>
                    <a:pt x="34" y="704"/>
                    <a:pt x="55" y="704"/>
                  </a:cubicBezTo>
                  <a:lnTo>
                    <a:pt x="726" y="704"/>
                  </a:lnTo>
                  <a:cubicBezTo>
                    <a:pt x="748" y="704"/>
                    <a:pt x="764" y="696"/>
                    <a:pt x="773" y="679"/>
                  </a:cubicBezTo>
                  <a:cubicBezTo>
                    <a:pt x="786" y="658"/>
                    <a:pt x="784" y="628"/>
                    <a:pt x="769" y="6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6" name="Freihandform 1712">
              <a:extLst>
                <a:ext uri="{FF2B5EF4-FFF2-40B4-BE49-F238E27FC236}">
                  <a16:creationId xmlns:a16="http://schemas.microsoft.com/office/drawing/2014/main" id="{4F622858-790A-42B0-AB18-357AB4A06866}"/>
                </a:ext>
              </a:extLst>
            </p:cNvPr>
            <p:cNvSpPr/>
            <p:nvPr/>
          </p:nvSpPr>
          <p:spPr>
            <a:xfrm>
              <a:off x="7490262" y="3579669"/>
              <a:ext cx="48895" cy="48662"/>
            </a:xfrm>
            <a:custGeom>
              <a:avLst/>
              <a:gdLst/>
              <a:ahLst/>
              <a:cxnLst>
                <a:cxn ang="3cd4">
                  <a:pos x="hc" y="t"/>
                </a:cxn>
                <a:cxn ang="cd2">
                  <a:pos x="l" y="vc"/>
                </a:cxn>
                <a:cxn ang="cd4">
                  <a:pos x="hc" y="b"/>
                </a:cxn>
                <a:cxn ang="0">
                  <a:pos x="r" y="vc"/>
                </a:cxn>
              </a:cxnLst>
              <a:rect l="l" t="t" r="r" b="b"/>
              <a:pathLst>
                <a:path w="211" h="210">
                  <a:moveTo>
                    <a:pt x="205" y="4"/>
                  </a:moveTo>
                  <a:cubicBezTo>
                    <a:pt x="199" y="-1"/>
                    <a:pt x="186" y="-1"/>
                    <a:pt x="180" y="4"/>
                  </a:cubicBezTo>
                  <a:lnTo>
                    <a:pt x="104" y="80"/>
                  </a:lnTo>
                  <a:lnTo>
                    <a:pt x="30" y="4"/>
                  </a:lnTo>
                  <a:cubicBezTo>
                    <a:pt x="21" y="-1"/>
                    <a:pt x="11" y="-1"/>
                    <a:pt x="4" y="4"/>
                  </a:cubicBezTo>
                  <a:cubicBezTo>
                    <a:pt x="-1" y="11"/>
                    <a:pt x="-1" y="21"/>
                    <a:pt x="4" y="30"/>
                  </a:cubicBezTo>
                  <a:lnTo>
                    <a:pt x="81" y="104"/>
                  </a:lnTo>
                  <a:lnTo>
                    <a:pt x="4" y="180"/>
                  </a:lnTo>
                  <a:cubicBezTo>
                    <a:pt x="-1" y="186"/>
                    <a:pt x="-1" y="199"/>
                    <a:pt x="4" y="205"/>
                  </a:cubicBezTo>
                  <a:cubicBezTo>
                    <a:pt x="6" y="210"/>
                    <a:pt x="13" y="210"/>
                    <a:pt x="17" y="210"/>
                  </a:cubicBezTo>
                  <a:cubicBezTo>
                    <a:pt x="21" y="210"/>
                    <a:pt x="26" y="210"/>
                    <a:pt x="30" y="205"/>
                  </a:cubicBezTo>
                  <a:lnTo>
                    <a:pt x="104" y="129"/>
                  </a:lnTo>
                  <a:lnTo>
                    <a:pt x="180" y="205"/>
                  </a:lnTo>
                  <a:cubicBezTo>
                    <a:pt x="184" y="210"/>
                    <a:pt x="188" y="210"/>
                    <a:pt x="193" y="210"/>
                  </a:cubicBezTo>
                  <a:cubicBezTo>
                    <a:pt x="197" y="210"/>
                    <a:pt x="201" y="210"/>
                    <a:pt x="205" y="205"/>
                  </a:cubicBezTo>
                  <a:cubicBezTo>
                    <a:pt x="212" y="199"/>
                    <a:pt x="212" y="186"/>
                    <a:pt x="205" y="180"/>
                  </a:cubicBezTo>
                  <a:lnTo>
                    <a:pt x="129" y="104"/>
                  </a:lnTo>
                  <a:lnTo>
                    <a:pt x="205" y="30"/>
                  </a:lnTo>
                  <a:cubicBezTo>
                    <a:pt x="212" y="21"/>
                    <a:pt x="212" y="11"/>
                    <a:pt x="205"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27" name="Gruppieren 726">
            <a:extLst>
              <a:ext uri="{FF2B5EF4-FFF2-40B4-BE49-F238E27FC236}">
                <a16:creationId xmlns:a16="http://schemas.microsoft.com/office/drawing/2014/main" id="{95A6F5AF-6B4F-4739-B46E-01796A61694A}"/>
              </a:ext>
            </a:extLst>
          </p:cNvPr>
          <p:cNvGrpSpPr>
            <a:grpSpLocks noChangeAspect="1"/>
          </p:cNvGrpSpPr>
          <p:nvPr/>
        </p:nvGrpSpPr>
        <p:grpSpPr>
          <a:xfrm>
            <a:off x="5808609" y="3993981"/>
            <a:ext cx="328528" cy="328528"/>
            <a:chOff x="8237658" y="3415056"/>
            <a:chExt cx="328528" cy="328528"/>
          </a:xfrm>
          <a:solidFill>
            <a:srgbClr val="007AB3"/>
          </a:solidFill>
        </p:grpSpPr>
        <p:sp>
          <p:nvSpPr>
            <p:cNvPr id="728" name="Freihandform 1714">
              <a:extLst>
                <a:ext uri="{FF2B5EF4-FFF2-40B4-BE49-F238E27FC236}">
                  <a16:creationId xmlns:a16="http://schemas.microsoft.com/office/drawing/2014/main" id="{0FE263FF-52F9-4FBB-A4D1-3522D7F5D944}"/>
                </a:ext>
              </a:extLst>
            </p:cNvPr>
            <p:cNvSpPr/>
            <p:nvPr/>
          </p:nvSpPr>
          <p:spPr>
            <a:xfrm>
              <a:off x="8237658"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29" name="Freihandform 1715">
              <a:extLst>
                <a:ext uri="{FF2B5EF4-FFF2-40B4-BE49-F238E27FC236}">
                  <a16:creationId xmlns:a16="http://schemas.microsoft.com/office/drawing/2014/main" id="{7F2DD044-E9FC-490F-9A1F-858F3B6DA306}"/>
                </a:ext>
              </a:extLst>
            </p:cNvPr>
            <p:cNvSpPr/>
            <p:nvPr/>
          </p:nvSpPr>
          <p:spPr>
            <a:xfrm>
              <a:off x="8303085" y="3480715"/>
              <a:ext cx="90572" cy="196745"/>
            </a:xfrm>
            <a:custGeom>
              <a:avLst/>
              <a:gdLst/>
              <a:ahLst/>
              <a:cxnLst>
                <a:cxn ang="3cd4">
                  <a:pos x="hc" y="t"/>
                </a:cxn>
                <a:cxn ang="cd2">
                  <a:pos x="l" y="vc"/>
                </a:cxn>
                <a:cxn ang="cd4">
                  <a:pos x="hc" y="b"/>
                </a:cxn>
                <a:cxn ang="0">
                  <a:pos x="r" y="vc"/>
                </a:cxn>
              </a:cxnLst>
              <a:rect l="l" t="t" r="r" b="b"/>
              <a:pathLst>
                <a:path w="390" h="846">
                  <a:moveTo>
                    <a:pt x="354" y="664"/>
                  </a:moveTo>
                  <a:cubicBezTo>
                    <a:pt x="354" y="709"/>
                    <a:pt x="354" y="749"/>
                    <a:pt x="345" y="776"/>
                  </a:cubicBezTo>
                  <a:cubicBezTo>
                    <a:pt x="339" y="802"/>
                    <a:pt x="326" y="812"/>
                    <a:pt x="301" y="812"/>
                  </a:cubicBezTo>
                  <a:cubicBezTo>
                    <a:pt x="240" y="812"/>
                    <a:pt x="146" y="730"/>
                    <a:pt x="142" y="652"/>
                  </a:cubicBezTo>
                  <a:cubicBezTo>
                    <a:pt x="142" y="643"/>
                    <a:pt x="136" y="637"/>
                    <a:pt x="127" y="635"/>
                  </a:cubicBezTo>
                  <a:cubicBezTo>
                    <a:pt x="83" y="628"/>
                    <a:pt x="36" y="596"/>
                    <a:pt x="36" y="539"/>
                  </a:cubicBezTo>
                  <a:cubicBezTo>
                    <a:pt x="36" y="497"/>
                    <a:pt x="53" y="457"/>
                    <a:pt x="81" y="438"/>
                  </a:cubicBezTo>
                  <a:cubicBezTo>
                    <a:pt x="87" y="436"/>
                    <a:pt x="89" y="429"/>
                    <a:pt x="89" y="423"/>
                  </a:cubicBezTo>
                  <a:cubicBezTo>
                    <a:pt x="89" y="419"/>
                    <a:pt x="87" y="412"/>
                    <a:pt x="81" y="410"/>
                  </a:cubicBezTo>
                  <a:cubicBezTo>
                    <a:pt x="53" y="389"/>
                    <a:pt x="36" y="351"/>
                    <a:pt x="36" y="309"/>
                  </a:cubicBezTo>
                  <a:cubicBezTo>
                    <a:pt x="36" y="251"/>
                    <a:pt x="83" y="218"/>
                    <a:pt x="127" y="211"/>
                  </a:cubicBezTo>
                  <a:cubicBezTo>
                    <a:pt x="136" y="211"/>
                    <a:pt x="142" y="203"/>
                    <a:pt x="142" y="196"/>
                  </a:cubicBezTo>
                  <a:cubicBezTo>
                    <a:pt x="146" y="118"/>
                    <a:pt x="240" y="36"/>
                    <a:pt x="301" y="36"/>
                  </a:cubicBezTo>
                  <a:cubicBezTo>
                    <a:pt x="326" y="36"/>
                    <a:pt x="339" y="46"/>
                    <a:pt x="345" y="72"/>
                  </a:cubicBezTo>
                  <a:cubicBezTo>
                    <a:pt x="354" y="99"/>
                    <a:pt x="354" y="139"/>
                    <a:pt x="354" y="184"/>
                  </a:cubicBezTo>
                  <a:close/>
                  <a:moveTo>
                    <a:pt x="301" y="0"/>
                  </a:moveTo>
                  <a:cubicBezTo>
                    <a:pt x="225" y="0"/>
                    <a:pt x="123" y="86"/>
                    <a:pt x="108" y="180"/>
                  </a:cubicBezTo>
                  <a:cubicBezTo>
                    <a:pt x="53" y="192"/>
                    <a:pt x="0" y="239"/>
                    <a:pt x="0" y="309"/>
                  </a:cubicBezTo>
                  <a:cubicBezTo>
                    <a:pt x="0" y="353"/>
                    <a:pt x="17" y="395"/>
                    <a:pt x="45" y="423"/>
                  </a:cubicBezTo>
                  <a:cubicBezTo>
                    <a:pt x="17" y="453"/>
                    <a:pt x="0" y="495"/>
                    <a:pt x="0" y="539"/>
                  </a:cubicBezTo>
                  <a:cubicBezTo>
                    <a:pt x="0" y="607"/>
                    <a:pt x="53" y="654"/>
                    <a:pt x="108" y="668"/>
                  </a:cubicBezTo>
                  <a:cubicBezTo>
                    <a:pt x="123" y="762"/>
                    <a:pt x="225" y="846"/>
                    <a:pt x="301" y="846"/>
                  </a:cubicBezTo>
                  <a:cubicBezTo>
                    <a:pt x="341" y="846"/>
                    <a:pt x="369" y="827"/>
                    <a:pt x="379" y="787"/>
                  </a:cubicBezTo>
                  <a:cubicBezTo>
                    <a:pt x="390" y="753"/>
                    <a:pt x="390" y="713"/>
                    <a:pt x="390" y="664"/>
                  </a:cubicBezTo>
                  <a:lnTo>
                    <a:pt x="390" y="184"/>
                  </a:lnTo>
                  <a:cubicBezTo>
                    <a:pt x="390" y="135"/>
                    <a:pt x="390" y="93"/>
                    <a:pt x="379" y="61"/>
                  </a:cubicBezTo>
                  <a:cubicBezTo>
                    <a:pt x="369" y="21"/>
                    <a:pt x="341" y="0"/>
                    <a:pt x="30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0" name="Freihandform 1716">
              <a:extLst>
                <a:ext uri="{FF2B5EF4-FFF2-40B4-BE49-F238E27FC236}">
                  <a16:creationId xmlns:a16="http://schemas.microsoft.com/office/drawing/2014/main" id="{F541B867-9FE5-4027-BE01-883321232E61}"/>
                </a:ext>
              </a:extLst>
            </p:cNvPr>
            <p:cNvSpPr/>
            <p:nvPr/>
          </p:nvSpPr>
          <p:spPr>
            <a:xfrm>
              <a:off x="8344529" y="3595968"/>
              <a:ext cx="24448" cy="40746"/>
            </a:xfrm>
            <a:custGeom>
              <a:avLst/>
              <a:gdLst/>
              <a:ahLst/>
              <a:cxnLst>
                <a:cxn ang="3cd4">
                  <a:pos x="hc" y="t"/>
                </a:cxn>
                <a:cxn ang="cd2">
                  <a:pos x="l" y="vc"/>
                </a:cxn>
                <a:cxn ang="cd4">
                  <a:pos x="hc" y="b"/>
                </a:cxn>
                <a:cxn ang="0">
                  <a:pos x="r" y="vc"/>
                </a:cxn>
              </a:cxnLst>
              <a:rect l="l" t="t" r="r" b="b"/>
              <a:pathLst>
                <a:path w="106" h="176">
                  <a:moveTo>
                    <a:pt x="106" y="17"/>
                  </a:moveTo>
                  <a:cubicBezTo>
                    <a:pt x="106" y="6"/>
                    <a:pt x="98" y="0"/>
                    <a:pt x="87" y="0"/>
                  </a:cubicBezTo>
                  <a:cubicBezTo>
                    <a:pt x="79" y="0"/>
                    <a:pt x="70" y="6"/>
                    <a:pt x="70" y="17"/>
                  </a:cubicBezTo>
                  <a:cubicBezTo>
                    <a:pt x="70" y="68"/>
                    <a:pt x="26" y="70"/>
                    <a:pt x="17" y="70"/>
                  </a:cubicBezTo>
                  <a:cubicBezTo>
                    <a:pt x="7" y="70"/>
                    <a:pt x="0" y="78"/>
                    <a:pt x="0" y="87"/>
                  </a:cubicBezTo>
                  <a:cubicBezTo>
                    <a:pt x="0" y="97"/>
                    <a:pt x="7" y="106"/>
                    <a:pt x="17" y="106"/>
                  </a:cubicBezTo>
                  <a:cubicBezTo>
                    <a:pt x="26" y="106"/>
                    <a:pt x="70" y="108"/>
                    <a:pt x="70" y="159"/>
                  </a:cubicBezTo>
                  <a:cubicBezTo>
                    <a:pt x="70" y="167"/>
                    <a:pt x="79" y="176"/>
                    <a:pt x="87" y="176"/>
                  </a:cubicBezTo>
                  <a:cubicBezTo>
                    <a:pt x="98" y="176"/>
                    <a:pt x="106" y="167"/>
                    <a:pt x="106" y="159"/>
                  </a:cubicBezTo>
                  <a:cubicBezTo>
                    <a:pt x="106" y="123"/>
                    <a:pt x="91" y="101"/>
                    <a:pt x="72" y="87"/>
                  </a:cubicBezTo>
                  <a:cubicBezTo>
                    <a:pt x="91" y="74"/>
                    <a:pt x="106" y="53"/>
                    <a:pt x="106"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1" name="Freihandform 1717">
              <a:extLst>
                <a:ext uri="{FF2B5EF4-FFF2-40B4-BE49-F238E27FC236}">
                  <a16:creationId xmlns:a16="http://schemas.microsoft.com/office/drawing/2014/main" id="{D758D45E-7D3A-4B00-8BBF-742DD20C8955}"/>
                </a:ext>
              </a:extLst>
            </p:cNvPr>
            <p:cNvSpPr/>
            <p:nvPr/>
          </p:nvSpPr>
          <p:spPr>
            <a:xfrm>
              <a:off x="8344529" y="3538225"/>
              <a:ext cx="24448" cy="40746"/>
            </a:xfrm>
            <a:custGeom>
              <a:avLst/>
              <a:gdLst/>
              <a:ahLst/>
              <a:cxnLst>
                <a:cxn ang="3cd4">
                  <a:pos x="hc" y="t"/>
                </a:cxn>
                <a:cxn ang="cd2">
                  <a:pos x="l" y="vc"/>
                </a:cxn>
                <a:cxn ang="cd4">
                  <a:pos x="hc" y="b"/>
                </a:cxn>
                <a:cxn ang="0">
                  <a:pos x="r" y="vc"/>
                </a:cxn>
              </a:cxnLst>
              <a:rect l="l" t="t" r="r" b="b"/>
              <a:pathLst>
                <a:path w="106" h="176">
                  <a:moveTo>
                    <a:pt x="87" y="70"/>
                  </a:moveTo>
                  <a:cubicBezTo>
                    <a:pt x="79" y="70"/>
                    <a:pt x="34" y="68"/>
                    <a:pt x="34" y="17"/>
                  </a:cubicBezTo>
                  <a:cubicBezTo>
                    <a:pt x="34" y="9"/>
                    <a:pt x="28" y="0"/>
                    <a:pt x="17" y="0"/>
                  </a:cubicBezTo>
                  <a:cubicBezTo>
                    <a:pt x="7" y="0"/>
                    <a:pt x="0" y="9"/>
                    <a:pt x="0" y="17"/>
                  </a:cubicBezTo>
                  <a:cubicBezTo>
                    <a:pt x="0" y="53"/>
                    <a:pt x="15" y="74"/>
                    <a:pt x="32" y="89"/>
                  </a:cubicBezTo>
                  <a:cubicBezTo>
                    <a:pt x="15" y="102"/>
                    <a:pt x="0" y="123"/>
                    <a:pt x="0" y="159"/>
                  </a:cubicBezTo>
                  <a:cubicBezTo>
                    <a:pt x="0" y="170"/>
                    <a:pt x="7" y="176"/>
                    <a:pt x="17" y="176"/>
                  </a:cubicBezTo>
                  <a:cubicBezTo>
                    <a:pt x="28" y="176"/>
                    <a:pt x="34" y="170"/>
                    <a:pt x="34" y="159"/>
                  </a:cubicBezTo>
                  <a:cubicBezTo>
                    <a:pt x="34" y="108"/>
                    <a:pt x="79" y="106"/>
                    <a:pt x="87" y="106"/>
                  </a:cubicBezTo>
                  <a:lnTo>
                    <a:pt x="89" y="106"/>
                  </a:lnTo>
                  <a:cubicBezTo>
                    <a:pt x="98" y="106"/>
                    <a:pt x="106" y="98"/>
                    <a:pt x="106" y="89"/>
                  </a:cubicBezTo>
                  <a:cubicBezTo>
                    <a:pt x="106" y="79"/>
                    <a:pt x="98" y="70"/>
                    <a:pt x="87"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2" name="Freihandform 1718">
              <a:extLst>
                <a:ext uri="{FF2B5EF4-FFF2-40B4-BE49-F238E27FC236}">
                  <a16:creationId xmlns:a16="http://schemas.microsoft.com/office/drawing/2014/main" id="{CDF6375C-DA14-484E-AEF2-2D3B7A1DA144}"/>
                </a:ext>
              </a:extLst>
            </p:cNvPr>
            <p:cNvSpPr/>
            <p:nvPr/>
          </p:nvSpPr>
          <p:spPr>
            <a:xfrm>
              <a:off x="8410189" y="3480715"/>
              <a:ext cx="89874" cy="196745"/>
            </a:xfrm>
            <a:custGeom>
              <a:avLst/>
              <a:gdLst/>
              <a:ahLst/>
              <a:cxnLst>
                <a:cxn ang="3cd4">
                  <a:pos x="hc" y="t"/>
                </a:cxn>
                <a:cxn ang="cd2">
                  <a:pos x="l" y="vc"/>
                </a:cxn>
                <a:cxn ang="cd4">
                  <a:pos x="hc" y="b"/>
                </a:cxn>
                <a:cxn ang="0">
                  <a:pos x="r" y="vc"/>
                </a:cxn>
              </a:cxnLst>
              <a:rect l="l" t="t" r="r" b="b"/>
              <a:pathLst>
                <a:path w="387" h="846">
                  <a:moveTo>
                    <a:pt x="307" y="410"/>
                  </a:moveTo>
                  <a:cubicBezTo>
                    <a:pt x="302" y="412"/>
                    <a:pt x="300" y="419"/>
                    <a:pt x="300" y="423"/>
                  </a:cubicBezTo>
                  <a:cubicBezTo>
                    <a:pt x="300" y="429"/>
                    <a:pt x="302" y="436"/>
                    <a:pt x="307" y="438"/>
                  </a:cubicBezTo>
                  <a:cubicBezTo>
                    <a:pt x="334" y="457"/>
                    <a:pt x="353" y="497"/>
                    <a:pt x="353" y="539"/>
                  </a:cubicBezTo>
                  <a:cubicBezTo>
                    <a:pt x="353" y="596"/>
                    <a:pt x="305" y="628"/>
                    <a:pt x="262" y="635"/>
                  </a:cubicBezTo>
                  <a:cubicBezTo>
                    <a:pt x="254" y="637"/>
                    <a:pt x="247" y="643"/>
                    <a:pt x="247" y="652"/>
                  </a:cubicBezTo>
                  <a:cubicBezTo>
                    <a:pt x="241" y="730"/>
                    <a:pt x="150" y="812"/>
                    <a:pt x="89" y="812"/>
                  </a:cubicBezTo>
                  <a:cubicBezTo>
                    <a:pt x="63" y="812"/>
                    <a:pt x="51" y="802"/>
                    <a:pt x="42" y="776"/>
                  </a:cubicBezTo>
                  <a:cubicBezTo>
                    <a:pt x="36" y="749"/>
                    <a:pt x="36" y="709"/>
                    <a:pt x="36" y="664"/>
                  </a:cubicBezTo>
                  <a:lnTo>
                    <a:pt x="36" y="184"/>
                  </a:lnTo>
                  <a:cubicBezTo>
                    <a:pt x="36" y="139"/>
                    <a:pt x="36" y="99"/>
                    <a:pt x="42" y="72"/>
                  </a:cubicBezTo>
                  <a:cubicBezTo>
                    <a:pt x="51" y="46"/>
                    <a:pt x="63" y="36"/>
                    <a:pt x="89" y="36"/>
                  </a:cubicBezTo>
                  <a:cubicBezTo>
                    <a:pt x="150" y="36"/>
                    <a:pt x="241" y="118"/>
                    <a:pt x="247" y="196"/>
                  </a:cubicBezTo>
                  <a:cubicBezTo>
                    <a:pt x="247" y="203"/>
                    <a:pt x="254" y="211"/>
                    <a:pt x="262" y="211"/>
                  </a:cubicBezTo>
                  <a:cubicBezTo>
                    <a:pt x="305" y="218"/>
                    <a:pt x="353" y="251"/>
                    <a:pt x="353" y="309"/>
                  </a:cubicBezTo>
                  <a:cubicBezTo>
                    <a:pt x="353" y="351"/>
                    <a:pt x="334" y="389"/>
                    <a:pt x="307" y="410"/>
                  </a:cubicBezTo>
                  <a:close/>
                  <a:moveTo>
                    <a:pt x="281" y="180"/>
                  </a:moveTo>
                  <a:cubicBezTo>
                    <a:pt x="266" y="86"/>
                    <a:pt x="163" y="0"/>
                    <a:pt x="89" y="0"/>
                  </a:cubicBezTo>
                  <a:cubicBezTo>
                    <a:pt x="48" y="0"/>
                    <a:pt x="21" y="21"/>
                    <a:pt x="8" y="61"/>
                  </a:cubicBezTo>
                  <a:cubicBezTo>
                    <a:pt x="0" y="93"/>
                    <a:pt x="0" y="135"/>
                    <a:pt x="0" y="184"/>
                  </a:cubicBezTo>
                  <a:lnTo>
                    <a:pt x="0" y="664"/>
                  </a:lnTo>
                  <a:cubicBezTo>
                    <a:pt x="0" y="713"/>
                    <a:pt x="0" y="753"/>
                    <a:pt x="8" y="787"/>
                  </a:cubicBezTo>
                  <a:cubicBezTo>
                    <a:pt x="21" y="827"/>
                    <a:pt x="48" y="846"/>
                    <a:pt x="89" y="846"/>
                  </a:cubicBezTo>
                  <a:cubicBezTo>
                    <a:pt x="163" y="846"/>
                    <a:pt x="266" y="762"/>
                    <a:pt x="281" y="668"/>
                  </a:cubicBezTo>
                  <a:cubicBezTo>
                    <a:pt x="336" y="654"/>
                    <a:pt x="387" y="607"/>
                    <a:pt x="387" y="539"/>
                  </a:cubicBezTo>
                  <a:cubicBezTo>
                    <a:pt x="387" y="495"/>
                    <a:pt x="372" y="453"/>
                    <a:pt x="345" y="423"/>
                  </a:cubicBezTo>
                  <a:cubicBezTo>
                    <a:pt x="372" y="395"/>
                    <a:pt x="387" y="353"/>
                    <a:pt x="387" y="309"/>
                  </a:cubicBezTo>
                  <a:cubicBezTo>
                    <a:pt x="387" y="239"/>
                    <a:pt x="336" y="192"/>
                    <a:pt x="281" y="18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3" name="Freihandform 1719">
              <a:extLst>
                <a:ext uri="{FF2B5EF4-FFF2-40B4-BE49-F238E27FC236}">
                  <a16:creationId xmlns:a16="http://schemas.microsoft.com/office/drawing/2014/main" id="{8432A429-352B-494C-A28C-A12DE2D77181}"/>
                </a:ext>
              </a:extLst>
            </p:cNvPr>
            <p:cNvSpPr/>
            <p:nvPr/>
          </p:nvSpPr>
          <p:spPr>
            <a:xfrm>
              <a:off x="8434869" y="3595968"/>
              <a:ext cx="24215" cy="40746"/>
            </a:xfrm>
            <a:custGeom>
              <a:avLst/>
              <a:gdLst/>
              <a:ahLst/>
              <a:cxnLst>
                <a:cxn ang="3cd4">
                  <a:pos x="hc" y="t"/>
                </a:cxn>
                <a:cxn ang="cd2">
                  <a:pos x="l" y="vc"/>
                </a:cxn>
                <a:cxn ang="cd4">
                  <a:pos x="hc" y="b"/>
                </a:cxn>
                <a:cxn ang="0">
                  <a:pos x="r" y="vc"/>
                </a:cxn>
              </a:cxnLst>
              <a:rect l="l" t="t" r="r" b="b"/>
              <a:pathLst>
                <a:path w="105" h="176">
                  <a:moveTo>
                    <a:pt x="88" y="70"/>
                  </a:moveTo>
                  <a:cubicBezTo>
                    <a:pt x="80" y="70"/>
                    <a:pt x="36" y="68"/>
                    <a:pt x="36" y="17"/>
                  </a:cubicBezTo>
                  <a:cubicBezTo>
                    <a:pt x="36" y="6"/>
                    <a:pt x="27" y="0"/>
                    <a:pt x="16" y="0"/>
                  </a:cubicBezTo>
                  <a:cubicBezTo>
                    <a:pt x="8" y="0"/>
                    <a:pt x="0" y="6"/>
                    <a:pt x="0" y="17"/>
                  </a:cubicBezTo>
                  <a:cubicBezTo>
                    <a:pt x="0" y="53"/>
                    <a:pt x="14" y="74"/>
                    <a:pt x="33" y="87"/>
                  </a:cubicBezTo>
                  <a:cubicBezTo>
                    <a:pt x="14" y="101"/>
                    <a:pt x="0" y="123"/>
                    <a:pt x="0" y="159"/>
                  </a:cubicBezTo>
                  <a:cubicBezTo>
                    <a:pt x="0" y="167"/>
                    <a:pt x="8" y="176"/>
                    <a:pt x="16" y="176"/>
                  </a:cubicBezTo>
                  <a:cubicBezTo>
                    <a:pt x="27" y="176"/>
                    <a:pt x="36" y="167"/>
                    <a:pt x="36" y="159"/>
                  </a:cubicBezTo>
                  <a:cubicBezTo>
                    <a:pt x="36" y="108"/>
                    <a:pt x="80" y="106"/>
                    <a:pt x="88" y="106"/>
                  </a:cubicBezTo>
                  <a:cubicBezTo>
                    <a:pt x="97" y="106"/>
                    <a:pt x="105" y="97"/>
                    <a:pt x="105" y="87"/>
                  </a:cubicBezTo>
                  <a:cubicBezTo>
                    <a:pt x="105" y="78"/>
                    <a:pt x="97" y="70"/>
                    <a:pt x="88"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4" name="Freihandform 1720">
              <a:extLst>
                <a:ext uri="{FF2B5EF4-FFF2-40B4-BE49-F238E27FC236}">
                  <a16:creationId xmlns:a16="http://schemas.microsoft.com/office/drawing/2014/main" id="{59B89BD7-4652-4C89-B5CC-ED1732E4D08A}"/>
                </a:ext>
              </a:extLst>
            </p:cNvPr>
            <p:cNvSpPr/>
            <p:nvPr/>
          </p:nvSpPr>
          <p:spPr>
            <a:xfrm>
              <a:off x="8434869" y="3538225"/>
              <a:ext cx="24215" cy="40746"/>
            </a:xfrm>
            <a:custGeom>
              <a:avLst/>
              <a:gdLst/>
              <a:ahLst/>
              <a:cxnLst>
                <a:cxn ang="3cd4">
                  <a:pos x="hc" y="t"/>
                </a:cxn>
                <a:cxn ang="cd2">
                  <a:pos x="l" y="vc"/>
                </a:cxn>
                <a:cxn ang="cd4">
                  <a:pos x="hc" y="b"/>
                </a:cxn>
                <a:cxn ang="0">
                  <a:pos x="r" y="vc"/>
                </a:cxn>
              </a:cxnLst>
              <a:rect l="l" t="t" r="r" b="b"/>
              <a:pathLst>
                <a:path w="105" h="176">
                  <a:moveTo>
                    <a:pt x="105" y="17"/>
                  </a:moveTo>
                  <a:cubicBezTo>
                    <a:pt x="105" y="9"/>
                    <a:pt x="97" y="0"/>
                    <a:pt x="88" y="0"/>
                  </a:cubicBezTo>
                  <a:cubicBezTo>
                    <a:pt x="78" y="0"/>
                    <a:pt x="69" y="9"/>
                    <a:pt x="69" y="17"/>
                  </a:cubicBezTo>
                  <a:cubicBezTo>
                    <a:pt x="69" y="68"/>
                    <a:pt x="25" y="70"/>
                    <a:pt x="16" y="70"/>
                  </a:cubicBezTo>
                  <a:cubicBezTo>
                    <a:pt x="8" y="70"/>
                    <a:pt x="0" y="79"/>
                    <a:pt x="0" y="89"/>
                  </a:cubicBezTo>
                  <a:cubicBezTo>
                    <a:pt x="0" y="98"/>
                    <a:pt x="8" y="106"/>
                    <a:pt x="16" y="106"/>
                  </a:cubicBezTo>
                  <a:cubicBezTo>
                    <a:pt x="25" y="106"/>
                    <a:pt x="69" y="108"/>
                    <a:pt x="69" y="159"/>
                  </a:cubicBezTo>
                  <a:cubicBezTo>
                    <a:pt x="69" y="170"/>
                    <a:pt x="78" y="176"/>
                    <a:pt x="88" y="176"/>
                  </a:cubicBezTo>
                  <a:cubicBezTo>
                    <a:pt x="97" y="176"/>
                    <a:pt x="105" y="170"/>
                    <a:pt x="105" y="159"/>
                  </a:cubicBezTo>
                  <a:cubicBezTo>
                    <a:pt x="105" y="123"/>
                    <a:pt x="91" y="102"/>
                    <a:pt x="72" y="89"/>
                  </a:cubicBezTo>
                  <a:cubicBezTo>
                    <a:pt x="91" y="74"/>
                    <a:pt x="105" y="53"/>
                    <a:pt x="105"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35" name="Gruppieren 734">
            <a:extLst>
              <a:ext uri="{FF2B5EF4-FFF2-40B4-BE49-F238E27FC236}">
                <a16:creationId xmlns:a16="http://schemas.microsoft.com/office/drawing/2014/main" id="{FDECD4D6-A2B0-4526-AEF9-E4EA2E9EE65A}"/>
              </a:ext>
            </a:extLst>
          </p:cNvPr>
          <p:cNvGrpSpPr>
            <a:grpSpLocks noChangeAspect="1"/>
          </p:cNvGrpSpPr>
          <p:nvPr/>
        </p:nvGrpSpPr>
        <p:grpSpPr>
          <a:xfrm>
            <a:off x="6252158" y="3993981"/>
            <a:ext cx="328528" cy="328528"/>
            <a:chOff x="8681207" y="3415056"/>
            <a:chExt cx="328528" cy="328528"/>
          </a:xfrm>
          <a:solidFill>
            <a:srgbClr val="007AB3"/>
          </a:solidFill>
        </p:grpSpPr>
        <p:sp>
          <p:nvSpPr>
            <p:cNvPr id="736" name="Freihandform 1722">
              <a:extLst>
                <a:ext uri="{FF2B5EF4-FFF2-40B4-BE49-F238E27FC236}">
                  <a16:creationId xmlns:a16="http://schemas.microsoft.com/office/drawing/2014/main" id="{421DEBFB-A717-4AEA-9416-1C70B148D8E4}"/>
                </a:ext>
              </a:extLst>
            </p:cNvPr>
            <p:cNvSpPr/>
            <p:nvPr/>
          </p:nvSpPr>
          <p:spPr>
            <a:xfrm>
              <a:off x="8681207"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7" name="Freihandform 1723">
              <a:extLst>
                <a:ext uri="{FF2B5EF4-FFF2-40B4-BE49-F238E27FC236}">
                  <a16:creationId xmlns:a16="http://schemas.microsoft.com/office/drawing/2014/main" id="{C6D3F35A-F136-42CB-94EA-2DEFDF068734}"/>
                </a:ext>
              </a:extLst>
            </p:cNvPr>
            <p:cNvSpPr/>
            <p:nvPr/>
          </p:nvSpPr>
          <p:spPr>
            <a:xfrm>
              <a:off x="8771314" y="3489097"/>
              <a:ext cx="147617" cy="180446"/>
            </a:xfrm>
            <a:custGeom>
              <a:avLst/>
              <a:gdLst/>
              <a:ahLst/>
              <a:cxnLst>
                <a:cxn ang="3cd4">
                  <a:pos x="hc" y="t"/>
                </a:cxn>
                <a:cxn ang="cd2">
                  <a:pos x="l" y="vc"/>
                </a:cxn>
                <a:cxn ang="cd4">
                  <a:pos x="hc" y="b"/>
                </a:cxn>
                <a:cxn ang="0">
                  <a:pos x="r" y="vc"/>
                </a:cxn>
              </a:cxnLst>
              <a:rect l="l" t="t" r="r" b="b"/>
              <a:pathLst>
                <a:path w="635" h="776">
                  <a:moveTo>
                    <a:pt x="601" y="723"/>
                  </a:moveTo>
                  <a:cubicBezTo>
                    <a:pt x="601" y="732"/>
                    <a:pt x="593" y="740"/>
                    <a:pt x="582" y="740"/>
                  </a:cubicBezTo>
                  <a:lnTo>
                    <a:pt x="212" y="740"/>
                  </a:lnTo>
                  <a:lnTo>
                    <a:pt x="212" y="582"/>
                  </a:lnTo>
                  <a:cubicBezTo>
                    <a:pt x="212" y="571"/>
                    <a:pt x="205" y="565"/>
                    <a:pt x="195" y="565"/>
                  </a:cubicBezTo>
                  <a:lnTo>
                    <a:pt x="36" y="565"/>
                  </a:lnTo>
                  <a:lnTo>
                    <a:pt x="36" y="52"/>
                  </a:lnTo>
                  <a:cubicBezTo>
                    <a:pt x="36" y="42"/>
                    <a:pt x="45" y="36"/>
                    <a:pt x="53" y="36"/>
                  </a:cubicBezTo>
                  <a:lnTo>
                    <a:pt x="582" y="36"/>
                  </a:lnTo>
                  <a:cubicBezTo>
                    <a:pt x="593" y="36"/>
                    <a:pt x="601" y="42"/>
                    <a:pt x="601" y="52"/>
                  </a:cubicBezTo>
                  <a:close/>
                  <a:moveTo>
                    <a:pt x="178" y="715"/>
                  </a:moveTo>
                  <a:lnTo>
                    <a:pt x="62" y="599"/>
                  </a:lnTo>
                  <a:lnTo>
                    <a:pt x="178" y="599"/>
                  </a:lnTo>
                  <a:close/>
                  <a:moveTo>
                    <a:pt x="582" y="0"/>
                  </a:moveTo>
                  <a:lnTo>
                    <a:pt x="53" y="0"/>
                  </a:lnTo>
                  <a:cubicBezTo>
                    <a:pt x="26" y="0"/>
                    <a:pt x="0" y="23"/>
                    <a:pt x="0" y="52"/>
                  </a:cubicBezTo>
                  <a:lnTo>
                    <a:pt x="0" y="582"/>
                  </a:lnTo>
                  <a:cubicBezTo>
                    <a:pt x="0" y="584"/>
                    <a:pt x="2" y="586"/>
                    <a:pt x="2" y="588"/>
                  </a:cubicBezTo>
                  <a:cubicBezTo>
                    <a:pt x="2" y="590"/>
                    <a:pt x="4" y="592"/>
                    <a:pt x="7" y="594"/>
                  </a:cubicBezTo>
                  <a:lnTo>
                    <a:pt x="182" y="770"/>
                  </a:lnTo>
                  <a:cubicBezTo>
                    <a:pt x="184" y="772"/>
                    <a:pt x="186" y="774"/>
                    <a:pt x="189" y="774"/>
                  </a:cubicBezTo>
                  <a:cubicBezTo>
                    <a:pt x="191" y="774"/>
                    <a:pt x="193" y="776"/>
                    <a:pt x="195" y="776"/>
                  </a:cubicBezTo>
                  <a:lnTo>
                    <a:pt x="582" y="776"/>
                  </a:lnTo>
                  <a:cubicBezTo>
                    <a:pt x="612" y="776"/>
                    <a:pt x="635" y="751"/>
                    <a:pt x="635" y="723"/>
                  </a:cubicBezTo>
                  <a:lnTo>
                    <a:pt x="635" y="52"/>
                  </a:lnTo>
                  <a:cubicBezTo>
                    <a:pt x="635" y="23"/>
                    <a:pt x="612" y="0"/>
                    <a:pt x="58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8" name="Freihandform 1724">
              <a:extLst>
                <a:ext uri="{FF2B5EF4-FFF2-40B4-BE49-F238E27FC236}">
                  <a16:creationId xmlns:a16="http://schemas.microsoft.com/office/drawing/2014/main" id="{A8706F93-DA5D-4E75-B916-2F5DCFC941A8}"/>
                </a:ext>
              </a:extLst>
            </p:cNvPr>
            <p:cNvSpPr/>
            <p:nvPr/>
          </p:nvSpPr>
          <p:spPr>
            <a:xfrm>
              <a:off x="8795994" y="3513545"/>
              <a:ext cx="41212" cy="40746"/>
            </a:xfrm>
            <a:custGeom>
              <a:avLst/>
              <a:gdLst/>
              <a:ahLst/>
              <a:cxnLst>
                <a:cxn ang="3cd4">
                  <a:pos x="hc" y="t"/>
                </a:cxn>
                <a:cxn ang="cd2">
                  <a:pos x="l" y="vc"/>
                </a:cxn>
                <a:cxn ang="cd4">
                  <a:pos x="hc" y="b"/>
                </a:cxn>
                <a:cxn ang="0">
                  <a:pos x="r" y="vc"/>
                </a:cxn>
              </a:cxnLst>
              <a:rect l="l" t="t" r="r" b="b"/>
              <a:pathLst>
                <a:path w="178" h="176">
                  <a:moveTo>
                    <a:pt x="36" y="36"/>
                  </a:moveTo>
                  <a:lnTo>
                    <a:pt x="142" y="36"/>
                  </a:lnTo>
                  <a:lnTo>
                    <a:pt x="142" y="142"/>
                  </a:lnTo>
                  <a:lnTo>
                    <a:pt x="36" y="142"/>
                  </a:lnTo>
                  <a:close/>
                  <a:moveTo>
                    <a:pt x="19" y="176"/>
                  </a:moveTo>
                  <a:lnTo>
                    <a:pt x="159" y="176"/>
                  </a:lnTo>
                  <a:cubicBezTo>
                    <a:pt x="169" y="176"/>
                    <a:pt x="178" y="170"/>
                    <a:pt x="178" y="159"/>
                  </a:cubicBezTo>
                  <a:lnTo>
                    <a:pt x="178" y="17"/>
                  </a:lnTo>
                  <a:cubicBezTo>
                    <a:pt x="178" y="9"/>
                    <a:pt x="169" y="0"/>
                    <a:pt x="159" y="0"/>
                  </a:cubicBezTo>
                  <a:lnTo>
                    <a:pt x="19" y="0"/>
                  </a:lnTo>
                  <a:cubicBezTo>
                    <a:pt x="8" y="0"/>
                    <a:pt x="0" y="9"/>
                    <a:pt x="0" y="17"/>
                  </a:cubicBezTo>
                  <a:lnTo>
                    <a:pt x="0" y="159"/>
                  </a:lnTo>
                  <a:cubicBezTo>
                    <a:pt x="0" y="170"/>
                    <a:pt x="8" y="176"/>
                    <a:pt x="19"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39" name="Freihandform 1725">
              <a:extLst>
                <a:ext uri="{FF2B5EF4-FFF2-40B4-BE49-F238E27FC236}">
                  <a16:creationId xmlns:a16="http://schemas.microsoft.com/office/drawing/2014/main" id="{CA2235F2-123A-4C89-A80F-1287AA43EE7C}"/>
                </a:ext>
              </a:extLst>
            </p:cNvPr>
            <p:cNvSpPr/>
            <p:nvPr/>
          </p:nvSpPr>
          <p:spPr>
            <a:xfrm>
              <a:off x="8795994" y="3571287"/>
              <a:ext cx="45170" cy="7684"/>
            </a:xfrm>
            <a:custGeom>
              <a:avLst/>
              <a:gdLst/>
              <a:ahLst/>
              <a:cxnLst>
                <a:cxn ang="3cd4">
                  <a:pos x="hc" y="t"/>
                </a:cxn>
                <a:cxn ang="cd2">
                  <a:pos x="l" y="vc"/>
                </a:cxn>
                <a:cxn ang="cd4">
                  <a:pos x="hc" y="b"/>
                </a:cxn>
                <a:cxn ang="0">
                  <a:pos x="r" y="vc"/>
                </a:cxn>
              </a:cxnLst>
              <a:rect l="l" t="t" r="r" b="b"/>
              <a:pathLst>
                <a:path w="195" h="34">
                  <a:moveTo>
                    <a:pt x="178" y="0"/>
                  </a:moveTo>
                  <a:lnTo>
                    <a:pt x="19" y="0"/>
                  </a:lnTo>
                  <a:cubicBezTo>
                    <a:pt x="8" y="0"/>
                    <a:pt x="0" y="6"/>
                    <a:pt x="0" y="17"/>
                  </a:cubicBezTo>
                  <a:cubicBezTo>
                    <a:pt x="0" y="28"/>
                    <a:pt x="8" y="34"/>
                    <a:pt x="19" y="34"/>
                  </a:cubicBezTo>
                  <a:lnTo>
                    <a:pt x="178" y="34"/>
                  </a:lnTo>
                  <a:cubicBezTo>
                    <a:pt x="186" y="34"/>
                    <a:pt x="195" y="28"/>
                    <a:pt x="195" y="17"/>
                  </a:cubicBezTo>
                  <a:cubicBezTo>
                    <a:pt x="195" y="6"/>
                    <a:pt x="186" y="0"/>
                    <a:pt x="17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0" name="Freihandform 1726">
              <a:extLst>
                <a:ext uri="{FF2B5EF4-FFF2-40B4-BE49-F238E27FC236}">
                  <a16:creationId xmlns:a16="http://schemas.microsoft.com/office/drawing/2014/main" id="{A74CE40F-F489-4E15-A7E2-1B85E226A722}"/>
                </a:ext>
              </a:extLst>
            </p:cNvPr>
            <p:cNvSpPr/>
            <p:nvPr/>
          </p:nvSpPr>
          <p:spPr>
            <a:xfrm>
              <a:off x="8795994" y="3587586"/>
              <a:ext cx="45170" cy="8149"/>
            </a:xfrm>
            <a:custGeom>
              <a:avLst/>
              <a:gdLst/>
              <a:ahLst/>
              <a:cxnLst>
                <a:cxn ang="3cd4">
                  <a:pos x="hc" y="t"/>
                </a:cxn>
                <a:cxn ang="cd2">
                  <a:pos x="l" y="vc"/>
                </a:cxn>
                <a:cxn ang="cd4">
                  <a:pos x="hc" y="b"/>
                </a:cxn>
                <a:cxn ang="0">
                  <a:pos x="r" y="vc"/>
                </a:cxn>
              </a:cxnLst>
              <a:rect l="l" t="t" r="r" b="b"/>
              <a:pathLst>
                <a:path w="195" h="36">
                  <a:moveTo>
                    <a:pt x="178" y="0"/>
                  </a:moveTo>
                  <a:lnTo>
                    <a:pt x="19" y="0"/>
                  </a:lnTo>
                  <a:cubicBezTo>
                    <a:pt x="8" y="0"/>
                    <a:pt x="0" y="8"/>
                    <a:pt x="0" y="17"/>
                  </a:cubicBezTo>
                  <a:cubicBezTo>
                    <a:pt x="0" y="27"/>
                    <a:pt x="8" y="36"/>
                    <a:pt x="19" y="36"/>
                  </a:cubicBezTo>
                  <a:lnTo>
                    <a:pt x="178" y="36"/>
                  </a:lnTo>
                  <a:cubicBezTo>
                    <a:pt x="186" y="36"/>
                    <a:pt x="195" y="27"/>
                    <a:pt x="195" y="17"/>
                  </a:cubicBezTo>
                  <a:cubicBezTo>
                    <a:pt x="195" y="8"/>
                    <a:pt x="186" y="0"/>
                    <a:pt x="17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1" name="Freihandform 1727">
              <a:extLst>
                <a:ext uri="{FF2B5EF4-FFF2-40B4-BE49-F238E27FC236}">
                  <a16:creationId xmlns:a16="http://schemas.microsoft.com/office/drawing/2014/main" id="{FA82BDA2-4606-4C7B-8CAB-AED5036A3C40}"/>
                </a:ext>
              </a:extLst>
            </p:cNvPr>
            <p:cNvSpPr/>
            <p:nvPr/>
          </p:nvSpPr>
          <p:spPr>
            <a:xfrm>
              <a:off x="8853738" y="3571287"/>
              <a:ext cx="40513" cy="7684"/>
            </a:xfrm>
            <a:custGeom>
              <a:avLst/>
              <a:gdLst/>
              <a:ahLst/>
              <a:cxnLst>
                <a:cxn ang="3cd4">
                  <a:pos x="hc" y="t"/>
                </a:cxn>
                <a:cxn ang="cd2">
                  <a:pos x="l" y="vc"/>
                </a:cxn>
                <a:cxn ang="cd4">
                  <a:pos x="hc" y="b"/>
                </a:cxn>
                <a:cxn ang="0">
                  <a:pos x="r" y="vc"/>
                </a:cxn>
              </a:cxnLst>
              <a:rect l="l" t="t" r="r" b="b"/>
              <a:pathLst>
                <a:path w="175" h="34">
                  <a:moveTo>
                    <a:pt x="158" y="0"/>
                  </a:moveTo>
                  <a:lnTo>
                    <a:pt x="17" y="0"/>
                  </a:lnTo>
                  <a:cubicBezTo>
                    <a:pt x="8" y="0"/>
                    <a:pt x="0" y="6"/>
                    <a:pt x="0" y="17"/>
                  </a:cubicBezTo>
                  <a:cubicBezTo>
                    <a:pt x="0" y="28"/>
                    <a:pt x="8" y="34"/>
                    <a:pt x="17" y="34"/>
                  </a:cubicBezTo>
                  <a:lnTo>
                    <a:pt x="158" y="34"/>
                  </a:lnTo>
                  <a:cubicBezTo>
                    <a:pt x="169" y="34"/>
                    <a:pt x="175" y="28"/>
                    <a:pt x="175" y="17"/>
                  </a:cubicBezTo>
                  <a:cubicBezTo>
                    <a:pt x="175" y="6"/>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2" name="Freihandform 1728">
              <a:extLst>
                <a:ext uri="{FF2B5EF4-FFF2-40B4-BE49-F238E27FC236}">
                  <a16:creationId xmlns:a16="http://schemas.microsoft.com/office/drawing/2014/main" id="{D7B617AA-16B8-416A-A975-EDBFDD8D949E}"/>
                </a:ext>
              </a:extLst>
            </p:cNvPr>
            <p:cNvSpPr/>
            <p:nvPr/>
          </p:nvSpPr>
          <p:spPr>
            <a:xfrm>
              <a:off x="8853738" y="3587586"/>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8"/>
                    <a:pt x="0" y="17"/>
                  </a:cubicBezTo>
                  <a:cubicBezTo>
                    <a:pt x="0" y="27"/>
                    <a:pt x="8" y="36"/>
                    <a:pt x="17" y="36"/>
                  </a:cubicBezTo>
                  <a:lnTo>
                    <a:pt x="158" y="36"/>
                  </a:lnTo>
                  <a:cubicBezTo>
                    <a:pt x="169" y="36"/>
                    <a:pt x="175" y="27"/>
                    <a:pt x="175" y="17"/>
                  </a:cubicBezTo>
                  <a:cubicBezTo>
                    <a:pt x="175" y="8"/>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3" name="Freihandform 1729">
              <a:extLst>
                <a:ext uri="{FF2B5EF4-FFF2-40B4-BE49-F238E27FC236}">
                  <a16:creationId xmlns:a16="http://schemas.microsoft.com/office/drawing/2014/main" id="{D7C46B17-B62A-42A4-A0FB-861E8A565A0E}"/>
                </a:ext>
              </a:extLst>
            </p:cNvPr>
            <p:cNvSpPr/>
            <p:nvPr/>
          </p:nvSpPr>
          <p:spPr>
            <a:xfrm>
              <a:off x="8853738" y="3513545"/>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9"/>
                    <a:pt x="0" y="17"/>
                  </a:cubicBezTo>
                  <a:cubicBezTo>
                    <a:pt x="0" y="28"/>
                    <a:pt x="8" y="36"/>
                    <a:pt x="17" y="36"/>
                  </a:cubicBezTo>
                  <a:lnTo>
                    <a:pt x="158" y="36"/>
                  </a:lnTo>
                  <a:cubicBezTo>
                    <a:pt x="169" y="36"/>
                    <a:pt x="175" y="28"/>
                    <a:pt x="175" y="17"/>
                  </a:cubicBezTo>
                  <a:cubicBezTo>
                    <a:pt x="175" y="9"/>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4" name="Freihandform 1730">
              <a:extLst>
                <a:ext uri="{FF2B5EF4-FFF2-40B4-BE49-F238E27FC236}">
                  <a16:creationId xmlns:a16="http://schemas.microsoft.com/office/drawing/2014/main" id="{C7A7FB7B-495E-4EFC-8F17-3BEBBD80B09E}"/>
                </a:ext>
              </a:extLst>
            </p:cNvPr>
            <p:cNvSpPr/>
            <p:nvPr/>
          </p:nvSpPr>
          <p:spPr>
            <a:xfrm>
              <a:off x="8853738" y="3529843"/>
              <a:ext cx="40513" cy="8149"/>
            </a:xfrm>
            <a:custGeom>
              <a:avLst/>
              <a:gdLst/>
              <a:ahLst/>
              <a:cxnLst>
                <a:cxn ang="3cd4">
                  <a:pos x="hc" y="t"/>
                </a:cxn>
                <a:cxn ang="cd2">
                  <a:pos x="l" y="vc"/>
                </a:cxn>
                <a:cxn ang="cd4">
                  <a:pos x="hc" y="b"/>
                </a:cxn>
                <a:cxn ang="0">
                  <a:pos x="r" y="vc"/>
                </a:cxn>
              </a:cxnLst>
              <a:rect l="l" t="t" r="r" b="b"/>
              <a:pathLst>
                <a:path w="175" h="36">
                  <a:moveTo>
                    <a:pt x="158" y="0"/>
                  </a:moveTo>
                  <a:lnTo>
                    <a:pt x="17" y="0"/>
                  </a:lnTo>
                  <a:cubicBezTo>
                    <a:pt x="8" y="0"/>
                    <a:pt x="0" y="9"/>
                    <a:pt x="0" y="19"/>
                  </a:cubicBezTo>
                  <a:cubicBezTo>
                    <a:pt x="0" y="28"/>
                    <a:pt x="8" y="36"/>
                    <a:pt x="17" y="36"/>
                  </a:cubicBezTo>
                  <a:lnTo>
                    <a:pt x="158" y="36"/>
                  </a:lnTo>
                  <a:cubicBezTo>
                    <a:pt x="169" y="36"/>
                    <a:pt x="175" y="28"/>
                    <a:pt x="175" y="19"/>
                  </a:cubicBezTo>
                  <a:cubicBezTo>
                    <a:pt x="175" y="9"/>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5" name="Freihandform 1731">
              <a:extLst>
                <a:ext uri="{FF2B5EF4-FFF2-40B4-BE49-F238E27FC236}">
                  <a16:creationId xmlns:a16="http://schemas.microsoft.com/office/drawing/2014/main" id="{E0015B9A-3A79-44A4-A3BE-F231602F796E}"/>
                </a:ext>
              </a:extLst>
            </p:cNvPr>
            <p:cNvSpPr/>
            <p:nvPr/>
          </p:nvSpPr>
          <p:spPr>
            <a:xfrm>
              <a:off x="8853738" y="3546607"/>
              <a:ext cx="40513" cy="7684"/>
            </a:xfrm>
            <a:custGeom>
              <a:avLst/>
              <a:gdLst/>
              <a:ahLst/>
              <a:cxnLst>
                <a:cxn ang="3cd4">
                  <a:pos x="hc" y="t"/>
                </a:cxn>
                <a:cxn ang="cd2">
                  <a:pos x="l" y="vc"/>
                </a:cxn>
                <a:cxn ang="cd4">
                  <a:pos x="hc" y="b"/>
                </a:cxn>
                <a:cxn ang="0">
                  <a:pos x="r" y="vc"/>
                </a:cxn>
              </a:cxnLst>
              <a:rect l="l" t="t" r="r" b="b"/>
              <a:pathLst>
                <a:path w="175" h="34">
                  <a:moveTo>
                    <a:pt x="158" y="0"/>
                  </a:moveTo>
                  <a:lnTo>
                    <a:pt x="17" y="0"/>
                  </a:lnTo>
                  <a:cubicBezTo>
                    <a:pt x="8" y="0"/>
                    <a:pt x="0" y="7"/>
                    <a:pt x="0" y="17"/>
                  </a:cubicBezTo>
                  <a:cubicBezTo>
                    <a:pt x="0" y="28"/>
                    <a:pt x="8" y="34"/>
                    <a:pt x="17" y="34"/>
                  </a:cubicBezTo>
                  <a:lnTo>
                    <a:pt x="158" y="34"/>
                  </a:lnTo>
                  <a:cubicBezTo>
                    <a:pt x="169" y="34"/>
                    <a:pt x="175" y="28"/>
                    <a:pt x="175" y="17"/>
                  </a:cubicBezTo>
                  <a:cubicBezTo>
                    <a:pt x="175" y="7"/>
                    <a:pt x="169"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46" name="Gruppieren 745">
            <a:extLst>
              <a:ext uri="{FF2B5EF4-FFF2-40B4-BE49-F238E27FC236}">
                <a16:creationId xmlns:a16="http://schemas.microsoft.com/office/drawing/2014/main" id="{B00F0642-CF55-4CC1-9C71-06FE3D3B692E}"/>
              </a:ext>
            </a:extLst>
          </p:cNvPr>
          <p:cNvGrpSpPr>
            <a:grpSpLocks noChangeAspect="1"/>
          </p:cNvGrpSpPr>
          <p:nvPr/>
        </p:nvGrpSpPr>
        <p:grpSpPr>
          <a:xfrm>
            <a:off x="5365062" y="3993981"/>
            <a:ext cx="328528" cy="328528"/>
            <a:chOff x="7794111" y="3415056"/>
            <a:chExt cx="328528" cy="328528"/>
          </a:xfrm>
          <a:solidFill>
            <a:srgbClr val="007AB3"/>
          </a:solidFill>
        </p:grpSpPr>
        <p:sp>
          <p:nvSpPr>
            <p:cNvPr id="747" name="Freihandform 1733">
              <a:extLst>
                <a:ext uri="{FF2B5EF4-FFF2-40B4-BE49-F238E27FC236}">
                  <a16:creationId xmlns:a16="http://schemas.microsoft.com/office/drawing/2014/main" id="{3C4EA7A2-4708-4676-85A4-F3EE6F314690}"/>
                </a:ext>
              </a:extLst>
            </p:cNvPr>
            <p:cNvSpPr/>
            <p:nvPr/>
          </p:nvSpPr>
          <p:spPr>
            <a:xfrm>
              <a:off x="7794111"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8" name="Freihandform 1734">
              <a:extLst>
                <a:ext uri="{FF2B5EF4-FFF2-40B4-BE49-F238E27FC236}">
                  <a16:creationId xmlns:a16="http://schemas.microsoft.com/office/drawing/2014/main" id="{E7DA5457-65DE-445C-BCE7-8F1788DA9874}"/>
                </a:ext>
              </a:extLst>
            </p:cNvPr>
            <p:cNvSpPr/>
            <p:nvPr/>
          </p:nvSpPr>
          <p:spPr>
            <a:xfrm>
              <a:off x="7917280" y="3562905"/>
              <a:ext cx="61934" cy="73808"/>
            </a:xfrm>
            <a:custGeom>
              <a:avLst/>
              <a:gdLst/>
              <a:ahLst/>
              <a:cxnLst>
                <a:cxn ang="3cd4">
                  <a:pos x="hc" y="t"/>
                </a:cxn>
                <a:cxn ang="cd2">
                  <a:pos x="l" y="vc"/>
                </a:cxn>
                <a:cxn ang="cd4">
                  <a:pos x="hc" y="b"/>
                </a:cxn>
                <a:cxn ang="0">
                  <a:pos x="r" y="vc"/>
                </a:cxn>
              </a:cxnLst>
              <a:rect l="l" t="t" r="r" b="b"/>
              <a:pathLst>
                <a:path w="267" h="318">
                  <a:moveTo>
                    <a:pt x="256" y="13"/>
                  </a:moveTo>
                  <a:cubicBezTo>
                    <a:pt x="237" y="4"/>
                    <a:pt x="216" y="0"/>
                    <a:pt x="195" y="0"/>
                  </a:cubicBezTo>
                  <a:cubicBezTo>
                    <a:pt x="125" y="0"/>
                    <a:pt x="68" y="45"/>
                    <a:pt x="45" y="106"/>
                  </a:cubicBezTo>
                  <a:lnTo>
                    <a:pt x="19" y="106"/>
                  </a:lnTo>
                  <a:cubicBezTo>
                    <a:pt x="9" y="106"/>
                    <a:pt x="0" y="114"/>
                    <a:pt x="0" y="123"/>
                  </a:cubicBezTo>
                  <a:cubicBezTo>
                    <a:pt x="0" y="133"/>
                    <a:pt x="9" y="142"/>
                    <a:pt x="19" y="142"/>
                  </a:cubicBezTo>
                  <a:lnTo>
                    <a:pt x="38" y="142"/>
                  </a:lnTo>
                  <a:cubicBezTo>
                    <a:pt x="36" y="146"/>
                    <a:pt x="36" y="152"/>
                    <a:pt x="36" y="159"/>
                  </a:cubicBezTo>
                  <a:cubicBezTo>
                    <a:pt x="36" y="165"/>
                    <a:pt x="36" y="172"/>
                    <a:pt x="38" y="176"/>
                  </a:cubicBezTo>
                  <a:lnTo>
                    <a:pt x="19" y="176"/>
                  </a:lnTo>
                  <a:cubicBezTo>
                    <a:pt x="9" y="176"/>
                    <a:pt x="0" y="184"/>
                    <a:pt x="0" y="195"/>
                  </a:cubicBezTo>
                  <a:cubicBezTo>
                    <a:pt x="0" y="203"/>
                    <a:pt x="9" y="212"/>
                    <a:pt x="19" y="212"/>
                  </a:cubicBezTo>
                  <a:lnTo>
                    <a:pt x="45" y="212"/>
                  </a:lnTo>
                  <a:cubicBezTo>
                    <a:pt x="68" y="273"/>
                    <a:pt x="125" y="318"/>
                    <a:pt x="195" y="318"/>
                  </a:cubicBezTo>
                  <a:cubicBezTo>
                    <a:pt x="214" y="318"/>
                    <a:pt x="233" y="313"/>
                    <a:pt x="252" y="307"/>
                  </a:cubicBezTo>
                  <a:cubicBezTo>
                    <a:pt x="260" y="303"/>
                    <a:pt x="265" y="292"/>
                    <a:pt x="263" y="284"/>
                  </a:cubicBezTo>
                  <a:cubicBezTo>
                    <a:pt x="258" y="275"/>
                    <a:pt x="248" y="271"/>
                    <a:pt x="239" y="273"/>
                  </a:cubicBezTo>
                  <a:cubicBezTo>
                    <a:pt x="224" y="279"/>
                    <a:pt x="210" y="282"/>
                    <a:pt x="195" y="282"/>
                  </a:cubicBezTo>
                  <a:cubicBezTo>
                    <a:pt x="144" y="282"/>
                    <a:pt x="104" y="254"/>
                    <a:pt x="83" y="212"/>
                  </a:cubicBezTo>
                  <a:lnTo>
                    <a:pt x="159" y="212"/>
                  </a:lnTo>
                  <a:cubicBezTo>
                    <a:pt x="169" y="212"/>
                    <a:pt x="176" y="203"/>
                    <a:pt x="176" y="195"/>
                  </a:cubicBezTo>
                  <a:cubicBezTo>
                    <a:pt x="176" y="184"/>
                    <a:pt x="169" y="176"/>
                    <a:pt x="159" y="176"/>
                  </a:cubicBezTo>
                  <a:lnTo>
                    <a:pt x="72" y="176"/>
                  </a:lnTo>
                  <a:cubicBezTo>
                    <a:pt x="72" y="172"/>
                    <a:pt x="70" y="165"/>
                    <a:pt x="70" y="159"/>
                  </a:cubicBezTo>
                  <a:cubicBezTo>
                    <a:pt x="70" y="152"/>
                    <a:pt x="72" y="146"/>
                    <a:pt x="72" y="142"/>
                  </a:cubicBezTo>
                  <a:lnTo>
                    <a:pt x="195" y="142"/>
                  </a:lnTo>
                  <a:cubicBezTo>
                    <a:pt x="203" y="142"/>
                    <a:pt x="212" y="133"/>
                    <a:pt x="212" y="123"/>
                  </a:cubicBezTo>
                  <a:cubicBezTo>
                    <a:pt x="212" y="114"/>
                    <a:pt x="203" y="106"/>
                    <a:pt x="195" y="106"/>
                  </a:cubicBezTo>
                  <a:lnTo>
                    <a:pt x="83" y="106"/>
                  </a:lnTo>
                  <a:cubicBezTo>
                    <a:pt x="104" y="64"/>
                    <a:pt x="144" y="36"/>
                    <a:pt x="195" y="36"/>
                  </a:cubicBezTo>
                  <a:cubicBezTo>
                    <a:pt x="212" y="36"/>
                    <a:pt x="227" y="38"/>
                    <a:pt x="241" y="45"/>
                  </a:cubicBezTo>
                  <a:cubicBezTo>
                    <a:pt x="252" y="49"/>
                    <a:pt x="263" y="45"/>
                    <a:pt x="265" y="36"/>
                  </a:cubicBezTo>
                  <a:cubicBezTo>
                    <a:pt x="269" y="28"/>
                    <a:pt x="265" y="17"/>
                    <a:pt x="256" y="1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49" name="Freihandform 1735">
              <a:extLst>
                <a:ext uri="{FF2B5EF4-FFF2-40B4-BE49-F238E27FC236}">
                  <a16:creationId xmlns:a16="http://schemas.microsoft.com/office/drawing/2014/main" id="{DA764D37-A5BC-46F6-BE40-C4BE4504B811}"/>
                </a:ext>
              </a:extLst>
            </p:cNvPr>
            <p:cNvSpPr/>
            <p:nvPr/>
          </p:nvSpPr>
          <p:spPr>
            <a:xfrm>
              <a:off x="7859537" y="3489097"/>
              <a:ext cx="196977" cy="180446"/>
            </a:xfrm>
            <a:custGeom>
              <a:avLst/>
              <a:gdLst/>
              <a:ahLst/>
              <a:cxnLst>
                <a:cxn ang="3cd4">
                  <a:pos x="hc" y="t"/>
                </a:cxn>
                <a:cxn ang="cd2">
                  <a:pos x="l" y="vc"/>
                </a:cxn>
                <a:cxn ang="cd4">
                  <a:pos x="hc" y="b"/>
                </a:cxn>
                <a:cxn ang="0">
                  <a:pos x="r" y="vc"/>
                </a:cxn>
              </a:cxnLst>
              <a:rect l="l" t="t" r="r" b="b"/>
              <a:pathLst>
                <a:path w="847" h="776">
                  <a:moveTo>
                    <a:pt x="705" y="457"/>
                  </a:moveTo>
                  <a:cubicBezTo>
                    <a:pt x="697" y="300"/>
                    <a:pt x="566" y="175"/>
                    <a:pt x="407" y="175"/>
                  </a:cubicBezTo>
                  <a:cubicBezTo>
                    <a:pt x="394" y="175"/>
                    <a:pt x="384" y="177"/>
                    <a:pt x="371" y="177"/>
                  </a:cubicBezTo>
                  <a:cubicBezTo>
                    <a:pt x="407" y="93"/>
                    <a:pt x="489" y="36"/>
                    <a:pt x="583" y="36"/>
                  </a:cubicBezTo>
                  <a:cubicBezTo>
                    <a:pt x="710" y="36"/>
                    <a:pt x="813" y="137"/>
                    <a:pt x="813" y="264"/>
                  </a:cubicBezTo>
                  <a:cubicBezTo>
                    <a:pt x="813" y="342"/>
                    <a:pt x="771" y="417"/>
                    <a:pt x="705" y="457"/>
                  </a:cubicBezTo>
                  <a:close/>
                  <a:moveTo>
                    <a:pt x="407" y="740"/>
                  </a:moveTo>
                  <a:cubicBezTo>
                    <a:pt x="261" y="740"/>
                    <a:pt x="142" y="622"/>
                    <a:pt x="142" y="476"/>
                  </a:cubicBezTo>
                  <a:cubicBezTo>
                    <a:pt x="142" y="330"/>
                    <a:pt x="261" y="211"/>
                    <a:pt x="407" y="211"/>
                  </a:cubicBezTo>
                  <a:cubicBezTo>
                    <a:pt x="553" y="211"/>
                    <a:pt x="671" y="330"/>
                    <a:pt x="671" y="476"/>
                  </a:cubicBezTo>
                  <a:cubicBezTo>
                    <a:pt x="671" y="622"/>
                    <a:pt x="553" y="740"/>
                    <a:pt x="407" y="740"/>
                  </a:cubicBezTo>
                  <a:close/>
                  <a:moveTo>
                    <a:pt x="36" y="228"/>
                  </a:moveTo>
                  <a:cubicBezTo>
                    <a:pt x="36" y="122"/>
                    <a:pt x="123" y="36"/>
                    <a:pt x="231" y="36"/>
                  </a:cubicBezTo>
                  <a:cubicBezTo>
                    <a:pt x="286" y="36"/>
                    <a:pt x="339" y="59"/>
                    <a:pt x="375" y="101"/>
                  </a:cubicBezTo>
                  <a:cubicBezTo>
                    <a:pt x="356" y="127"/>
                    <a:pt x="341" y="154"/>
                    <a:pt x="331" y="186"/>
                  </a:cubicBezTo>
                  <a:cubicBezTo>
                    <a:pt x="231" y="213"/>
                    <a:pt x="151" y="290"/>
                    <a:pt x="121" y="389"/>
                  </a:cubicBezTo>
                  <a:cubicBezTo>
                    <a:pt x="68" y="353"/>
                    <a:pt x="36" y="294"/>
                    <a:pt x="36" y="228"/>
                  </a:cubicBezTo>
                  <a:close/>
                  <a:moveTo>
                    <a:pt x="583" y="0"/>
                  </a:moveTo>
                  <a:cubicBezTo>
                    <a:pt x="513" y="0"/>
                    <a:pt x="447" y="27"/>
                    <a:pt x="400" y="74"/>
                  </a:cubicBezTo>
                  <a:cubicBezTo>
                    <a:pt x="356" y="27"/>
                    <a:pt x="295" y="0"/>
                    <a:pt x="231" y="0"/>
                  </a:cubicBezTo>
                  <a:cubicBezTo>
                    <a:pt x="104" y="0"/>
                    <a:pt x="0" y="103"/>
                    <a:pt x="0" y="228"/>
                  </a:cubicBezTo>
                  <a:cubicBezTo>
                    <a:pt x="0" y="309"/>
                    <a:pt x="43" y="383"/>
                    <a:pt x="113" y="425"/>
                  </a:cubicBezTo>
                  <a:cubicBezTo>
                    <a:pt x="108" y="442"/>
                    <a:pt x="106" y="459"/>
                    <a:pt x="106" y="476"/>
                  </a:cubicBezTo>
                  <a:cubicBezTo>
                    <a:pt x="106" y="641"/>
                    <a:pt x="242" y="776"/>
                    <a:pt x="407" y="776"/>
                  </a:cubicBezTo>
                  <a:cubicBezTo>
                    <a:pt x="566" y="776"/>
                    <a:pt x="695" y="654"/>
                    <a:pt x="705" y="499"/>
                  </a:cubicBezTo>
                  <a:cubicBezTo>
                    <a:pt x="792" y="453"/>
                    <a:pt x="847" y="362"/>
                    <a:pt x="847" y="264"/>
                  </a:cubicBezTo>
                  <a:cubicBezTo>
                    <a:pt x="847" y="118"/>
                    <a:pt x="729" y="0"/>
                    <a:pt x="58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0" name="Gruppieren 749">
            <a:extLst>
              <a:ext uri="{FF2B5EF4-FFF2-40B4-BE49-F238E27FC236}">
                <a16:creationId xmlns:a16="http://schemas.microsoft.com/office/drawing/2014/main" id="{EF1D40F7-1DB5-4152-827D-CCBF25D6E007}"/>
              </a:ext>
            </a:extLst>
          </p:cNvPr>
          <p:cNvGrpSpPr>
            <a:grpSpLocks noChangeAspect="1"/>
          </p:cNvGrpSpPr>
          <p:nvPr/>
        </p:nvGrpSpPr>
        <p:grpSpPr>
          <a:xfrm>
            <a:off x="7139023" y="3993981"/>
            <a:ext cx="328528" cy="328528"/>
            <a:chOff x="9568072" y="3415056"/>
            <a:chExt cx="328528" cy="328528"/>
          </a:xfrm>
          <a:solidFill>
            <a:srgbClr val="007AB3"/>
          </a:solidFill>
        </p:grpSpPr>
        <p:sp>
          <p:nvSpPr>
            <p:cNvPr id="751" name="Freihandform 1737">
              <a:extLst>
                <a:ext uri="{FF2B5EF4-FFF2-40B4-BE49-F238E27FC236}">
                  <a16:creationId xmlns:a16="http://schemas.microsoft.com/office/drawing/2014/main" id="{6433AF30-3318-479A-BDE9-70154E590F5B}"/>
                </a:ext>
              </a:extLst>
            </p:cNvPr>
            <p:cNvSpPr/>
            <p:nvPr/>
          </p:nvSpPr>
          <p:spPr>
            <a:xfrm>
              <a:off x="9568072" y="3415056"/>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2" name="Freihandform 1738">
              <a:extLst>
                <a:ext uri="{FF2B5EF4-FFF2-40B4-BE49-F238E27FC236}">
                  <a16:creationId xmlns:a16="http://schemas.microsoft.com/office/drawing/2014/main" id="{709F7CAD-1EB9-44DE-BE00-9CD58AE03905}"/>
                </a:ext>
              </a:extLst>
            </p:cNvPr>
            <p:cNvSpPr/>
            <p:nvPr/>
          </p:nvSpPr>
          <p:spPr>
            <a:xfrm>
              <a:off x="9682859" y="3480715"/>
              <a:ext cx="98489" cy="196745"/>
            </a:xfrm>
            <a:custGeom>
              <a:avLst/>
              <a:gdLst/>
              <a:ahLst/>
              <a:cxnLst>
                <a:cxn ang="3cd4">
                  <a:pos x="hc" y="t"/>
                </a:cxn>
                <a:cxn ang="cd2">
                  <a:pos x="l" y="vc"/>
                </a:cxn>
                <a:cxn ang="cd4">
                  <a:pos x="hc" y="b"/>
                </a:cxn>
                <a:cxn ang="0">
                  <a:pos x="r" y="vc"/>
                </a:cxn>
              </a:cxnLst>
              <a:rect l="l" t="t" r="r" b="b"/>
              <a:pathLst>
                <a:path w="424" h="846">
                  <a:moveTo>
                    <a:pt x="375" y="406"/>
                  </a:moveTo>
                  <a:lnTo>
                    <a:pt x="275" y="406"/>
                  </a:lnTo>
                  <a:cubicBezTo>
                    <a:pt x="264" y="406"/>
                    <a:pt x="256" y="414"/>
                    <a:pt x="256" y="423"/>
                  </a:cubicBezTo>
                  <a:lnTo>
                    <a:pt x="256" y="812"/>
                  </a:lnTo>
                  <a:lnTo>
                    <a:pt x="118" y="812"/>
                  </a:lnTo>
                  <a:lnTo>
                    <a:pt x="118" y="423"/>
                  </a:lnTo>
                  <a:cubicBezTo>
                    <a:pt x="118" y="414"/>
                    <a:pt x="110" y="406"/>
                    <a:pt x="102" y="406"/>
                  </a:cubicBezTo>
                  <a:lnTo>
                    <a:pt x="36" y="406"/>
                  </a:lnTo>
                  <a:lnTo>
                    <a:pt x="36" y="298"/>
                  </a:lnTo>
                  <a:lnTo>
                    <a:pt x="102" y="298"/>
                  </a:lnTo>
                  <a:cubicBezTo>
                    <a:pt x="110" y="298"/>
                    <a:pt x="118" y="290"/>
                    <a:pt x="118" y="281"/>
                  </a:cubicBezTo>
                  <a:lnTo>
                    <a:pt x="118" y="188"/>
                  </a:lnTo>
                  <a:cubicBezTo>
                    <a:pt x="118" y="152"/>
                    <a:pt x="129" y="36"/>
                    <a:pt x="275" y="36"/>
                  </a:cubicBezTo>
                  <a:lnTo>
                    <a:pt x="387" y="36"/>
                  </a:lnTo>
                  <a:lnTo>
                    <a:pt x="387" y="139"/>
                  </a:lnTo>
                  <a:lnTo>
                    <a:pt x="311" y="139"/>
                  </a:lnTo>
                  <a:cubicBezTo>
                    <a:pt x="286" y="139"/>
                    <a:pt x="256" y="154"/>
                    <a:pt x="256" y="196"/>
                  </a:cubicBezTo>
                  <a:lnTo>
                    <a:pt x="256" y="281"/>
                  </a:lnTo>
                  <a:cubicBezTo>
                    <a:pt x="256" y="290"/>
                    <a:pt x="264" y="298"/>
                    <a:pt x="275" y="298"/>
                  </a:cubicBezTo>
                  <a:lnTo>
                    <a:pt x="387" y="298"/>
                  </a:lnTo>
                  <a:close/>
                  <a:moveTo>
                    <a:pt x="406" y="264"/>
                  </a:moveTo>
                  <a:lnTo>
                    <a:pt x="292" y="264"/>
                  </a:lnTo>
                  <a:lnTo>
                    <a:pt x="292" y="196"/>
                  </a:lnTo>
                  <a:cubicBezTo>
                    <a:pt x="292" y="186"/>
                    <a:pt x="294" y="175"/>
                    <a:pt x="311" y="175"/>
                  </a:cubicBezTo>
                  <a:lnTo>
                    <a:pt x="404" y="175"/>
                  </a:lnTo>
                  <a:cubicBezTo>
                    <a:pt x="415" y="175"/>
                    <a:pt x="421" y="167"/>
                    <a:pt x="421" y="158"/>
                  </a:cubicBezTo>
                  <a:lnTo>
                    <a:pt x="421" y="19"/>
                  </a:lnTo>
                  <a:cubicBezTo>
                    <a:pt x="421" y="8"/>
                    <a:pt x="415" y="2"/>
                    <a:pt x="404" y="2"/>
                  </a:cubicBezTo>
                  <a:lnTo>
                    <a:pt x="275" y="0"/>
                  </a:lnTo>
                  <a:cubicBezTo>
                    <a:pt x="133" y="0"/>
                    <a:pt x="82" y="97"/>
                    <a:pt x="82" y="188"/>
                  </a:cubicBezTo>
                  <a:lnTo>
                    <a:pt x="82" y="262"/>
                  </a:lnTo>
                  <a:lnTo>
                    <a:pt x="19" y="262"/>
                  </a:lnTo>
                  <a:cubicBezTo>
                    <a:pt x="8" y="262"/>
                    <a:pt x="0" y="271"/>
                    <a:pt x="0" y="281"/>
                  </a:cubicBezTo>
                  <a:lnTo>
                    <a:pt x="0" y="423"/>
                  </a:lnTo>
                  <a:cubicBezTo>
                    <a:pt x="0" y="434"/>
                    <a:pt x="8" y="442"/>
                    <a:pt x="19" y="442"/>
                  </a:cubicBezTo>
                  <a:lnTo>
                    <a:pt x="82" y="442"/>
                  </a:lnTo>
                  <a:lnTo>
                    <a:pt x="82" y="829"/>
                  </a:lnTo>
                  <a:cubicBezTo>
                    <a:pt x="82" y="840"/>
                    <a:pt x="91" y="846"/>
                    <a:pt x="102" y="846"/>
                  </a:cubicBezTo>
                  <a:lnTo>
                    <a:pt x="275" y="846"/>
                  </a:lnTo>
                  <a:cubicBezTo>
                    <a:pt x="284" y="846"/>
                    <a:pt x="292" y="840"/>
                    <a:pt x="292" y="829"/>
                  </a:cubicBezTo>
                  <a:lnTo>
                    <a:pt x="292" y="442"/>
                  </a:lnTo>
                  <a:lnTo>
                    <a:pt x="391" y="442"/>
                  </a:lnTo>
                  <a:cubicBezTo>
                    <a:pt x="400" y="442"/>
                    <a:pt x="408" y="436"/>
                    <a:pt x="408" y="425"/>
                  </a:cubicBezTo>
                  <a:lnTo>
                    <a:pt x="423" y="283"/>
                  </a:lnTo>
                  <a:cubicBezTo>
                    <a:pt x="425" y="277"/>
                    <a:pt x="423" y="273"/>
                    <a:pt x="419" y="268"/>
                  </a:cubicBezTo>
                  <a:cubicBezTo>
                    <a:pt x="417" y="266"/>
                    <a:pt x="411" y="264"/>
                    <a:pt x="406" y="26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3" name="Gruppieren 752">
            <a:extLst>
              <a:ext uri="{FF2B5EF4-FFF2-40B4-BE49-F238E27FC236}">
                <a16:creationId xmlns:a16="http://schemas.microsoft.com/office/drawing/2014/main" id="{0D6FA137-BFDE-43B3-AAA0-919C3540B847}"/>
              </a:ext>
            </a:extLst>
          </p:cNvPr>
          <p:cNvGrpSpPr>
            <a:grpSpLocks noChangeAspect="1"/>
          </p:cNvGrpSpPr>
          <p:nvPr/>
        </p:nvGrpSpPr>
        <p:grpSpPr>
          <a:xfrm>
            <a:off x="7582572" y="3993981"/>
            <a:ext cx="328296" cy="328528"/>
            <a:chOff x="10011621" y="3415056"/>
            <a:chExt cx="328296" cy="328528"/>
          </a:xfrm>
          <a:solidFill>
            <a:srgbClr val="007AB3"/>
          </a:solidFill>
        </p:grpSpPr>
        <p:sp>
          <p:nvSpPr>
            <p:cNvPr id="754" name="Freihandform 1740">
              <a:extLst>
                <a:ext uri="{FF2B5EF4-FFF2-40B4-BE49-F238E27FC236}">
                  <a16:creationId xmlns:a16="http://schemas.microsoft.com/office/drawing/2014/main" id="{E0392337-CE5B-425C-92C8-F951E1464559}"/>
                </a:ext>
              </a:extLst>
            </p:cNvPr>
            <p:cNvSpPr/>
            <p:nvPr/>
          </p:nvSpPr>
          <p:spPr>
            <a:xfrm>
              <a:off x="10011621" y="3415056"/>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5" name="Freihandform 1741">
              <a:extLst>
                <a:ext uri="{FF2B5EF4-FFF2-40B4-BE49-F238E27FC236}">
                  <a16:creationId xmlns:a16="http://schemas.microsoft.com/office/drawing/2014/main" id="{7C0D996E-09C1-4271-BB04-EB1620DB7804}"/>
                </a:ext>
              </a:extLst>
            </p:cNvPr>
            <p:cNvSpPr/>
            <p:nvPr/>
          </p:nvSpPr>
          <p:spPr>
            <a:xfrm>
              <a:off x="10085429" y="3505163"/>
              <a:ext cx="180446" cy="147617"/>
            </a:xfrm>
            <a:custGeom>
              <a:avLst/>
              <a:gdLst/>
              <a:ahLst/>
              <a:cxnLst>
                <a:cxn ang="3cd4">
                  <a:pos x="hc" y="t"/>
                </a:cxn>
                <a:cxn ang="cd2">
                  <a:pos x="l" y="vc"/>
                </a:cxn>
                <a:cxn ang="cd4">
                  <a:pos x="hc" y="b"/>
                </a:cxn>
                <a:cxn ang="0">
                  <a:pos x="r" y="vc"/>
                </a:cxn>
              </a:cxnLst>
              <a:rect l="l" t="t" r="r" b="b"/>
              <a:pathLst>
                <a:path w="776" h="635">
                  <a:moveTo>
                    <a:pt x="673" y="153"/>
                  </a:moveTo>
                  <a:cubicBezTo>
                    <a:pt x="667" y="157"/>
                    <a:pt x="665" y="163"/>
                    <a:pt x="665" y="170"/>
                  </a:cubicBezTo>
                  <a:cubicBezTo>
                    <a:pt x="665" y="176"/>
                    <a:pt x="665" y="182"/>
                    <a:pt x="665" y="187"/>
                  </a:cubicBezTo>
                  <a:cubicBezTo>
                    <a:pt x="665" y="390"/>
                    <a:pt x="510" y="602"/>
                    <a:pt x="251" y="602"/>
                  </a:cubicBezTo>
                  <a:cubicBezTo>
                    <a:pt x="196" y="602"/>
                    <a:pt x="141" y="589"/>
                    <a:pt x="90" y="568"/>
                  </a:cubicBezTo>
                  <a:cubicBezTo>
                    <a:pt x="149" y="561"/>
                    <a:pt x="206" y="540"/>
                    <a:pt x="255" y="502"/>
                  </a:cubicBezTo>
                  <a:cubicBezTo>
                    <a:pt x="262" y="498"/>
                    <a:pt x="264" y="489"/>
                    <a:pt x="262" y="483"/>
                  </a:cubicBezTo>
                  <a:cubicBezTo>
                    <a:pt x="257" y="475"/>
                    <a:pt x="251" y="470"/>
                    <a:pt x="245" y="470"/>
                  </a:cubicBezTo>
                  <a:cubicBezTo>
                    <a:pt x="196" y="470"/>
                    <a:pt x="154" y="443"/>
                    <a:pt x="130" y="403"/>
                  </a:cubicBezTo>
                  <a:cubicBezTo>
                    <a:pt x="147" y="405"/>
                    <a:pt x="160" y="400"/>
                    <a:pt x="175" y="396"/>
                  </a:cubicBezTo>
                  <a:cubicBezTo>
                    <a:pt x="183" y="394"/>
                    <a:pt x="187" y="388"/>
                    <a:pt x="187" y="379"/>
                  </a:cubicBezTo>
                  <a:cubicBezTo>
                    <a:pt x="187" y="371"/>
                    <a:pt x="181" y="364"/>
                    <a:pt x="175" y="362"/>
                  </a:cubicBezTo>
                  <a:cubicBezTo>
                    <a:pt x="120" y="352"/>
                    <a:pt x="79" y="309"/>
                    <a:pt x="69" y="257"/>
                  </a:cubicBezTo>
                  <a:cubicBezTo>
                    <a:pt x="84" y="263"/>
                    <a:pt x="101" y="265"/>
                    <a:pt x="118" y="267"/>
                  </a:cubicBezTo>
                  <a:cubicBezTo>
                    <a:pt x="124" y="267"/>
                    <a:pt x="132" y="261"/>
                    <a:pt x="135" y="254"/>
                  </a:cubicBezTo>
                  <a:cubicBezTo>
                    <a:pt x="137" y="246"/>
                    <a:pt x="135" y="237"/>
                    <a:pt x="126" y="233"/>
                  </a:cubicBezTo>
                  <a:cubicBezTo>
                    <a:pt x="90" y="210"/>
                    <a:pt x="67" y="168"/>
                    <a:pt x="67" y="123"/>
                  </a:cubicBezTo>
                  <a:cubicBezTo>
                    <a:pt x="67" y="108"/>
                    <a:pt x="69" y="94"/>
                    <a:pt x="75" y="79"/>
                  </a:cubicBezTo>
                  <a:cubicBezTo>
                    <a:pt x="154" y="163"/>
                    <a:pt x="266" y="216"/>
                    <a:pt x="381" y="223"/>
                  </a:cubicBezTo>
                  <a:cubicBezTo>
                    <a:pt x="388" y="223"/>
                    <a:pt x="392" y="221"/>
                    <a:pt x="396" y="216"/>
                  </a:cubicBezTo>
                  <a:cubicBezTo>
                    <a:pt x="400" y="212"/>
                    <a:pt x="400" y="206"/>
                    <a:pt x="400" y="202"/>
                  </a:cubicBezTo>
                  <a:cubicBezTo>
                    <a:pt x="398" y="191"/>
                    <a:pt x="396" y="180"/>
                    <a:pt x="396" y="170"/>
                  </a:cubicBezTo>
                  <a:cubicBezTo>
                    <a:pt x="396" y="96"/>
                    <a:pt x="457" y="36"/>
                    <a:pt x="531" y="36"/>
                  </a:cubicBezTo>
                  <a:cubicBezTo>
                    <a:pt x="567" y="36"/>
                    <a:pt x="603" y="51"/>
                    <a:pt x="629" y="79"/>
                  </a:cubicBezTo>
                  <a:cubicBezTo>
                    <a:pt x="633" y="83"/>
                    <a:pt x="639" y="85"/>
                    <a:pt x="646" y="83"/>
                  </a:cubicBezTo>
                  <a:cubicBezTo>
                    <a:pt x="663" y="81"/>
                    <a:pt x="680" y="75"/>
                    <a:pt x="697" y="70"/>
                  </a:cubicBezTo>
                  <a:cubicBezTo>
                    <a:pt x="686" y="81"/>
                    <a:pt x="675" y="91"/>
                    <a:pt x="663" y="98"/>
                  </a:cubicBezTo>
                  <a:cubicBezTo>
                    <a:pt x="654" y="102"/>
                    <a:pt x="652" y="110"/>
                    <a:pt x="654" y="119"/>
                  </a:cubicBezTo>
                  <a:cubicBezTo>
                    <a:pt x="656" y="127"/>
                    <a:pt x="665" y="132"/>
                    <a:pt x="673" y="132"/>
                  </a:cubicBezTo>
                  <a:cubicBezTo>
                    <a:pt x="684" y="130"/>
                    <a:pt x="694" y="127"/>
                    <a:pt x="707" y="125"/>
                  </a:cubicBezTo>
                  <a:cubicBezTo>
                    <a:pt x="697" y="136"/>
                    <a:pt x="684" y="144"/>
                    <a:pt x="673" y="153"/>
                  </a:cubicBezTo>
                  <a:close/>
                  <a:moveTo>
                    <a:pt x="752" y="75"/>
                  </a:moveTo>
                  <a:cubicBezTo>
                    <a:pt x="745" y="77"/>
                    <a:pt x="739" y="79"/>
                    <a:pt x="733" y="81"/>
                  </a:cubicBezTo>
                  <a:cubicBezTo>
                    <a:pt x="741" y="68"/>
                    <a:pt x="749" y="51"/>
                    <a:pt x="756" y="34"/>
                  </a:cubicBezTo>
                  <a:cubicBezTo>
                    <a:pt x="758" y="28"/>
                    <a:pt x="756" y="22"/>
                    <a:pt x="749" y="15"/>
                  </a:cubicBezTo>
                  <a:cubicBezTo>
                    <a:pt x="743" y="11"/>
                    <a:pt x="735" y="11"/>
                    <a:pt x="728" y="15"/>
                  </a:cubicBezTo>
                  <a:cubicBezTo>
                    <a:pt x="703" y="30"/>
                    <a:pt x="675" y="41"/>
                    <a:pt x="648" y="47"/>
                  </a:cubicBezTo>
                  <a:cubicBezTo>
                    <a:pt x="616" y="17"/>
                    <a:pt x="574" y="0"/>
                    <a:pt x="531" y="0"/>
                  </a:cubicBezTo>
                  <a:cubicBezTo>
                    <a:pt x="436" y="0"/>
                    <a:pt x="360" y="77"/>
                    <a:pt x="360" y="170"/>
                  </a:cubicBezTo>
                  <a:cubicBezTo>
                    <a:pt x="360" y="176"/>
                    <a:pt x="362" y="180"/>
                    <a:pt x="362" y="185"/>
                  </a:cubicBezTo>
                  <a:cubicBezTo>
                    <a:pt x="253" y="174"/>
                    <a:pt x="154" y="121"/>
                    <a:pt x="84" y="36"/>
                  </a:cubicBezTo>
                  <a:cubicBezTo>
                    <a:pt x="79" y="30"/>
                    <a:pt x="75" y="28"/>
                    <a:pt x="69" y="28"/>
                  </a:cubicBezTo>
                  <a:cubicBezTo>
                    <a:pt x="63" y="30"/>
                    <a:pt x="58" y="32"/>
                    <a:pt x="54" y="39"/>
                  </a:cubicBezTo>
                  <a:cubicBezTo>
                    <a:pt x="39" y="64"/>
                    <a:pt x="33" y="94"/>
                    <a:pt x="33" y="123"/>
                  </a:cubicBezTo>
                  <a:cubicBezTo>
                    <a:pt x="33" y="157"/>
                    <a:pt x="41" y="189"/>
                    <a:pt x="60" y="216"/>
                  </a:cubicBezTo>
                  <a:cubicBezTo>
                    <a:pt x="58" y="216"/>
                    <a:pt x="58" y="214"/>
                    <a:pt x="56" y="214"/>
                  </a:cubicBezTo>
                  <a:cubicBezTo>
                    <a:pt x="52" y="212"/>
                    <a:pt x="46" y="212"/>
                    <a:pt x="41" y="214"/>
                  </a:cubicBezTo>
                  <a:cubicBezTo>
                    <a:pt x="35" y="216"/>
                    <a:pt x="33" y="221"/>
                    <a:pt x="31" y="227"/>
                  </a:cubicBezTo>
                  <a:lnTo>
                    <a:pt x="31" y="231"/>
                  </a:lnTo>
                  <a:cubicBezTo>
                    <a:pt x="31" y="286"/>
                    <a:pt x="56" y="335"/>
                    <a:pt x="96" y="367"/>
                  </a:cubicBezTo>
                  <a:cubicBezTo>
                    <a:pt x="94" y="367"/>
                    <a:pt x="90" y="369"/>
                    <a:pt x="88" y="371"/>
                  </a:cubicBezTo>
                  <a:cubicBezTo>
                    <a:pt x="84" y="375"/>
                    <a:pt x="84" y="381"/>
                    <a:pt x="86" y="388"/>
                  </a:cubicBezTo>
                  <a:cubicBezTo>
                    <a:pt x="103" y="441"/>
                    <a:pt x="145" y="483"/>
                    <a:pt x="196" y="498"/>
                  </a:cubicBezTo>
                  <a:cubicBezTo>
                    <a:pt x="143" y="527"/>
                    <a:pt x="82" y="540"/>
                    <a:pt x="20" y="534"/>
                  </a:cubicBezTo>
                  <a:cubicBezTo>
                    <a:pt x="12" y="532"/>
                    <a:pt x="5" y="536"/>
                    <a:pt x="1" y="544"/>
                  </a:cubicBezTo>
                  <a:cubicBezTo>
                    <a:pt x="-1" y="553"/>
                    <a:pt x="3" y="561"/>
                    <a:pt x="10" y="566"/>
                  </a:cubicBezTo>
                  <a:cubicBezTo>
                    <a:pt x="82" y="612"/>
                    <a:pt x="166" y="635"/>
                    <a:pt x="251" y="635"/>
                  </a:cubicBezTo>
                  <a:cubicBezTo>
                    <a:pt x="531" y="635"/>
                    <a:pt x="701" y="409"/>
                    <a:pt x="701" y="187"/>
                  </a:cubicBezTo>
                  <a:cubicBezTo>
                    <a:pt x="701" y="185"/>
                    <a:pt x="701" y="180"/>
                    <a:pt x="701" y="176"/>
                  </a:cubicBezTo>
                  <a:cubicBezTo>
                    <a:pt x="728" y="155"/>
                    <a:pt x="754" y="130"/>
                    <a:pt x="773" y="100"/>
                  </a:cubicBezTo>
                  <a:cubicBezTo>
                    <a:pt x="777" y="94"/>
                    <a:pt x="777" y="85"/>
                    <a:pt x="773" y="79"/>
                  </a:cubicBezTo>
                  <a:cubicBezTo>
                    <a:pt x="766" y="72"/>
                    <a:pt x="758" y="70"/>
                    <a:pt x="752" y="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6" name="Gruppieren 755">
            <a:extLst>
              <a:ext uri="{FF2B5EF4-FFF2-40B4-BE49-F238E27FC236}">
                <a16:creationId xmlns:a16="http://schemas.microsoft.com/office/drawing/2014/main" id="{37277691-723D-42D9-8704-CDBD6865E509}"/>
              </a:ext>
            </a:extLst>
          </p:cNvPr>
          <p:cNvGrpSpPr>
            <a:grpSpLocks noChangeAspect="1"/>
          </p:cNvGrpSpPr>
          <p:nvPr/>
        </p:nvGrpSpPr>
        <p:grpSpPr>
          <a:xfrm>
            <a:off x="8026119" y="3993981"/>
            <a:ext cx="328296" cy="328528"/>
            <a:chOff x="10455168" y="3415056"/>
            <a:chExt cx="328296" cy="328528"/>
          </a:xfrm>
          <a:solidFill>
            <a:srgbClr val="007AB3"/>
          </a:solidFill>
        </p:grpSpPr>
        <p:sp>
          <p:nvSpPr>
            <p:cNvPr id="757" name="Freihandform 1743">
              <a:extLst>
                <a:ext uri="{FF2B5EF4-FFF2-40B4-BE49-F238E27FC236}">
                  <a16:creationId xmlns:a16="http://schemas.microsoft.com/office/drawing/2014/main" id="{DB4BE62C-9B87-4912-B08A-024B1DCCB29B}"/>
                </a:ext>
              </a:extLst>
            </p:cNvPr>
            <p:cNvSpPr/>
            <p:nvPr/>
          </p:nvSpPr>
          <p:spPr>
            <a:xfrm>
              <a:off x="10455168"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58" name="Freihandform 1744">
              <a:extLst>
                <a:ext uri="{FF2B5EF4-FFF2-40B4-BE49-F238E27FC236}">
                  <a16:creationId xmlns:a16="http://schemas.microsoft.com/office/drawing/2014/main" id="{D90AB957-3260-48AB-AEE0-13DA0134459D}"/>
                </a:ext>
              </a:extLst>
            </p:cNvPr>
            <p:cNvSpPr/>
            <p:nvPr/>
          </p:nvSpPr>
          <p:spPr>
            <a:xfrm>
              <a:off x="10520828" y="3505628"/>
              <a:ext cx="188828" cy="147384"/>
            </a:xfrm>
            <a:custGeom>
              <a:avLst/>
              <a:gdLst/>
              <a:ahLst/>
              <a:cxnLst>
                <a:cxn ang="3cd4">
                  <a:pos x="hc" y="t"/>
                </a:cxn>
                <a:cxn ang="cd2">
                  <a:pos x="l" y="vc"/>
                </a:cxn>
                <a:cxn ang="cd4">
                  <a:pos x="hc" y="b"/>
                </a:cxn>
                <a:cxn ang="0">
                  <a:pos x="r" y="vc"/>
                </a:cxn>
              </a:cxnLst>
              <a:rect l="l" t="t" r="r" b="b"/>
              <a:pathLst>
                <a:path w="812" h="634">
                  <a:moveTo>
                    <a:pt x="634" y="194"/>
                  </a:moveTo>
                  <a:lnTo>
                    <a:pt x="634" y="389"/>
                  </a:lnTo>
                  <a:lnTo>
                    <a:pt x="168" y="389"/>
                  </a:lnTo>
                  <a:lnTo>
                    <a:pt x="48" y="177"/>
                  </a:lnTo>
                  <a:lnTo>
                    <a:pt x="634" y="177"/>
                  </a:lnTo>
                  <a:close/>
                  <a:moveTo>
                    <a:pt x="600" y="601"/>
                  </a:moveTo>
                  <a:cubicBezTo>
                    <a:pt x="579" y="601"/>
                    <a:pt x="564" y="584"/>
                    <a:pt x="564" y="565"/>
                  </a:cubicBezTo>
                  <a:cubicBezTo>
                    <a:pt x="564" y="546"/>
                    <a:pt x="579" y="529"/>
                    <a:pt x="600" y="529"/>
                  </a:cubicBezTo>
                  <a:cubicBezTo>
                    <a:pt x="619" y="529"/>
                    <a:pt x="634" y="546"/>
                    <a:pt x="634" y="565"/>
                  </a:cubicBezTo>
                  <a:cubicBezTo>
                    <a:pt x="634" y="584"/>
                    <a:pt x="619" y="601"/>
                    <a:pt x="600" y="601"/>
                  </a:cubicBezTo>
                  <a:close/>
                  <a:moveTo>
                    <a:pt x="247" y="601"/>
                  </a:moveTo>
                  <a:cubicBezTo>
                    <a:pt x="228" y="601"/>
                    <a:pt x="211" y="584"/>
                    <a:pt x="211" y="565"/>
                  </a:cubicBezTo>
                  <a:cubicBezTo>
                    <a:pt x="211" y="546"/>
                    <a:pt x="228" y="529"/>
                    <a:pt x="247" y="529"/>
                  </a:cubicBezTo>
                  <a:cubicBezTo>
                    <a:pt x="266" y="529"/>
                    <a:pt x="283" y="546"/>
                    <a:pt x="283" y="565"/>
                  </a:cubicBezTo>
                  <a:cubicBezTo>
                    <a:pt x="283" y="584"/>
                    <a:pt x="266" y="601"/>
                    <a:pt x="247" y="601"/>
                  </a:cubicBezTo>
                  <a:close/>
                  <a:moveTo>
                    <a:pt x="789" y="2"/>
                  </a:moveTo>
                  <a:lnTo>
                    <a:pt x="649" y="35"/>
                  </a:lnTo>
                  <a:cubicBezTo>
                    <a:pt x="640" y="38"/>
                    <a:pt x="634" y="46"/>
                    <a:pt x="634" y="52"/>
                  </a:cubicBezTo>
                  <a:lnTo>
                    <a:pt x="634" y="141"/>
                  </a:lnTo>
                  <a:lnTo>
                    <a:pt x="18" y="141"/>
                  </a:lnTo>
                  <a:cubicBezTo>
                    <a:pt x="12" y="141"/>
                    <a:pt x="5" y="145"/>
                    <a:pt x="1" y="150"/>
                  </a:cubicBezTo>
                  <a:cubicBezTo>
                    <a:pt x="0" y="156"/>
                    <a:pt x="0" y="162"/>
                    <a:pt x="1" y="167"/>
                  </a:cubicBezTo>
                  <a:lnTo>
                    <a:pt x="143" y="414"/>
                  </a:lnTo>
                  <a:cubicBezTo>
                    <a:pt x="147" y="421"/>
                    <a:pt x="152" y="423"/>
                    <a:pt x="158" y="423"/>
                  </a:cubicBezTo>
                  <a:lnTo>
                    <a:pt x="600" y="423"/>
                  </a:lnTo>
                  <a:lnTo>
                    <a:pt x="600" y="495"/>
                  </a:lnTo>
                  <a:lnTo>
                    <a:pt x="264" y="495"/>
                  </a:lnTo>
                  <a:cubicBezTo>
                    <a:pt x="262" y="495"/>
                    <a:pt x="259" y="495"/>
                    <a:pt x="259" y="495"/>
                  </a:cubicBezTo>
                  <a:cubicBezTo>
                    <a:pt x="255" y="495"/>
                    <a:pt x="251" y="495"/>
                    <a:pt x="247" y="495"/>
                  </a:cubicBezTo>
                  <a:cubicBezTo>
                    <a:pt x="209" y="495"/>
                    <a:pt x="177" y="526"/>
                    <a:pt x="177" y="565"/>
                  </a:cubicBezTo>
                  <a:cubicBezTo>
                    <a:pt x="177" y="603"/>
                    <a:pt x="209" y="634"/>
                    <a:pt x="247" y="634"/>
                  </a:cubicBezTo>
                  <a:cubicBezTo>
                    <a:pt x="285" y="634"/>
                    <a:pt x="317" y="603"/>
                    <a:pt x="317" y="565"/>
                  </a:cubicBezTo>
                  <a:cubicBezTo>
                    <a:pt x="317" y="552"/>
                    <a:pt x="315" y="539"/>
                    <a:pt x="308" y="529"/>
                  </a:cubicBezTo>
                  <a:lnTo>
                    <a:pt x="539" y="529"/>
                  </a:lnTo>
                  <a:cubicBezTo>
                    <a:pt x="533" y="539"/>
                    <a:pt x="528" y="552"/>
                    <a:pt x="528" y="565"/>
                  </a:cubicBezTo>
                  <a:cubicBezTo>
                    <a:pt x="528" y="603"/>
                    <a:pt x="560" y="634"/>
                    <a:pt x="600" y="634"/>
                  </a:cubicBezTo>
                  <a:cubicBezTo>
                    <a:pt x="638" y="634"/>
                    <a:pt x="670" y="603"/>
                    <a:pt x="670" y="565"/>
                  </a:cubicBezTo>
                  <a:cubicBezTo>
                    <a:pt x="670" y="539"/>
                    <a:pt x="655" y="516"/>
                    <a:pt x="634" y="503"/>
                  </a:cubicBezTo>
                  <a:lnTo>
                    <a:pt x="634" y="423"/>
                  </a:lnTo>
                  <a:lnTo>
                    <a:pt x="653" y="423"/>
                  </a:lnTo>
                  <a:cubicBezTo>
                    <a:pt x="662" y="423"/>
                    <a:pt x="670" y="416"/>
                    <a:pt x="670" y="406"/>
                  </a:cubicBezTo>
                  <a:lnTo>
                    <a:pt x="670" y="194"/>
                  </a:lnTo>
                  <a:lnTo>
                    <a:pt x="670" y="158"/>
                  </a:lnTo>
                  <a:lnTo>
                    <a:pt x="670" y="67"/>
                  </a:lnTo>
                  <a:lnTo>
                    <a:pt x="797" y="35"/>
                  </a:lnTo>
                  <a:cubicBezTo>
                    <a:pt x="808" y="33"/>
                    <a:pt x="814" y="23"/>
                    <a:pt x="810" y="14"/>
                  </a:cubicBezTo>
                  <a:cubicBezTo>
                    <a:pt x="808" y="4"/>
                    <a:pt x="799" y="-3"/>
                    <a:pt x="789"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59" name="Gruppieren 758">
            <a:extLst>
              <a:ext uri="{FF2B5EF4-FFF2-40B4-BE49-F238E27FC236}">
                <a16:creationId xmlns:a16="http://schemas.microsoft.com/office/drawing/2014/main" id="{2BD071FF-1C12-49DA-B591-C8583DE358DE}"/>
              </a:ext>
            </a:extLst>
          </p:cNvPr>
          <p:cNvGrpSpPr>
            <a:grpSpLocks noChangeAspect="1"/>
          </p:cNvGrpSpPr>
          <p:nvPr/>
        </p:nvGrpSpPr>
        <p:grpSpPr>
          <a:xfrm>
            <a:off x="8469669" y="3993981"/>
            <a:ext cx="328296" cy="328528"/>
            <a:chOff x="10898718" y="3415056"/>
            <a:chExt cx="328296" cy="328528"/>
          </a:xfrm>
          <a:solidFill>
            <a:srgbClr val="007AB3"/>
          </a:solidFill>
        </p:grpSpPr>
        <p:sp>
          <p:nvSpPr>
            <p:cNvPr id="760" name="Freihandform 1746">
              <a:extLst>
                <a:ext uri="{FF2B5EF4-FFF2-40B4-BE49-F238E27FC236}">
                  <a16:creationId xmlns:a16="http://schemas.microsoft.com/office/drawing/2014/main" id="{BD3C8214-70C8-4CEC-AD58-7278EBBE7228}"/>
                </a:ext>
              </a:extLst>
            </p:cNvPr>
            <p:cNvSpPr/>
            <p:nvPr/>
          </p:nvSpPr>
          <p:spPr>
            <a:xfrm>
              <a:off x="10898718"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1" name="Freihandform 1747">
              <a:extLst>
                <a:ext uri="{FF2B5EF4-FFF2-40B4-BE49-F238E27FC236}">
                  <a16:creationId xmlns:a16="http://schemas.microsoft.com/office/drawing/2014/main" id="{596D4BCA-5137-4DC2-81D0-8CE9BEE21E09}"/>
                </a:ext>
              </a:extLst>
            </p:cNvPr>
            <p:cNvSpPr/>
            <p:nvPr/>
          </p:nvSpPr>
          <p:spPr>
            <a:xfrm>
              <a:off x="11013738" y="3480715"/>
              <a:ext cx="98256" cy="196745"/>
            </a:xfrm>
            <a:custGeom>
              <a:avLst/>
              <a:gdLst/>
              <a:ahLst/>
              <a:cxnLst>
                <a:cxn ang="3cd4">
                  <a:pos x="hc" y="t"/>
                </a:cxn>
                <a:cxn ang="cd2">
                  <a:pos x="l" y="vc"/>
                </a:cxn>
                <a:cxn ang="cd4">
                  <a:pos x="hc" y="b"/>
                </a:cxn>
                <a:cxn ang="0">
                  <a:pos x="r" y="vc"/>
                </a:cxn>
              </a:cxnLst>
              <a:rect l="l" t="t" r="r" b="b"/>
              <a:pathLst>
                <a:path w="423" h="846">
                  <a:moveTo>
                    <a:pt x="351" y="469"/>
                  </a:moveTo>
                  <a:cubicBezTo>
                    <a:pt x="315" y="444"/>
                    <a:pt x="271" y="429"/>
                    <a:pt x="222" y="412"/>
                  </a:cubicBezTo>
                  <a:cubicBezTo>
                    <a:pt x="123" y="378"/>
                    <a:pt x="36" y="349"/>
                    <a:pt x="36" y="249"/>
                  </a:cubicBezTo>
                  <a:cubicBezTo>
                    <a:pt x="36" y="158"/>
                    <a:pt x="101" y="105"/>
                    <a:pt x="216" y="105"/>
                  </a:cubicBezTo>
                  <a:cubicBezTo>
                    <a:pt x="271" y="105"/>
                    <a:pt x="326" y="118"/>
                    <a:pt x="370" y="139"/>
                  </a:cubicBezTo>
                  <a:cubicBezTo>
                    <a:pt x="379" y="144"/>
                    <a:pt x="389" y="139"/>
                    <a:pt x="393" y="131"/>
                  </a:cubicBezTo>
                  <a:cubicBezTo>
                    <a:pt x="398" y="122"/>
                    <a:pt x="393" y="112"/>
                    <a:pt x="385" y="108"/>
                  </a:cubicBezTo>
                  <a:cubicBezTo>
                    <a:pt x="336" y="84"/>
                    <a:pt x="275" y="72"/>
                    <a:pt x="216" y="72"/>
                  </a:cubicBezTo>
                  <a:cubicBezTo>
                    <a:pt x="214" y="72"/>
                    <a:pt x="214" y="72"/>
                    <a:pt x="211" y="72"/>
                  </a:cubicBezTo>
                  <a:lnTo>
                    <a:pt x="211" y="19"/>
                  </a:lnTo>
                  <a:cubicBezTo>
                    <a:pt x="211" y="8"/>
                    <a:pt x="205" y="0"/>
                    <a:pt x="194" y="0"/>
                  </a:cubicBezTo>
                  <a:cubicBezTo>
                    <a:pt x="184" y="0"/>
                    <a:pt x="178" y="8"/>
                    <a:pt x="178" y="19"/>
                  </a:cubicBezTo>
                  <a:lnTo>
                    <a:pt x="178" y="74"/>
                  </a:lnTo>
                  <a:cubicBezTo>
                    <a:pt x="67" y="86"/>
                    <a:pt x="2" y="152"/>
                    <a:pt x="2" y="249"/>
                  </a:cubicBezTo>
                  <a:cubicBezTo>
                    <a:pt x="2" y="374"/>
                    <a:pt x="108" y="410"/>
                    <a:pt x="211" y="446"/>
                  </a:cubicBezTo>
                  <a:cubicBezTo>
                    <a:pt x="256" y="461"/>
                    <a:pt x="298" y="476"/>
                    <a:pt x="332" y="497"/>
                  </a:cubicBezTo>
                  <a:cubicBezTo>
                    <a:pt x="370" y="525"/>
                    <a:pt x="389" y="554"/>
                    <a:pt x="389" y="596"/>
                  </a:cubicBezTo>
                  <a:cubicBezTo>
                    <a:pt x="389" y="637"/>
                    <a:pt x="368" y="675"/>
                    <a:pt x="334" y="700"/>
                  </a:cubicBezTo>
                  <a:cubicBezTo>
                    <a:pt x="296" y="728"/>
                    <a:pt x="245" y="740"/>
                    <a:pt x="184" y="740"/>
                  </a:cubicBezTo>
                  <a:cubicBezTo>
                    <a:pt x="125" y="740"/>
                    <a:pt x="72" y="730"/>
                    <a:pt x="25" y="709"/>
                  </a:cubicBezTo>
                  <a:cubicBezTo>
                    <a:pt x="17" y="704"/>
                    <a:pt x="6" y="709"/>
                    <a:pt x="2" y="717"/>
                  </a:cubicBezTo>
                  <a:cubicBezTo>
                    <a:pt x="-2" y="726"/>
                    <a:pt x="2" y="736"/>
                    <a:pt x="10" y="740"/>
                  </a:cubicBezTo>
                  <a:cubicBezTo>
                    <a:pt x="61" y="764"/>
                    <a:pt x="116" y="774"/>
                    <a:pt x="178" y="776"/>
                  </a:cubicBezTo>
                  <a:lnTo>
                    <a:pt x="178" y="829"/>
                  </a:lnTo>
                  <a:cubicBezTo>
                    <a:pt x="178" y="840"/>
                    <a:pt x="184" y="846"/>
                    <a:pt x="194" y="846"/>
                  </a:cubicBezTo>
                  <a:cubicBezTo>
                    <a:pt x="205" y="846"/>
                    <a:pt x="211" y="840"/>
                    <a:pt x="211" y="829"/>
                  </a:cubicBezTo>
                  <a:lnTo>
                    <a:pt x="211" y="774"/>
                  </a:lnTo>
                  <a:cubicBezTo>
                    <a:pt x="269" y="770"/>
                    <a:pt x="317" y="755"/>
                    <a:pt x="353" y="730"/>
                  </a:cubicBezTo>
                  <a:cubicBezTo>
                    <a:pt x="400" y="696"/>
                    <a:pt x="423" y="649"/>
                    <a:pt x="423" y="596"/>
                  </a:cubicBezTo>
                  <a:cubicBezTo>
                    <a:pt x="423" y="544"/>
                    <a:pt x="400" y="501"/>
                    <a:pt x="351" y="46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62" name="Gruppieren 761">
            <a:extLst>
              <a:ext uri="{FF2B5EF4-FFF2-40B4-BE49-F238E27FC236}">
                <a16:creationId xmlns:a16="http://schemas.microsoft.com/office/drawing/2014/main" id="{B4BFF065-6122-4E75-A0F0-B432204853AD}"/>
              </a:ext>
            </a:extLst>
          </p:cNvPr>
          <p:cNvGrpSpPr>
            <a:grpSpLocks noChangeAspect="1"/>
          </p:cNvGrpSpPr>
          <p:nvPr/>
        </p:nvGrpSpPr>
        <p:grpSpPr>
          <a:xfrm>
            <a:off x="8913217" y="3993981"/>
            <a:ext cx="328296" cy="328528"/>
            <a:chOff x="11342266" y="3415056"/>
            <a:chExt cx="328296" cy="328528"/>
          </a:xfrm>
          <a:solidFill>
            <a:srgbClr val="007AB3"/>
          </a:solidFill>
        </p:grpSpPr>
        <p:sp>
          <p:nvSpPr>
            <p:cNvPr id="763" name="Freihandform 1749">
              <a:extLst>
                <a:ext uri="{FF2B5EF4-FFF2-40B4-BE49-F238E27FC236}">
                  <a16:creationId xmlns:a16="http://schemas.microsoft.com/office/drawing/2014/main" id="{0B738F0C-67FA-4F6E-ACF2-5A53E2F2393A}"/>
                </a:ext>
              </a:extLst>
            </p:cNvPr>
            <p:cNvSpPr/>
            <p:nvPr/>
          </p:nvSpPr>
          <p:spPr>
            <a:xfrm>
              <a:off x="11342266" y="3415056"/>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4" name="Freihandform 1750">
              <a:extLst>
                <a:ext uri="{FF2B5EF4-FFF2-40B4-BE49-F238E27FC236}">
                  <a16:creationId xmlns:a16="http://schemas.microsoft.com/office/drawing/2014/main" id="{8125CAB7-1712-4495-BC7F-BD01BA1353D0}"/>
                </a:ext>
              </a:extLst>
            </p:cNvPr>
            <p:cNvSpPr/>
            <p:nvPr/>
          </p:nvSpPr>
          <p:spPr>
            <a:xfrm>
              <a:off x="11407693" y="3554523"/>
              <a:ext cx="57510" cy="49128"/>
            </a:xfrm>
            <a:custGeom>
              <a:avLst/>
              <a:gdLst/>
              <a:ahLst/>
              <a:cxnLst>
                <a:cxn ang="3cd4">
                  <a:pos x="hc" y="t"/>
                </a:cxn>
                <a:cxn ang="cd2">
                  <a:pos x="l" y="vc"/>
                </a:cxn>
                <a:cxn ang="cd4">
                  <a:pos x="hc" y="b"/>
                </a:cxn>
                <a:cxn ang="0">
                  <a:pos x="r" y="vc"/>
                </a:cxn>
              </a:cxnLst>
              <a:rect l="l" t="t" r="r" b="b"/>
              <a:pathLst>
                <a:path w="248" h="212">
                  <a:moveTo>
                    <a:pt x="212" y="178"/>
                  </a:moveTo>
                  <a:lnTo>
                    <a:pt x="36" y="178"/>
                  </a:lnTo>
                  <a:lnTo>
                    <a:pt x="36" y="36"/>
                  </a:lnTo>
                  <a:lnTo>
                    <a:pt x="212" y="36"/>
                  </a:lnTo>
                  <a:close/>
                  <a:moveTo>
                    <a:pt x="248" y="195"/>
                  </a:moveTo>
                  <a:lnTo>
                    <a:pt x="248" y="19"/>
                  </a:lnTo>
                  <a:cubicBezTo>
                    <a:pt x="248" y="9"/>
                    <a:pt x="239" y="0"/>
                    <a:pt x="231" y="0"/>
                  </a:cubicBezTo>
                  <a:lnTo>
                    <a:pt x="19" y="0"/>
                  </a:lnTo>
                  <a:cubicBezTo>
                    <a:pt x="9" y="0"/>
                    <a:pt x="0" y="9"/>
                    <a:pt x="0" y="19"/>
                  </a:cubicBezTo>
                  <a:lnTo>
                    <a:pt x="0" y="195"/>
                  </a:lnTo>
                  <a:cubicBezTo>
                    <a:pt x="0" y="205"/>
                    <a:pt x="9" y="212"/>
                    <a:pt x="19" y="212"/>
                  </a:cubicBezTo>
                  <a:lnTo>
                    <a:pt x="231" y="212"/>
                  </a:lnTo>
                  <a:cubicBezTo>
                    <a:pt x="239" y="212"/>
                    <a:pt x="248" y="205"/>
                    <a:pt x="248" y="1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5" name="Freihandform 1751">
              <a:extLst>
                <a:ext uri="{FF2B5EF4-FFF2-40B4-BE49-F238E27FC236}">
                  <a16:creationId xmlns:a16="http://schemas.microsoft.com/office/drawing/2014/main" id="{51C65BBD-E2C9-4A62-BE8F-A89EB5792834}"/>
                </a:ext>
              </a:extLst>
            </p:cNvPr>
            <p:cNvSpPr/>
            <p:nvPr/>
          </p:nvSpPr>
          <p:spPr>
            <a:xfrm>
              <a:off x="11477776" y="3554523"/>
              <a:ext cx="57277" cy="49128"/>
            </a:xfrm>
            <a:custGeom>
              <a:avLst/>
              <a:gdLst/>
              <a:ahLst/>
              <a:cxnLst>
                <a:cxn ang="3cd4">
                  <a:pos x="hc" y="t"/>
                </a:cxn>
                <a:cxn ang="cd2">
                  <a:pos x="l" y="vc"/>
                </a:cxn>
                <a:cxn ang="cd4">
                  <a:pos x="hc" y="b"/>
                </a:cxn>
                <a:cxn ang="0">
                  <a:pos x="r" y="vc"/>
                </a:cxn>
              </a:cxnLst>
              <a:rect l="l" t="t" r="r" b="b"/>
              <a:pathLst>
                <a:path w="247" h="212">
                  <a:moveTo>
                    <a:pt x="211" y="178"/>
                  </a:moveTo>
                  <a:lnTo>
                    <a:pt x="36" y="178"/>
                  </a:lnTo>
                  <a:lnTo>
                    <a:pt x="36" y="36"/>
                  </a:lnTo>
                  <a:lnTo>
                    <a:pt x="211" y="36"/>
                  </a:lnTo>
                  <a:close/>
                  <a:moveTo>
                    <a:pt x="17" y="0"/>
                  </a:moveTo>
                  <a:cubicBezTo>
                    <a:pt x="8" y="0"/>
                    <a:pt x="0" y="9"/>
                    <a:pt x="0" y="19"/>
                  </a:cubicBezTo>
                  <a:lnTo>
                    <a:pt x="0" y="195"/>
                  </a:lnTo>
                  <a:cubicBezTo>
                    <a:pt x="0" y="205"/>
                    <a:pt x="8" y="212"/>
                    <a:pt x="17" y="212"/>
                  </a:cubicBezTo>
                  <a:lnTo>
                    <a:pt x="228" y="212"/>
                  </a:lnTo>
                  <a:cubicBezTo>
                    <a:pt x="239" y="212"/>
                    <a:pt x="247" y="205"/>
                    <a:pt x="247" y="195"/>
                  </a:cubicBezTo>
                  <a:lnTo>
                    <a:pt x="247" y="19"/>
                  </a:lnTo>
                  <a:cubicBezTo>
                    <a:pt x="247" y="9"/>
                    <a:pt x="239" y="0"/>
                    <a:pt x="22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6" name="Freihandform 1752">
              <a:extLst>
                <a:ext uri="{FF2B5EF4-FFF2-40B4-BE49-F238E27FC236}">
                  <a16:creationId xmlns:a16="http://schemas.microsoft.com/office/drawing/2014/main" id="{8143E5E1-A73B-447B-9A7E-B0B486CD3155}"/>
                </a:ext>
              </a:extLst>
            </p:cNvPr>
            <p:cNvSpPr/>
            <p:nvPr/>
          </p:nvSpPr>
          <p:spPr>
            <a:xfrm>
              <a:off x="11547625" y="3554523"/>
              <a:ext cx="57044" cy="49128"/>
            </a:xfrm>
            <a:custGeom>
              <a:avLst/>
              <a:gdLst/>
              <a:ahLst/>
              <a:cxnLst>
                <a:cxn ang="3cd4">
                  <a:pos x="hc" y="t"/>
                </a:cxn>
                <a:cxn ang="cd2">
                  <a:pos x="l" y="vc"/>
                </a:cxn>
                <a:cxn ang="cd4">
                  <a:pos x="hc" y="b"/>
                </a:cxn>
                <a:cxn ang="0">
                  <a:pos x="r" y="vc"/>
                </a:cxn>
              </a:cxnLst>
              <a:rect l="l" t="t" r="r" b="b"/>
              <a:pathLst>
                <a:path w="246" h="212">
                  <a:moveTo>
                    <a:pt x="212" y="178"/>
                  </a:moveTo>
                  <a:lnTo>
                    <a:pt x="34" y="178"/>
                  </a:lnTo>
                  <a:lnTo>
                    <a:pt x="34" y="36"/>
                  </a:lnTo>
                  <a:lnTo>
                    <a:pt x="212" y="36"/>
                  </a:lnTo>
                  <a:close/>
                  <a:moveTo>
                    <a:pt x="229" y="0"/>
                  </a:moveTo>
                  <a:lnTo>
                    <a:pt x="17" y="0"/>
                  </a:lnTo>
                  <a:cubicBezTo>
                    <a:pt x="7" y="0"/>
                    <a:pt x="0" y="9"/>
                    <a:pt x="0" y="19"/>
                  </a:cubicBezTo>
                  <a:lnTo>
                    <a:pt x="0" y="195"/>
                  </a:lnTo>
                  <a:cubicBezTo>
                    <a:pt x="0" y="205"/>
                    <a:pt x="7" y="212"/>
                    <a:pt x="17" y="212"/>
                  </a:cubicBezTo>
                  <a:lnTo>
                    <a:pt x="229" y="212"/>
                  </a:lnTo>
                  <a:cubicBezTo>
                    <a:pt x="239" y="212"/>
                    <a:pt x="246" y="205"/>
                    <a:pt x="246" y="195"/>
                  </a:cubicBezTo>
                  <a:lnTo>
                    <a:pt x="246" y="19"/>
                  </a:lnTo>
                  <a:cubicBezTo>
                    <a:pt x="246" y="9"/>
                    <a:pt x="239" y="0"/>
                    <a:pt x="22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7" name="Freihandform 1753">
              <a:extLst>
                <a:ext uri="{FF2B5EF4-FFF2-40B4-BE49-F238E27FC236}">
                  <a16:creationId xmlns:a16="http://schemas.microsoft.com/office/drawing/2014/main" id="{8AE88C6C-E30C-42E7-9AA6-1C75BAA5520C}"/>
                </a:ext>
              </a:extLst>
            </p:cNvPr>
            <p:cNvSpPr/>
            <p:nvPr/>
          </p:nvSpPr>
          <p:spPr>
            <a:xfrm>
              <a:off x="11416075" y="3489097"/>
              <a:ext cx="163915" cy="48895"/>
            </a:xfrm>
            <a:custGeom>
              <a:avLst/>
              <a:gdLst/>
              <a:ahLst/>
              <a:cxnLst>
                <a:cxn ang="3cd4">
                  <a:pos x="hc" y="t"/>
                </a:cxn>
                <a:cxn ang="cd2">
                  <a:pos x="l" y="vc"/>
                </a:cxn>
                <a:cxn ang="cd4">
                  <a:pos x="hc" y="b"/>
                </a:cxn>
                <a:cxn ang="0">
                  <a:pos x="r" y="vc"/>
                </a:cxn>
              </a:cxnLst>
              <a:rect l="l" t="t" r="r" b="b"/>
              <a:pathLst>
                <a:path w="705" h="211">
                  <a:moveTo>
                    <a:pt x="76" y="207"/>
                  </a:moveTo>
                  <a:cubicBezTo>
                    <a:pt x="78" y="207"/>
                    <a:pt x="78" y="209"/>
                    <a:pt x="80" y="209"/>
                  </a:cubicBezTo>
                  <a:cubicBezTo>
                    <a:pt x="83" y="211"/>
                    <a:pt x="87" y="211"/>
                    <a:pt x="89" y="211"/>
                  </a:cubicBezTo>
                  <a:cubicBezTo>
                    <a:pt x="91" y="211"/>
                    <a:pt x="93" y="211"/>
                    <a:pt x="95" y="209"/>
                  </a:cubicBezTo>
                  <a:cubicBezTo>
                    <a:pt x="97" y="209"/>
                    <a:pt x="100" y="207"/>
                    <a:pt x="102" y="207"/>
                  </a:cubicBezTo>
                  <a:lnTo>
                    <a:pt x="171" y="135"/>
                  </a:lnTo>
                  <a:cubicBezTo>
                    <a:pt x="178" y="129"/>
                    <a:pt x="178" y="118"/>
                    <a:pt x="171" y="110"/>
                  </a:cubicBezTo>
                  <a:cubicBezTo>
                    <a:pt x="165" y="103"/>
                    <a:pt x="152" y="103"/>
                    <a:pt x="146" y="110"/>
                  </a:cubicBezTo>
                  <a:lnTo>
                    <a:pt x="106" y="152"/>
                  </a:lnTo>
                  <a:lnTo>
                    <a:pt x="106" y="36"/>
                  </a:lnTo>
                  <a:lnTo>
                    <a:pt x="671" y="36"/>
                  </a:lnTo>
                  <a:lnTo>
                    <a:pt x="671" y="194"/>
                  </a:lnTo>
                  <a:cubicBezTo>
                    <a:pt x="671" y="203"/>
                    <a:pt x="677" y="211"/>
                    <a:pt x="688" y="211"/>
                  </a:cubicBezTo>
                  <a:cubicBezTo>
                    <a:pt x="699" y="211"/>
                    <a:pt x="705" y="203"/>
                    <a:pt x="705" y="194"/>
                  </a:cubicBezTo>
                  <a:lnTo>
                    <a:pt x="705" y="17"/>
                  </a:lnTo>
                  <a:cubicBezTo>
                    <a:pt x="705" y="8"/>
                    <a:pt x="699" y="0"/>
                    <a:pt x="688" y="0"/>
                  </a:cubicBezTo>
                  <a:lnTo>
                    <a:pt x="89" y="0"/>
                  </a:lnTo>
                  <a:cubicBezTo>
                    <a:pt x="78" y="0"/>
                    <a:pt x="70" y="8"/>
                    <a:pt x="70" y="17"/>
                  </a:cubicBezTo>
                  <a:lnTo>
                    <a:pt x="70" y="152"/>
                  </a:lnTo>
                  <a:lnTo>
                    <a:pt x="30" y="110"/>
                  </a:lnTo>
                  <a:cubicBezTo>
                    <a:pt x="23" y="103"/>
                    <a:pt x="13" y="103"/>
                    <a:pt x="4" y="110"/>
                  </a:cubicBezTo>
                  <a:cubicBezTo>
                    <a:pt x="-1" y="118"/>
                    <a:pt x="-1" y="129"/>
                    <a:pt x="4" y="13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68" name="Freihandform 1754">
              <a:extLst>
                <a:ext uri="{FF2B5EF4-FFF2-40B4-BE49-F238E27FC236}">
                  <a16:creationId xmlns:a16="http://schemas.microsoft.com/office/drawing/2014/main" id="{BABCE52C-7320-49C8-A79A-150480A6B42E}"/>
                </a:ext>
              </a:extLst>
            </p:cNvPr>
            <p:cNvSpPr/>
            <p:nvPr/>
          </p:nvSpPr>
          <p:spPr>
            <a:xfrm>
              <a:off x="11432372" y="3620648"/>
              <a:ext cx="163915" cy="48895"/>
            </a:xfrm>
            <a:custGeom>
              <a:avLst/>
              <a:gdLst/>
              <a:ahLst/>
              <a:cxnLst>
                <a:cxn ang="3cd4">
                  <a:pos x="hc" y="t"/>
                </a:cxn>
                <a:cxn ang="cd2">
                  <a:pos x="l" y="vc"/>
                </a:cxn>
                <a:cxn ang="cd4">
                  <a:pos x="hc" y="b"/>
                </a:cxn>
                <a:cxn ang="0">
                  <a:pos x="r" y="vc"/>
                </a:cxn>
              </a:cxnLst>
              <a:rect l="l" t="t" r="r" b="b"/>
              <a:pathLst>
                <a:path w="705" h="211">
                  <a:moveTo>
                    <a:pt x="631" y="4"/>
                  </a:moveTo>
                  <a:cubicBezTo>
                    <a:pt x="624" y="-1"/>
                    <a:pt x="612" y="-1"/>
                    <a:pt x="605" y="4"/>
                  </a:cubicBezTo>
                  <a:lnTo>
                    <a:pt x="535" y="74"/>
                  </a:lnTo>
                  <a:cubicBezTo>
                    <a:pt x="529" y="82"/>
                    <a:pt x="529" y="93"/>
                    <a:pt x="535" y="99"/>
                  </a:cubicBezTo>
                  <a:cubicBezTo>
                    <a:pt x="542" y="106"/>
                    <a:pt x="552" y="106"/>
                    <a:pt x="561" y="99"/>
                  </a:cubicBezTo>
                  <a:lnTo>
                    <a:pt x="601" y="59"/>
                  </a:lnTo>
                  <a:lnTo>
                    <a:pt x="601" y="175"/>
                  </a:lnTo>
                  <a:lnTo>
                    <a:pt x="36" y="175"/>
                  </a:lnTo>
                  <a:lnTo>
                    <a:pt x="36" y="17"/>
                  </a:lnTo>
                  <a:cubicBezTo>
                    <a:pt x="36" y="6"/>
                    <a:pt x="27" y="0"/>
                    <a:pt x="19" y="0"/>
                  </a:cubicBezTo>
                  <a:cubicBezTo>
                    <a:pt x="8" y="0"/>
                    <a:pt x="0" y="6"/>
                    <a:pt x="0" y="17"/>
                  </a:cubicBezTo>
                  <a:lnTo>
                    <a:pt x="0" y="192"/>
                  </a:lnTo>
                  <a:cubicBezTo>
                    <a:pt x="0" y="203"/>
                    <a:pt x="8" y="211"/>
                    <a:pt x="19" y="211"/>
                  </a:cubicBezTo>
                  <a:lnTo>
                    <a:pt x="618" y="211"/>
                  </a:lnTo>
                  <a:cubicBezTo>
                    <a:pt x="629" y="211"/>
                    <a:pt x="635" y="203"/>
                    <a:pt x="635" y="192"/>
                  </a:cubicBezTo>
                  <a:lnTo>
                    <a:pt x="635" y="59"/>
                  </a:lnTo>
                  <a:lnTo>
                    <a:pt x="675" y="99"/>
                  </a:lnTo>
                  <a:cubicBezTo>
                    <a:pt x="679" y="103"/>
                    <a:pt x="684" y="106"/>
                    <a:pt x="688" y="106"/>
                  </a:cubicBezTo>
                  <a:cubicBezTo>
                    <a:pt x="692" y="106"/>
                    <a:pt x="698" y="103"/>
                    <a:pt x="700" y="99"/>
                  </a:cubicBezTo>
                  <a:cubicBezTo>
                    <a:pt x="707" y="93"/>
                    <a:pt x="707" y="82"/>
                    <a:pt x="700"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69" name="Gruppieren 768">
            <a:extLst>
              <a:ext uri="{FF2B5EF4-FFF2-40B4-BE49-F238E27FC236}">
                <a16:creationId xmlns:a16="http://schemas.microsoft.com/office/drawing/2014/main" id="{B8B1CCC5-4F1A-45D5-8ED4-C219032903A4}"/>
              </a:ext>
            </a:extLst>
          </p:cNvPr>
          <p:cNvGrpSpPr>
            <a:grpSpLocks noChangeAspect="1"/>
          </p:cNvGrpSpPr>
          <p:nvPr/>
        </p:nvGrpSpPr>
        <p:grpSpPr>
          <a:xfrm>
            <a:off x="4921513" y="4437529"/>
            <a:ext cx="328528" cy="328528"/>
            <a:chOff x="7350562" y="3858604"/>
            <a:chExt cx="328528" cy="328528"/>
          </a:xfrm>
          <a:solidFill>
            <a:srgbClr val="007AB3"/>
          </a:solidFill>
        </p:grpSpPr>
        <p:sp>
          <p:nvSpPr>
            <p:cNvPr id="770" name="Freihandform 1756">
              <a:extLst>
                <a:ext uri="{FF2B5EF4-FFF2-40B4-BE49-F238E27FC236}">
                  <a16:creationId xmlns:a16="http://schemas.microsoft.com/office/drawing/2014/main" id="{CDE5447C-2C04-4EC3-84D3-66F886A0AFB1}"/>
                </a:ext>
              </a:extLst>
            </p:cNvPr>
            <p:cNvSpPr/>
            <p:nvPr/>
          </p:nvSpPr>
          <p:spPr>
            <a:xfrm>
              <a:off x="735056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1" name="Freihandform 1757">
              <a:extLst>
                <a:ext uri="{FF2B5EF4-FFF2-40B4-BE49-F238E27FC236}">
                  <a16:creationId xmlns:a16="http://schemas.microsoft.com/office/drawing/2014/main" id="{33E0AFB3-DF93-48E1-B09D-5CF92416AB7B}"/>
                </a:ext>
              </a:extLst>
            </p:cNvPr>
            <p:cNvSpPr/>
            <p:nvPr/>
          </p:nvSpPr>
          <p:spPr>
            <a:xfrm>
              <a:off x="7457433" y="3924264"/>
              <a:ext cx="114554" cy="196745"/>
            </a:xfrm>
            <a:custGeom>
              <a:avLst/>
              <a:gdLst/>
              <a:ahLst/>
              <a:cxnLst>
                <a:cxn ang="3cd4">
                  <a:pos x="hc" y="t"/>
                </a:cxn>
                <a:cxn ang="cd2">
                  <a:pos x="l" y="vc"/>
                </a:cxn>
                <a:cxn ang="cd4">
                  <a:pos x="hc" y="b"/>
                </a:cxn>
                <a:cxn ang="0">
                  <a:pos x="r" y="vc"/>
                </a:cxn>
              </a:cxnLst>
              <a:rect l="l" t="t" r="r" b="b"/>
              <a:pathLst>
                <a:path w="493" h="846">
                  <a:moveTo>
                    <a:pt x="457" y="586"/>
                  </a:moveTo>
                  <a:cubicBezTo>
                    <a:pt x="457" y="711"/>
                    <a:pt x="362" y="812"/>
                    <a:pt x="246" y="812"/>
                  </a:cubicBezTo>
                  <a:cubicBezTo>
                    <a:pt x="129" y="812"/>
                    <a:pt x="34" y="711"/>
                    <a:pt x="34" y="586"/>
                  </a:cubicBezTo>
                  <a:lnTo>
                    <a:pt x="34" y="262"/>
                  </a:lnTo>
                  <a:cubicBezTo>
                    <a:pt x="34" y="137"/>
                    <a:pt x="129" y="36"/>
                    <a:pt x="246" y="36"/>
                  </a:cubicBezTo>
                  <a:cubicBezTo>
                    <a:pt x="362" y="36"/>
                    <a:pt x="457" y="137"/>
                    <a:pt x="457" y="262"/>
                  </a:cubicBezTo>
                  <a:close/>
                  <a:moveTo>
                    <a:pt x="246" y="0"/>
                  </a:moveTo>
                  <a:cubicBezTo>
                    <a:pt x="110" y="0"/>
                    <a:pt x="0" y="118"/>
                    <a:pt x="0" y="262"/>
                  </a:cubicBezTo>
                  <a:lnTo>
                    <a:pt x="0" y="586"/>
                  </a:lnTo>
                  <a:cubicBezTo>
                    <a:pt x="0" y="730"/>
                    <a:pt x="110" y="846"/>
                    <a:pt x="246" y="846"/>
                  </a:cubicBezTo>
                  <a:cubicBezTo>
                    <a:pt x="383" y="846"/>
                    <a:pt x="493" y="730"/>
                    <a:pt x="493" y="586"/>
                  </a:cubicBezTo>
                  <a:lnTo>
                    <a:pt x="493" y="262"/>
                  </a:lnTo>
                  <a:cubicBezTo>
                    <a:pt x="493" y="118"/>
                    <a:pt x="383" y="0"/>
                    <a:pt x="24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2" name="Freihandform 1758">
              <a:extLst>
                <a:ext uri="{FF2B5EF4-FFF2-40B4-BE49-F238E27FC236}">
                  <a16:creationId xmlns:a16="http://schemas.microsoft.com/office/drawing/2014/main" id="{38813FB4-468D-4015-965A-42F1DBA6A337}"/>
                </a:ext>
              </a:extLst>
            </p:cNvPr>
            <p:cNvSpPr/>
            <p:nvPr/>
          </p:nvSpPr>
          <p:spPr>
            <a:xfrm>
              <a:off x="7502369" y="3957093"/>
              <a:ext cx="24448" cy="49128"/>
            </a:xfrm>
            <a:custGeom>
              <a:avLst/>
              <a:gdLst/>
              <a:ahLst/>
              <a:cxnLst>
                <a:cxn ang="3cd4">
                  <a:pos x="hc" y="t"/>
                </a:cxn>
                <a:cxn ang="cd2">
                  <a:pos x="l" y="vc"/>
                </a:cxn>
                <a:cxn ang="cd4">
                  <a:pos x="hc" y="b"/>
                </a:cxn>
                <a:cxn ang="0">
                  <a:pos x="r" y="vc"/>
                </a:cxn>
              </a:cxnLst>
              <a:rect l="l" t="t" r="r" b="b"/>
              <a:pathLst>
                <a:path w="106" h="212">
                  <a:moveTo>
                    <a:pt x="72" y="151"/>
                  </a:moveTo>
                  <a:cubicBezTo>
                    <a:pt x="72" y="163"/>
                    <a:pt x="63" y="176"/>
                    <a:pt x="53" y="176"/>
                  </a:cubicBezTo>
                  <a:cubicBezTo>
                    <a:pt x="44" y="176"/>
                    <a:pt x="36" y="163"/>
                    <a:pt x="36" y="151"/>
                  </a:cubicBezTo>
                  <a:lnTo>
                    <a:pt x="36" y="62"/>
                  </a:lnTo>
                  <a:cubicBezTo>
                    <a:pt x="36" y="49"/>
                    <a:pt x="44" y="36"/>
                    <a:pt x="53" y="36"/>
                  </a:cubicBezTo>
                  <a:cubicBezTo>
                    <a:pt x="63" y="36"/>
                    <a:pt x="72" y="49"/>
                    <a:pt x="72" y="62"/>
                  </a:cubicBezTo>
                  <a:close/>
                  <a:moveTo>
                    <a:pt x="53" y="0"/>
                  </a:moveTo>
                  <a:cubicBezTo>
                    <a:pt x="25" y="0"/>
                    <a:pt x="0" y="28"/>
                    <a:pt x="0" y="62"/>
                  </a:cubicBezTo>
                  <a:lnTo>
                    <a:pt x="0" y="151"/>
                  </a:lnTo>
                  <a:cubicBezTo>
                    <a:pt x="0" y="185"/>
                    <a:pt x="25" y="212"/>
                    <a:pt x="53" y="212"/>
                  </a:cubicBezTo>
                  <a:cubicBezTo>
                    <a:pt x="82" y="212"/>
                    <a:pt x="106" y="185"/>
                    <a:pt x="106" y="151"/>
                  </a:cubicBezTo>
                  <a:lnTo>
                    <a:pt x="106" y="62"/>
                  </a:lnTo>
                  <a:cubicBezTo>
                    <a:pt x="106" y="28"/>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73" name="Gruppieren 772">
            <a:extLst>
              <a:ext uri="{FF2B5EF4-FFF2-40B4-BE49-F238E27FC236}">
                <a16:creationId xmlns:a16="http://schemas.microsoft.com/office/drawing/2014/main" id="{D80EF841-6AE9-43D7-974E-B6B49060EDCF}"/>
              </a:ext>
            </a:extLst>
          </p:cNvPr>
          <p:cNvGrpSpPr>
            <a:grpSpLocks noChangeAspect="1"/>
          </p:cNvGrpSpPr>
          <p:nvPr/>
        </p:nvGrpSpPr>
        <p:grpSpPr>
          <a:xfrm>
            <a:off x="5365062" y="4437529"/>
            <a:ext cx="328528" cy="328528"/>
            <a:chOff x="7794111" y="3858604"/>
            <a:chExt cx="328528" cy="328528"/>
          </a:xfrm>
          <a:solidFill>
            <a:srgbClr val="007AB3"/>
          </a:solidFill>
        </p:grpSpPr>
        <p:sp>
          <p:nvSpPr>
            <p:cNvPr id="774" name="Freihandform 1760">
              <a:extLst>
                <a:ext uri="{FF2B5EF4-FFF2-40B4-BE49-F238E27FC236}">
                  <a16:creationId xmlns:a16="http://schemas.microsoft.com/office/drawing/2014/main" id="{3C2147AF-495F-4042-A5E2-CCE08439B9DF}"/>
                </a:ext>
              </a:extLst>
            </p:cNvPr>
            <p:cNvSpPr/>
            <p:nvPr/>
          </p:nvSpPr>
          <p:spPr>
            <a:xfrm>
              <a:off x="7794111"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5" name="Freihandform 1761">
              <a:extLst>
                <a:ext uri="{FF2B5EF4-FFF2-40B4-BE49-F238E27FC236}">
                  <a16:creationId xmlns:a16="http://schemas.microsoft.com/office/drawing/2014/main" id="{8964C10D-B1A7-4BA0-BEE5-B565D57FE9ED}"/>
                </a:ext>
              </a:extLst>
            </p:cNvPr>
            <p:cNvSpPr/>
            <p:nvPr/>
          </p:nvSpPr>
          <p:spPr>
            <a:xfrm>
              <a:off x="7884217" y="3974090"/>
              <a:ext cx="65892" cy="32364"/>
            </a:xfrm>
            <a:custGeom>
              <a:avLst/>
              <a:gdLst/>
              <a:ahLst/>
              <a:cxnLst>
                <a:cxn ang="3cd4">
                  <a:pos x="hc" y="t"/>
                </a:cxn>
                <a:cxn ang="cd2">
                  <a:pos x="l" y="vc"/>
                </a:cxn>
                <a:cxn ang="cd4">
                  <a:pos x="hc" y="b"/>
                </a:cxn>
                <a:cxn ang="0">
                  <a:pos x="r" y="vc"/>
                </a:cxn>
              </a:cxnLst>
              <a:rect l="l" t="t" r="r" b="b"/>
              <a:pathLst>
                <a:path w="284" h="140">
                  <a:moveTo>
                    <a:pt x="142" y="34"/>
                  </a:moveTo>
                  <a:cubicBezTo>
                    <a:pt x="208" y="34"/>
                    <a:pt x="248" y="58"/>
                    <a:pt x="248" y="70"/>
                  </a:cubicBezTo>
                  <a:cubicBezTo>
                    <a:pt x="248" y="83"/>
                    <a:pt x="208" y="104"/>
                    <a:pt x="142" y="104"/>
                  </a:cubicBezTo>
                  <a:cubicBezTo>
                    <a:pt x="76" y="104"/>
                    <a:pt x="36" y="83"/>
                    <a:pt x="36" y="70"/>
                  </a:cubicBezTo>
                  <a:cubicBezTo>
                    <a:pt x="36" y="58"/>
                    <a:pt x="76" y="34"/>
                    <a:pt x="142" y="34"/>
                  </a:cubicBezTo>
                  <a:close/>
                  <a:moveTo>
                    <a:pt x="142" y="140"/>
                  </a:moveTo>
                  <a:cubicBezTo>
                    <a:pt x="212" y="140"/>
                    <a:pt x="284" y="117"/>
                    <a:pt x="284" y="70"/>
                  </a:cubicBezTo>
                  <a:cubicBezTo>
                    <a:pt x="284" y="-23"/>
                    <a:pt x="0" y="-23"/>
                    <a:pt x="0" y="70"/>
                  </a:cubicBezTo>
                  <a:cubicBezTo>
                    <a:pt x="0" y="117"/>
                    <a:pt x="72" y="140"/>
                    <a:pt x="142" y="1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6" name="Freihandform 1762">
              <a:extLst>
                <a:ext uri="{FF2B5EF4-FFF2-40B4-BE49-F238E27FC236}">
                  <a16:creationId xmlns:a16="http://schemas.microsoft.com/office/drawing/2014/main" id="{8E81BD7E-5574-47CE-A419-B0F12A55F84A}"/>
                </a:ext>
              </a:extLst>
            </p:cNvPr>
            <p:cNvSpPr/>
            <p:nvPr/>
          </p:nvSpPr>
          <p:spPr>
            <a:xfrm>
              <a:off x="7884217" y="4002496"/>
              <a:ext cx="65892" cy="20024"/>
            </a:xfrm>
            <a:custGeom>
              <a:avLst/>
              <a:gdLst/>
              <a:ahLst/>
              <a:cxnLst>
                <a:cxn ang="3cd4">
                  <a:pos x="hc" y="t"/>
                </a:cxn>
                <a:cxn ang="cd2">
                  <a:pos x="l" y="vc"/>
                </a:cxn>
                <a:cxn ang="cd4">
                  <a:pos x="hc" y="b"/>
                </a:cxn>
                <a:cxn ang="0">
                  <a:pos x="r" y="vc"/>
                </a:cxn>
              </a:cxnLst>
              <a:rect l="l" t="t" r="r" b="b"/>
              <a:pathLst>
                <a:path w="284" h="87">
                  <a:moveTo>
                    <a:pt x="142" y="87"/>
                  </a:moveTo>
                  <a:cubicBezTo>
                    <a:pt x="212" y="87"/>
                    <a:pt x="284" y="64"/>
                    <a:pt x="284" y="17"/>
                  </a:cubicBezTo>
                  <a:cubicBezTo>
                    <a:pt x="284" y="7"/>
                    <a:pt x="275" y="0"/>
                    <a:pt x="265" y="0"/>
                  </a:cubicBezTo>
                  <a:cubicBezTo>
                    <a:pt x="256" y="0"/>
                    <a:pt x="248" y="7"/>
                    <a:pt x="248" y="17"/>
                  </a:cubicBezTo>
                  <a:cubicBezTo>
                    <a:pt x="248" y="30"/>
                    <a:pt x="208" y="53"/>
                    <a:pt x="142" y="53"/>
                  </a:cubicBezTo>
                  <a:cubicBezTo>
                    <a:pt x="76" y="53"/>
                    <a:pt x="36" y="30"/>
                    <a:pt x="36" y="17"/>
                  </a:cubicBezTo>
                  <a:cubicBezTo>
                    <a:pt x="36" y="7"/>
                    <a:pt x="28" y="0"/>
                    <a:pt x="19" y="0"/>
                  </a:cubicBezTo>
                  <a:cubicBezTo>
                    <a:pt x="9" y="0"/>
                    <a:pt x="0" y="7"/>
                    <a:pt x="0" y="17"/>
                  </a:cubicBezTo>
                  <a:cubicBezTo>
                    <a:pt x="0" y="64"/>
                    <a:pt x="72" y="87"/>
                    <a:pt x="142" y="8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7" name="Freihandform 1763">
              <a:extLst>
                <a:ext uri="{FF2B5EF4-FFF2-40B4-BE49-F238E27FC236}">
                  <a16:creationId xmlns:a16="http://schemas.microsoft.com/office/drawing/2014/main" id="{3B6A3364-C1F1-467F-9EF8-9188995FD662}"/>
                </a:ext>
              </a:extLst>
            </p:cNvPr>
            <p:cNvSpPr/>
            <p:nvPr/>
          </p:nvSpPr>
          <p:spPr>
            <a:xfrm>
              <a:off x="7884217" y="4018794"/>
              <a:ext cx="65892" cy="20489"/>
            </a:xfrm>
            <a:custGeom>
              <a:avLst/>
              <a:gdLst/>
              <a:ahLst/>
              <a:cxnLst>
                <a:cxn ang="3cd4">
                  <a:pos x="hc" y="t"/>
                </a:cxn>
                <a:cxn ang="cd2">
                  <a:pos x="l" y="vc"/>
                </a:cxn>
                <a:cxn ang="cd4">
                  <a:pos x="hc" y="b"/>
                </a:cxn>
                <a:cxn ang="0">
                  <a:pos x="r" y="vc"/>
                </a:cxn>
              </a:cxnLst>
              <a:rect l="l" t="t" r="r" b="b"/>
              <a:pathLst>
                <a:path w="284" h="89">
                  <a:moveTo>
                    <a:pt x="142" y="89"/>
                  </a:moveTo>
                  <a:cubicBezTo>
                    <a:pt x="212" y="89"/>
                    <a:pt x="284" y="64"/>
                    <a:pt x="284" y="17"/>
                  </a:cubicBezTo>
                  <a:cubicBezTo>
                    <a:pt x="284" y="8"/>
                    <a:pt x="275" y="0"/>
                    <a:pt x="265" y="0"/>
                  </a:cubicBezTo>
                  <a:cubicBezTo>
                    <a:pt x="256" y="0"/>
                    <a:pt x="248" y="8"/>
                    <a:pt x="248" y="17"/>
                  </a:cubicBezTo>
                  <a:cubicBezTo>
                    <a:pt x="248" y="30"/>
                    <a:pt x="208" y="53"/>
                    <a:pt x="142" y="53"/>
                  </a:cubicBezTo>
                  <a:cubicBezTo>
                    <a:pt x="76" y="53"/>
                    <a:pt x="36" y="30"/>
                    <a:pt x="36" y="17"/>
                  </a:cubicBezTo>
                  <a:cubicBezTo>
                    <a:pt x="36" y="8"/>
                    <a:pt x="28" y="0"/>
                    <a:pt x="19" y="0"/>
                  </a:cubicBezTo>
                  <a:cubicBezTo>
                    <a:pt x="9" y="0"/>
                    <a:pt x="0" y="8"/>
                    <a:pt x="0" y="17"/>
                  </a:cubicBezTo>
                  <a:cubicBezTo>
                    <a:pt x="0" y="64"/>
                    <a:pt x="72" y="89"/>
                    <a:pt x="142"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8" name="Freihandform 1764">
              <a:extLst>
                <a:ext uri="{FF2B5EF4-FFF2-40B4-BE49-F238E27FC236}">
                  <a16:creationId xmlns:a16="http://schemas.microsoft.com/office/drawing/2014/main" id="{5A4B21CE-A778-451D-98E5-CCB84898A993}"/>
                </a:ext>
              </a:extLst>
            </p:cNvPr>
            <p:cNvSpPr/>
            <p:nvPr/>
          </p:nvSpPr>
          <p:spPr>
            <a:xfrm>
              <a:off x="7884217" y="4035092"/>
              <a:ext cx="65892" cy="20489"/>
            </a:xfrm>
            <a:custGeom>
              <a:avLst/>
              <a:gdLst/>
              <a:ahLst/>
              <a:cxnLst>
                <a:cxn ang="3cd4">
                  <a:pos x="hc" y="t"/>
                </a:cxn>
                <a:cxn ang="cd2">
                  <a:pos x="l" y="vc"/>
                </a:cxn>
                <a:cxn ang="cd4">
                  <a:pos x="hc" y="b"/>
                </a:cxn>
                <a:cxn ang="0">
                  <a:pos x="r" y="vc"/>
                </a:cxn>
              </a:cxnLst>
              <a:rect l="l" t="t" r="r" b="b"/>
              <a:pathLst>
                <a:path w="284" h="89">
                  <a:moveTo>
                    <a:pt x="142" y="89"/>
                  </a:moveTo>
                  <a:cubicBezTo>
                    <a:pt x="212" y="89"/>
                    <a:pt x="284" y="65"/>
                    <a:pt x="284" y="19"/>
                  </a:cubicBezTo>
                  <a:cubicBezTo>
                    <a:pt x="284" y="8"/>
                    <a:pt x="275" y="0"/>
                    <a:pt x="265" y="0"/>
                  </a:cubicBezTo>
                  <a:cubicBezTo>
                    <a:pt x="256" y="0"/>
                    <a:pt x="248" y="8"/>
                    <a:pt x="248" y="19"/>
                  </a:cubicBezTo>
                  <a:cubicBezTo>
                    <a:pt x="248" y="32"/>
                    <a:pt x="208" y="53"/>
                    <a:pt x="142" y="53"/>
                  </a:cubicBezTo>
                  <a:cubicBezTo>
                    <a:pt x="76" y="53"/>
                    <a:pt x="36" y="32"/>
                    <a:pt x="36" y="19"/>
                  </a:cubicBezTo>
                  <a:cubicBezTo>
                    <a:pt x="36" y="8"/>
                    <a:pt x="28" y="0"/>
                    <a:pt x="19" y="0"/>
                  </a:cubicBezTo>
                  <a:cubicBezTo>
                    <a:pt x="9" y="0"/>
                    <a:pt x="0" y="8"/>
                    <a:pt x="0" y="19"/>
                  </a:cubicBezTo>
                  <a:cubicBezTo>
                    <a:pt x="0" y="65"/>
                    <a:pt x="72" y="89"/>
                    <a:pt x="142"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79" name="Freihandform 1765">
              <a:extLst>
                <a:ext uri="{FF2B5EF4-FFF2-40B4-BE49-F238E27FC236}">
                  <a16:creationId xmlns:a16="http://schemas.microsoft.com/office/drawing/2014/main" id="{0D3BE9F0-26DA-4F5F-91C9-4CF02AA71EE5}"/>
                </a:ext>
              </a:extLst>
            </p:cNvPr>
            <p:cNvSpPr/>
            <p:nvPr/>
          </p:nvSpPr>
          <p:spPr>
            <a:xfrm>
              <a:off x="7884217" y="4051857"/>
              <a:ext cx="65892" cy="20024"/>
            </a:xfrm>
            <a:custGeom>
              <a:avLst/>
              <a:gdLst/>
              <a:ahLst/>
              <a:cxnLst>
                <a:cxn ang="3cd4">
                  <a:pos x="hc" y="t"/>
                </a:cxn>
                <a:cxn ang="cd2">
                  <a:pos x="l" y="vc"/>
                </a:cxn>
                <a:cxn ang="cd4">
                  <a:pos x="hc" y="b"/>
                </a:cxn>
                <a:cxn ang="0">
                  <a:pos x="r" y="vc"/>
                </a:cxn>
              </a:cxnLst>
              <a:rect l="l" t="t" r="r" b="b"/>
              <a:pathLst>
                <a:path w="284" h="87">
                  <a:moveTo>
                    <a:pt x="284" y="17"/>
                  </a:moveTo>
                  <a:cubicBezTo>
                    <a:pt x="284" y="6"/>
                    <a:pt x="275" y="0"/>
                    <a:pt x="265" y="0"/>
                  </a:cubicBezTo>
                  <a:cubicBezTo>
                    <a:pt x="256" y="0"/>
                    <a:pt x="248" y="6"/>
                    <a:pt x="248" y="17"/>
                  </a:cubicBezTo>
                  <a:cubicBezTo>
                    <a:pt x="248" y="29"/>
                    <a:pt x="208" y="53"/>
                    <a:pt x="142" y="53"/>
                  </a:cubicBezTo>
                  <a:cubicBezTo>
                    <a:pt x="76" y="53"/>
                    <a:pt x="36" y="29"/>
                    <a:pt x="36" y="17"/>
                  </a:cubicBezTo>
                  <a:cubicBezTo>
                    <a:pt x="36" y="6"/>
                    <a:pt x="28" y="0"/>
                    <a:pt x="19" y="0"/>
                  </a:cubicBezTo>
                  <a:cubicBezTo>
                    <a:pt x="9" y="0"/>
                    <a:pt x="0" y="6"/>
                    <a:pt x="0" y="17"/>
                  </a:cubicBezTo>
                  <a:cubicBezTo>
                    <a:pt x="0" y="63"/>
                    <a:pt x="72" y="87"/>
                    <a:pt x="142" y="87"/>
                  </a:cubicBezTo>
                  <a:cubicBezTo>
                    <a:pt x="212" y="87"/>
                    <a:pt x="284" y="63"/>
                    <a:pt x="284" y="1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0" name="Freihandform 1766">
              <a:extLst>
                <a:ext uri="{FF2B5EF4-FFF2-40B4-BE49-F238E27FC236}">
                  <a16:creationId xmlns:a16="http://schemas.microsoft.com/office/drawing/2014/main" id="{59D9D137-0E47-42E7-AEBC-63C5CA327C24}"/>
                </a:ext>
              </a:extLst>
            </p:cNvPr>
            <p:cNvSpPr/>
            <p:nvPr/>
          </p:nvSpPr>
          <p:spPr>
            <a:xfrm>
              <a:off x="7966640" y="4006920"/>
              <a:ext cx="65193" cy="32364"/>
            </a:xfrm>
            <a:custGeom>
              <a:avLst/>
              <a:gdLst/>
              <a:ahLst/>
              <a:cxnLst>
                <a:cxn ang="3cd4">
                  <a:pos x="hc" y="t"/>
                </a:cxn>
                <a:cxn ang="cd2">
                  <a:pos x="l" y="vc"/>
                </a:cxn>
                <a:cxn ang="cd4">
                  <a:pos x="hc" y="b"/>
                </a:cxn>
                <a:cxn ang="0">
                  <a:pos x="r" y="vc"/>
                </a:cxn>
              </a:cxnLst>
              <a:rect l="l" t="t" r="r" b="b"/>
              <a:pathLst>
                <a:path w="281" h="140">
                  <a:moveTo>
                    <a:pt x="142" y="104"/>
                  </a:moveTo>
                  <a:cubicBezTo>
                    <a:pt x="76" y="104"/>
                    <a:pt x="36" y="81"/>
                    <a:pt x="36" y="68"/>
                  </a:cubicBezTo>
                  <a:cubicBezTo>
                    <a:pt x="36" y="55"/>
                    <a:pt x="76" y="34"/>
                    <a:pt x="142" y="34"/>
                  </a:cubicBezTo>
                  <a:cubicBezTo>
                    <a:pt x="207" y="34"/>
                    <a:pt x="247" y="55"/>
                    <a:pt x="247" y="68"/>
                  </a:cubicBezTo>
                  <a:cubicBezTo>
                    <a:pt x="247" y="81"/>
                    <a:pt x="207" y="104"/>
                    <a:pt x="142" y="104"/>
                  </a:cubicBezTo>
                  <a:close/>
                  <a:moveTo>
                    <a:pt x="0" y="68"/>
                  </a:moveTo>
                  <a:cubicBezTo>
                    <a:pt x="0" y="115"/>
                    <a:pt x="72" y="140"/>
                    <a:pt x="142" y="140"/>
                  </a:cubicBezTo>
                  <a:cubicBezTo>
                    <a:pt x="211" y="140"/>
                    <a:pt x="281" y="115"/>
                    <a:pt x="281" y="68"/>
                  </a:cubicBezTo>
                  <a:cubicBezTo>
                    <a:pt x="281" y="-23"/>
                    <a:pt x="0" y="-23"/>
                    <a:pt x="0" y="6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1" name="Freihandform 1767">
              <a:extLst>
                <a:ext uri="{FF2B5EF4-FFF2-40B4-BE49-F238E27FC236}">
                  <a16:creationId xmlns:a16="http://schemas.microsoft.com/office/drawing/2014/main" id="{6B3324B4-40AC-4C71-B78B-90C470D9702C}"/>
                </a:ext>
              </a:extLst>
            </p:cNvPr>
            <p:cNvSpPr/>
            <p:nvPr/>
          </p:nvSpPr>
          <p:spPr>
            <a:xfrm>
              <a:off x="7966640" y="4035092"/>
              <a:ext cx="65193" cy="20489"/>
            </a:xfrm>
            <a:custGeom>
              <a:avLst/>
              <a:gdLst/>
              <a:ahLst/>
              <a:cxnLst>
                <a:cxn ang="3cd4">
                  <a:pos x="hc" y="t"/>
                </a:cxn>
                <a:cxn ang="cd2">
                  <a:pos x="l" y="vc"/>
                </a:cxn>
                <a:cxn ang="cd4">
                  <a:pos x="hc" y="b"/>
                </a:cxn>
                <a:cxn ang="0">
                  <a:pos x="r" y="vc"/>
                </a:cxn>
              </a:cxnLst>
              <a:rect l="l" t="t" r="r" b="b"/>
              <a:pathLst>
                <a:path w="281" h="89">
                  <a:moveTo>
                    <a:pt x="264" y="0"/>
                  </a:moveTo>
                  <a:cubicBezTo>
                    <a:pt x="254" y="0"/>
                    <a:pt x="247" y="8"/>
                    <a:pt x="247" y="19"/>
                  </a:cubicBezTo>
                  <a:cubicBezTo>
                    <a:pt x="247" y="32"/>
                    <a:pt x="207" y="53"/>
                    <a:pt x="142" y="53"/>
                  </a:cubicBezTo>
                  <a:cubicBezTo>
                    <a:pt x="76" y="53"/>
                    <a:pt x="36" y="32"/>
                    <a:pt x="36" y="19"/>
                  </a:cubicBezTo>
                  <a:cubicBezTo>
                    <a:pt x="36" y="8"/>
                    <a:pt x="27" y="0"/>
                    <a:pt x="17" y="0"/>
                  </a:cubicBezTo>
                  <a:cubicBezTo>
                    <a:pt x="8" y="0"/>
                    <a:pt x="0" y="8"/>
                    <a:pt x="0" y="19"/>
                  </a:cubicBezTo>
                  <a:cubicBezTo>
                    <a:pt x="0" y="65"/>
                    <a:pt x="72" y="89"/>
                    <a:pt x="142" y="89"/>
                  </a:cubicBezTo>
                  <a:cubicBezTo>
                    <a:pt x="211" y="89"/>
                    <a:pt x="281" y="65"/>
                    <a:pt x="281" y="19"/>
                  </a:cubicBezTo>
                  <a:cubicBezTo>
                    <a:pt x="281" y="8"/>
                    <a:pt x="275"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2" name="Freihandform 1768">
              <a:extLst>
                <a:ext uri="{FF2B5EF4-FFF2-40B4-BE49-F238E27FC236}">
                  <a16:creationId xmlns:a16="http://schemas.microsoft.com/office/drawing/2014/main" id="{2F5EF00A-6280-4EF0-BE3C-1E2D550F1A0D}"/>
                </a:ext>
              </a:extLst>
            </p:cNvPr>
            <p:cNvSpPr/>
            <p:nvPr/>
          </p:nvSpPr>
          <p:spPr>
            <a:xfrm>
              <a:off x="7966640" y="4051857"/>
              <a:ext cx="65193" cy="20024"/>
            </a:xfrm>
            <a:custGeom>
              <a:avLst/>
              <a:gdLst/>
              <a:ahLst/>
              <a:cxnLst>
                <a:cxn ang="3cd4">
                  <a:pos x="hc" y="t"/>
                </a:cxn>
                <a:cxn ang="cd2">
                  <a:pos x="l" y="vc"/>
                </a:cxn>
                <a:cxn ang="cd4">
                  <a:pos x="hc" y="b"/>
                </a:cxn>
                <a:cxn ang="0">
                  <a:pos x="r" y="vc"/>
                </a:cxn>
              </a:cxnLst>
              <a:rect l="l" t="t" r="r" b="b"/>
              <a:pathLst>
                <a:path w="281" h="87">
                  <a:moveTo>
                    <a:pt x="264" y="0"/>
                  </a:moveTo>
                  <a:cubicBezTo>
                    <a:pt x="254" y="0"/>
                    <a:pt x="247" y="6"/>
                    <a:pt x="247" y="17"/>
                  </a:cubicBezTo>
                  <a:cubicBezTo>
                    <a:pt x="247" y="29"/>
                    <a:pt x="207" y="53"/>
                    <a:pt x="142" y="53"/>
                  </a:cubicBezTo>
                  <a:cubicBezTo>
                    <a:pt x="76" y="53"/>
                    <a:pt x="36" y="29"/>
                    <a:pt x="36" y="17"/>
                  </a:cubicBezTo>
                  <a:cubicBezTo>
                    <a:pt x="36" y="6"/>
                    <a:pt x="27" y="0"/>
                    <a:pt x="17" y="0"/>
                  </a:cubicBezTo>
                  <a:cubicBezTo>
                    <a:pt x="8" y="0"/>
                    <a:pt x="0" y="6"/>
                    <a:pt x="0" y="17"/>
                  </a:cubicBezTo>
                  <a:cubicBezTo>
                    <a:pt x="0" y="63"/>
                    <a:pt x="72" y="87"/>
                    <a:pt x="142" y="87"/>
                  </a:cubicBezTo>
                  <a:cubicBezTo>
                    <a:pt x="211" y="87"/>
                    <a:pt x="281" y="63"/>
                    <a:pt x="281" y="17"/>
                  </a:cubicBezTo>
                  <a:cubicBezTo>
                    <a:pt x="281" y="6"/>
                    <a:pt x="275" y="0"/>
                    <a:pt x="26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3" name="Freihandform 1769">
              <a:extLst>
                <a:ext uri="{FF2B5EF4-FFF2-40B4-BE49-F238E27FC236}">
                  <a16:creationId xmlns:a16="http://schemas.microsoft.com/office/drawing/2014/main" id="{92794FC2-9E11-4FA4-8863-4429CAED3E16}"/>
                </a:ext>
              </a:extLst>
            </p:cNvPr>
            <p:cNvSpPr/>
            <p:nvPr/>
          </p:nvSpPr>
          <p:spPr>
            <a:xfrm>
              <a:off x="7933578" y="3924729"/>
              <a:ext cx="49128" cy="40513"/>
            </a:xfrm>
            <a:custGeom>
              <a:avLst/>
              <a:gdLst/>
              <a:ahLst/>
              <a:cxnLst>
                <a:cxn ang="3cd4">
                  <a:pos x="hc" y="t"/>
                </a:cxn>
                <a:cxn ang="cd2">
                  <a:pos x="l" y="vc"/>
                </a:cxn>
                <a:cxn ang="cd4">
                  <a:pos x="hc" y="b"/>
                </a:cxn>
                <a:cxn ang="0">
                  <a:pos x="r" y="vc"/>
                </a:cxn>
              </a:cxnLst>
              <a:rect l="l" t="t" r="r" b="b"/>
              <a:pathLst>
                <a:path w="212" h="175">
                  <a:moveTo>
                    <a:pt x="19" y="103"/>
                  </a:moveTo>
                  <a:lnTo>
                    <a:pt x="152" y="103"/>
                  </a:lnTo>
                  <a:lnTo>
                    <a:pt x="112" y="144"/>
                  </a:lnTo>
                  <a:cubicBezTo>
                    <a:pt x="106" y="152"/>
                    <a:pt x="106" y="163"/>
                    <a:pt x="112" y="169"/>
                  </a:cubicBezTo>
                  <a:cubicBezTo>
                    <a:pt x="114" y="173"/>
                    <a:pt x="121" y="175"/>
                    <a:pt x="125" y="175"/>
                  </a:cubicBezTo>
                  <a:cubicBezTo>
                    <a:pt x="129" y="175"/>
                    <a:pt x="133" y="173"/>
                    <a:pt x="138" y="169"/>
                  </a:cubicBezTo>
                  <a:lnTo>
                    <a:pt x="207" y="99"/>
                  </a:lnTo>
                  <a:cubicBezTo>
                    <a:pt x="214" y="93"/>
                    <a:pt x="214" y="80"/>
                    <a:pt x="207" y="74"/>
                  </a:cubicBezTo>
                  <a:lnTo>
                    <a:pt x="138" y="4"/>
                  </a:lnTo>
                  <a:cubicBezTo>
                    <a:pt x="129" y="-1"/>
                    <a:pt x="118" y="-1"/>
                    <a:pt x="112" y="4"/>
                  </a:cubicBezTo>
                  <a:cubicBezTo>
                    <a:pt x="106" y="10"/>
                    <a:pt x="106" y="21"/>
                    <a:pt x="112" y="29"/>
                  </a:cubicBezTo>
                  <a:lnTo>
                    <a:pt x="152" y="70"/>
                  </a:lnTo>
                  <a:lnTo>
                    <a:pt x="19" y="70"/>
                  </a:lnTo>
                  <a:cubicBezTo>
                    <a:pt x="8" y="70"/>
                    <a:pt x="0" y="76"/>
                    <a:pt x="0" y="87"/>
                  </a:cubicBezTo>
                  <a:cubicBezTo>
                    <a:pt x="0" y="97"/>
                    <a:pt x="8" y="103"/>
                    <a:pt x="19"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4" name="Freihandform 1770">
              <a:extLst>
                <a:ext uri="{FF2B5EF4-FFF2-40B4-BE49-F238E27FC236}">
                  <a16:creationId xmlns:a16="http://schemas.microsoft.com/office/drawing/2014/main" id="{76431FCC-50EB-4DEB-BB2B-942F101F58A8}"/>
                </a:ext>
              </a:extLst>
            </p:cNvPr>
            <p:cNvSpPr/>
            <p:nvPr/>
          </p:nvSpPr>
          <p:spPr>
            <a:xfrm>
              <a:off x="7933811" y="4080262"/>
              <a:ext cx="48662" cy="40746"/>
            </a:xfrm>
            <a:custGeom>
              <a:avLst/>
              <a:gdLst/>
              <a:ahLst/>
              <a:cxnLst>
                <a:cxn ang="3cd4">
                  <a:pos x="hc" y="t"/>
                </a:cxn>
                <a:cxn ang="cd2">
                  <a:pos x="l" y="vc"/>
                </a:cxn>
                <a:cxn ang="cd4">
                  <a:pos x="hc" y="b"/>
                </a:cxn>
                <a:cxn ang="0">
                  <a:pos x="r" y="vc"/>
                </a:cxn>
              </a:cxnLst>
              <a:rect l="l" t="t" r="r" b="b"/>
              <a:pathLst>
                <a:path w="210" h="176">
                  <a:moveTo>
                    <a:pt x="193" y="70"/>
                  </a:moveTo>
                  <a:lnTo>
                    <a:pt x="59" y="70"/>
                  </a:lnTo>
                  <a:lnTo>
                    <a:pt x="100" y="30"/>
                  </a:lnTo>
                  <a:cubicBezTo>
                    <a:pt x="106" y="24"/>
                    <a:pt x="106" y="13"/>
                    <a:pt x="100" y="5"/>
                  </a:cubicBezTo>
                  <a:cubicBezTo>
                    <a:pt x="93" y="-2"/>
                    <a:pt x="80" y="-2"/>
                    <a:pt x="74" y="5"/>
                  </a:cubicBezTo>
                  <a:lnTo>
                    <a:pt x="4" y="77"/>
                  </a:lnTo>
                  <a:cubicBezTo>
                    <a:pt x="-1" y="83"/>
                    <a:pt x="-1" y="94"/>
                    <a:pt x="4" y="102"/>
                  </a:cubicBezTo>
                  <a:lnTo>
                    <a:pt x="74" y="172"/>
                  </a:lnTo>
                  <a:cubicBezTo>
                    <a:pt x="78" y="176"/>
                    <a:pt x="83" y="176"/>
                    <a:pt x="87" y="176"/>
                  </a:cubicBezTo>
                  <a:cubicBezTo>
                    <a:pt x="91" y="176"/>
                    <a:pt x="95" y="176"/>
                    <a:pt x="100" y="172"/>
                  </a:cubicBezTo>
                  <a:cubicBezTo>
                    <a:pt x="106" y="166"/>
                    <a:pt x="106" y="153"/>
                    <a:pt x="100" y="147"/>
                  </a:cubicBezTo>
                  <a:lnTo>
                    <a:pt x="59" y="106"/>
                  </a:lnTo>
                  <a:lnTo>
                    <a:pt x="193" y="106"/>
                  </a:lnTo>
                  <a:cubicBezTo>
                    <a:pt x="203" y="106"/>
                    <a:pt x="210" y="98"/>
                    <a:pt x="210" y="89"/>
                  </a:cubicBezTo>
                  <a:cubicBezTo>
                    <a:pt x="210" y="79"/>
                    <a:pt x="203" y="70"/>
                    <a:pt x="193"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85" name="Gruppieren 784">
            <a:extLst>
              <a:ext uri="{FF2B5EF4-FFF2-40B4-BE49-F238E27FC236}">
                <a16:creationId xmlns:a16="http://schemas.microsoft.com/office/drawing/2014/main" id="{BF7F8009-D40B-40AE-9DF3-F9E1CE3722C3}"/>
              </a:ext>
            </a:extLst>
          </p:cNvPr>
          <p:cNvGrpSpPr>
            <a:grpSpLocks noChangeAspect="1"/>
          </p:cNvGrpSpPr>
          <p:nvPr/>
        </p:nvGrpSpPr>
        <p:grpSpPr>
          <a:xfrm>
            <a:off x="5808609" y="4437529"/>
            <a:ext cx="328528" cy="328528"/>
            <a:chOff x="8237658" y="3858604"/>
            <a:chExt cx="328528" cy="328528"/>
          </a:xfrm>
          <a:solidFill>
            <a:srgbClr val="007AB3"/>
          </a:solidFill>
        </p:grpSpPr>
        <p:sp>
          <p:nvSpPr>
            <p:cNvPr id="786" name="Freihandform 1772">
              <a:extLst>
                <a:ext uri="{FF2B5EF4-FFF2-40B4-BE49-F238E27FC236}">
                  <a16:creationId xmlns:a16="http://schemas.microsoft.com/office/drawing/2014/main" id="{8AEA329F-E01C-444F-960F-D53977615245}"/>
                </a:ext>
              </a:extLst>
            </p:cNvPr>
            <p:cNvSpPr/>
            <p:nvPr/>
          </p:nvSpPr>
          <p:spPr>
            <a:xfrm>
              <a:off x="8237658"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87" name="Freihandform 1773">
              <a:extLst>
                <a:ext uri="{FF2B5EF4-FFF2-40B4-BE49-F238E27FC236}">
                  <a16:creationId xmlns:a16="http://schemas.microsoft.com/office/drawing/2014/main" id="{04F0D884-6CE8-4AF6-9095-1EE6E9703562}"/>
                </a:ext>
              </a:extLst>
            </p:cNvPr>
            <p:cNvSpPr/>
            <p:nvPr/>
          </p:nvSpPr>
          <p:spPr>
            <a:xfrm>
              <a:off x="8319849" y="3941028"/>
              <a:ext cx="155533" cy="155300"/>
            </a:xfrm>
            <a:custGeom>
              <a:avLst/>
              <a:gdLst/>
              <a:ahLst/>
              <a:cxnLst>
                <a:cxn ang="3cd4">
                  <a:pos x="hc" y="t"/>
                </a:cxn>
                <a:cxn ang="cd2">
                  <a:pos x="l" y="vc"/>
                </a:cxn>
                <a:cxn ang="cd4">
                  <a:pos x="hc" y="b"/>
                </a:cxn>
                <a:cxn ang="0">
                  <a:pos x="r" y="vc"/>
                </a:cxn>
              </a:cxnLst>
              <a:rect l="l" t="t" r="r" b="b"/>
              <a:pathLst>
                <a:path w="669" h="668">
                  <a:moveTo>
                    <a:pt x="635" y="317"/>
                  </a:moveTo>
                  <a:lnTo>
                    <a:pt x="530" y="317"/>
                  </a:lnTo>
                  <a:cubicBezTo>
                    <a:pt x="519" y="317"/>
                    <a:pt x="510" y="323"/>
                    <a:pt x="510" y="334"/>
                  </a:cubicBezTo>
                  <a:lnTo>
                    <a:pt x="510" y="362"/>
                  </a:lnTo>
                  <a:cubicBezTo>
                    <a:pt x="510" y="368"/>
                    <a:pt x="515" y="374"/>
                    <a:pt x="519" y="376"/>
                  </a:cubicBezTo>
                  <a:cubicBezTo>
                    <a:pt x="536" y="387"/>
                    <a:pt x="546" y="404"/>
                    <a:pt x="546" y="423"/>
                  </a:cubicBezTo>
                  <a:cubicBezTo>
                    <a:pt x="546" y="450"/>
                    <a:pt x="523" y="476"/>
                    <a:pt x="494" y="476"/>
                  </a:cubicBezTo>
                  <a:cubicBezTo>
                    <a:pt x="464" y="476"/>
                    <a:pt x="441" y="450"/>
                    <a:pt x="441" y="423"/>
                  </a:cubicBezTo>
                  <a:cubicBezTo>
                    <a:pt x="441" y="404"/>
                    <a:pt x="451" y="387"/>
                    <a:pt x="468" y="376"/>
                  </a:cubicBezTo>
                  <a:cubicBezTo>
                    <a:pt x="472" y="374"/>
                    <a:pt x="477" y="368"/>
                    <a:pt x="477" y="362"/>
                  </a:cubicBezTo>
                  <a:lnTo>
                    <a:pt x="477" y="334"/>
                  </a:lnTo>
                  <a:cubicBezTo>
                    <a:pt x="477" y="323"/>
                    <a:pt x="468" y="317"/>
                    <a:pt x="458" y="317"/>
                  </a:cubicBezTo>
                  <a:lnTo>
                    <a:pt x="352" y="317"/>
                  </a:lnTo>
                  <a:lnTo>
                    <a:pt x="352" y="228"/>
                  </a:lnTo>
                  <a:cubicBezTo>
                    <a:pt x="369" y="249"/>
                    <a:pt x="396" y="264"/>
                    <a:pt x="424" y="264"/>
                  </a:cubicBezTo>
                  <a:cubicBezTo>
                    <a:pt x="472" y="264"/>
                    <a:pt x="510" y="224"/>
                    <a:pt x="510" y="175"/>
                  </a:cubicBezTo>
                  <a:cubicBezTo>
                    <a:pt x="510" y="127"/>
                    <a:pt x="472" y="86"/>
                    <a:pt x="424" y="86"/>
                  </a:cubicBezTo>
                  <a:cubicBezTo>
                    <a:pt x="396" y="86"/>
                    <a:pt x="369" y="101"/>
                    <a:pt x="352" y="122"/>
                  </a:cubicBezTo>
                  <a:lnTo>
                    <a:pt x="352" y="33"/>
                  </a:lnTo>
                  <a:lnTo>
                    <a:pt x="635" y="33"/>
                  </a:lnTo>
                  <a:close/>
                  <a:moveTo>
                    <a:pt x="635" y="635"/>
                  </a:moveTo>
                  <a:lnTo>
                    <a:pt x="352" y="635"/>
                  </a:lnTo>
                  <a:lnTo>
                    <a:pt x="352" y="529"/>
                  </a:lnTo>
                  <a:cubicBezTo>
                    <a:pt x="352" y="518"/>
                    <a:pt x="345" y="510"/>
                    <a:pt x="335" y="510"/>
                  </a:cubicBezTo>
                  <a:lnTo>
                    <a:pt x="307" y="510"/>
                  </a:lnTo>
                  <a:cubicBezTo>
                    <a:pt x="301" y="510"/>
                    <a:pt x="295" y="514"/>
                    <a:pt x="292" y="518"/>
                  </a:cubicBezTo>
                  <a:cubicBezTo>
                    <a:pt x="282" y="535"/>
                    <a:pt x="265" y="546"/>
                    <a:pt x="246" y="546"/>
                  </a:cubicBezTo>
                  <a:cubicBezTo>
                    <a:pt x="218" y="546"/>
                    <a:pt x="193" y="522"/>
                    <a:pt x="193" y="493"/>
                  </a:cubicBezTo>
                  <a:cubicBezTo>
                    <a:pt x="193" y="463"/>
                    <a:pt x="218" y="440"/>
                    <a:pt x="246" y="440"/>
                  </a:cubicBezTo>
                  <a:cubicBezTo>
                    <a:pt x="265" y="440"/>
                    <a:pt x="282" y="450"/>
                    <a:pt x="292" y="467"/>
                  </a:cubicBezTo>
                  <a:cubicBezTo>
                    <a:pt x="295" y="472"/>
                    <a:pt x="301" y="476"/>
                    <a:pt x="307" y="476"/>
                  </a:cubicBezTo>
                  <a:lnTo>
                    <a:pt x="335" y="476"/>
                  </a:lnTo>
                  <a:cubicBezTo>
                    <a:pt x="345" y="476"/>
                    <a:pt x="352" y="467"/>
                    <a:pt x="352" y="457"/>
                  </a:cubicBezTo>
                  <a:lnTo>
                    <a:pt x="352" y="351"/>
                  </a:lnTo>
                  <a:lnTo>
                    <a:pt x="441" y="351"/>
                  </a:lnTo>
                  <a:lnTo>
                    <a:pt x="441" y="353"/>
                  </a:lnTo>
                  <a:cubicBezTo>
                    <a:pt x="419" y="368"/>
                    <a:pt x="405" y="395"/>
                    <a:pt x="405" y="423"/>
                  </a:cubicBezTo>
                  <a:cubicBezTo>
                    <a:pt x="405" y="472"/>
                    <a:pt x="445" y="510"/>
                    <a:pt x="494" y="510"/>
                  </a:cubicBezTo>
                  <a:cubicBezTo>
                    <a:pt x="542" y="510"/>
                    <a:pt x="582" y="472"/>
                    <a:pt x="582" y="423"/>
                  </a:cubicBezTo>
                  <a:cubicBezTo>
                    <a:pt x="582" y="395"/>
                    <a:pt x="568" y="368"/>
                    <a:pt x="546" y="353"/>
                  </a:cubicBezTo>
                  <a:lnTo>
                    <a:pt x="635" y="351"/>
                  </a:lnTo>
                  <a:close/>
                  <a:moveTo>
                    <a:pt x="34" y="635"/>
                  </a:moveTo>
                  <a:lnTo>
                    <a:pt x="34" y="351"/>
                  </a:lnTo>
                  <a:lnTo>
                    <a:pt x="140" y="351"/>
                  </a:lnTo>
                  <a:cubicBezTo>
                    <a:pt x="151" y="351"/>
                    <a:pt x="159" y="345"/>
                    <a:pt x="159" y="334"/>
                  </a:cubicBezTo>
                  <a:lnTo>
                    <a:pt x="159" y="306"/>
                  </a:lnTo>
                  <a:cubicBezTo>
                    <a:pt x="159" y="300"/>
                    <a:pt x="155" y="294"/>
                    <a:pt x="151" y="292"/>
                  </a:cubicBezTo>
                  <a:cubicBezTo>
                    <a:pt x="134" y="281"/>
                    <a:pt x="123" y="264"/>
                    <a:pt x="123" y="245"/>
                  </a:cubicBezTo>
                  <a:cubicBezTo>
                    <a:pt x="123" y="218"/>
                    <a:pt x="146" y="192"/>
                    <a:pt x="176" y="192"/>
                  </a:cubicBezTo>
                  <a:cubicBezTo>
                    <a:pt x="206" y="192"/>
                    <a:pt x="229" y="218"/>
                    <a:pt x="229" y="245"/>
                  </a:cubicBezTo>
                  <a:cubicBezTo>
                    <a:pt x="229" y="264"/>
                    <a:pt x="218" y="281"/>
                    <a:pt x="201" y="292"/>
                  </a:cubicBezTo>
                  <a:cubicBezTo>
                    <a:pt x="197" y="294"/>
                    <a:pt x="193" y="300"/>
                    <a:pt x="193" y="306"/>
                  </a:cubicBezTo>
                  <a:lnTo>
                    <a:pt x="193" y="334"/>
                  </a:lnTo>
                  <a:cubicBezTo>
                    <a:pt x="193" y="345"/>
                    <a:pt x="201" y="351"/>
                    <a:pt x="212" y="351"/>
                  </a:cubicBezTo>
                  <a:lnTo>
                    <a:pt x="318" y="351"/>
                  </a:lnTo>
                  <a:lnTo>
                    <a:pt x="318" y="440"/>
                  </a:lnTo>
                  <a:lnTo>
                    <a:pt x="316" y="440"/>
                  </a:lnTo>
                  <a:cubicBezTo>
                    <a:pt x="301" y="419"/>
                    <a:pt x="273" y="404"/>
                    <a:pt x="246" y="404"/>
                  </a:cubicBezTo>
                  <a:cubicBezTo>
                    <a:pt x="197" y="404"/>
                    <a:pt x="159" y="444"/>
                    <a:pt x="159" y="493"/>
                  </a:cubicBezTo>
                  <a:cubicBezTo>
                    <a:pt x="159" y="541"/>
                    <a:pt x="197" y="582"/>
                    <a:pt x="246" y="582"/>
                  </a:cubicBezTo>
                  <a:cubicBezTo>
                    <a:pt x="273" y="582"/>
                    <a:pt x="301" y="567"/>
                    <a:pt x="316" y="546"/>
                  </a:cubicBezTo>
                  <a:lnTo>
                    <a:pt x="318" y="635"/>
                  </a:lnTo>
                  <a:close/>
                  <a:moveTo>
                    <a:pt x="652" y="0"/>
                  </a:moveTo>
                  <a:lnTo>
                    <a:pt x="335" y="0"/>
                  </a:lnTo>
                  <a:cubicBezTo>
                    <a:pt x="324" y="0"/>
                    <a:pt x="318" y="6"/>
                    <a:pt x="318" y="17"/>
                  </a:cubicBezTo>
                  <a:lnTo>
                    <a:pt x="318" y="139"/>
                  </a:lnTo>
                  <a:cubicBezTo>
                    <a:pt x="318" y="150"/>
                    <a:pt x="324" y="158"/>
                    <a:pt x="335" y="158"/>
                  </a:cubicBezTo>
                  <a:lnTo>
                    <a:pt x="362" y="158"/>
                  </a:lnTo>
                  <a:cubicBezTo>
                    <a:pt x="369" y="158"/>
                    <a:pt x="375" y="154"/>
                    <a:pt x="377" y="150"/>
                  </a:cubicBezTo>
                  <a:cubicBezTo>
                    <a:pt x="388" y="133"/>
                    <a:pt x="405" y="122"/>
                    <a:pt x="424" y="122"/>
                  </a:cubicBezTo>
                  <a:cubicBezTo>
                    <a:pt x="451" y="122"/>
                    <a:pt x="477" y="146"/>
                    <a:pt x="477" y="175"/>
                  </a:cubicBezTo>
                  <a:cubicBezTo>
                    <a:pt x="477" y="205"/>
                    <a:pt x="451" y="228"/>
                    <a:pt x="424" y="228"/>
                  </a:cubicBezTo>
                  <a:cubicBezTo>
                    <a:pt x="405" y="228"/>
                    <a:pt x="388" y="218"/>
                    <a:pt x="377" y="201"/>
                  </a:cubicBezTo>
                  <a:cubicBezTo>
                    <a:pt x="375" y="196"/>
                    <a:pt x="369" y="192"/>
                    <a:pt x="362" y="192"/>
                  </a:cubicBezTo>
                  <a:lnTo>
                    <a:pt x="335" y="192"/>
                  </a:lnTo>
                  <a:cubicBezTo>
                    <a:pt x="324" y="192"/>
                    <a:pt x="318" y="201"/>
                    <a:pt x="318" y="211"/>
                  </a:cubicBezTo>
                  <a:lnTo>
                    <a:pt x="318" y="317"/>
                  </a:lnTo>
                  <a:lnTo>
                    <a:pt x="229" y="317"/>
                  </a:lnTo>
                  <a:lnTo>
                    <a:pt x="229" y="315"/>
                  </a:lnTo>
                  <a:cubicBezTo>
                    <a:pt x="250" y="300"/>
                    <a:pt x="265" y="273"/>
                    <a:pt x="265" y="245"/>
                  </a:cubicBezTo>
                  <a:cubicBezTo>
                    <a:pt x="265" y="196"/>
                    <a:pt x="225" y="158"/>
                    <a:pt x="176" y="158"/>
                  </a:cubicBezTo>
                  <a:cubicBezTo>
                    <a:pt x="127" y="158"/>
                    <a:pt x="87" y="196"/>
                    <a:pt x="87" y="245"/>
                  </a:cubicBezTo>
                  <a:cubicBezTo>
                    <a:pt x="87" y="273"/>
                    <a:pt x="102" y="300"/>
                    <a:pt x="123" y="315"/>
                  </a:cubicBezTo>
                  <a:lnTo>
                    <a:pt x="17" y="317"/>
                  </a:lnTo>
                  <a:cubicBezTo>
                    <a:pt x="7" y="317"/>
                    <a:pt x="0" y="323"/>
                    <a:pt x="0" y="334"/>
                  </a:cubicBezTo>
                  <a:lnTo>
                    <a:pt x="0" y="652"/>
                  </a:lnTo>
                  <a:cubicBezTo>
                    <a:pt x="0" y="662"/>
                    <a:pt x="7" y="668"/>
                    <a:pt x="17" y="668"/>
                  </a:cubicBezTo>
                  <a:lnTo>
                    <a:pt x="335" y="668"/>
                  </a:lnTo>
                  <a:lnTo>
                    <a:pt x="652" y="668"/>
                  </a:lnTo>
                  <a:cubicBezTo>
                    <a:pt x="663" y="668"/>
                    <a:pt x="669" y="662"/>
                    <a:pt x="669" y="652"/>
                  </a:cubicBezTo>
                  <a:lnTo>
                    <a:pt x="669" y="334"/>
                  </a:lnTo>
                  <a:lnTo>
                    <a:pt x="669" y="17"/>
                  </a:lnTo>
                  <a:cubicBezTo>
                    <a:pt x="669" y="6"/>
                    <a:pt x="663" y="0"/>
                    <a:pt x="65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88" name="Gruppieren 787">
            <a:extLst>
              <a:ext uri="{FF2B5EF4-FFF2-40B4-BE49-F238E27FC236}">
                <a16:creationId xmlns:a16="http://schemas.microsoft.com/office/drawing/2014/main" id="{725D6766-E903-4999-A826-992557535930}"/>
              </a:ext>
            </a:extLst>
          </p:cNvPr>
          <p:cNvGrpSpPr>
            <a:grpSpLocks noChangeAspect="1"/>
          </p:cNvGrpSpPr>
          <p:nvPr/>
        </p:nvGrpSpPr>
        <p:grpSpPr>
          <a:xfrm>
            <a:off x="8469669" y="3550665"/>
            <a:ext cx="328296" cy="328528"/>
            <a:chOff x="10898718" y="2971740"/>
            <a:chExt cx="328296" cy="328528"/>
          </a:xfrm>
          <a:solidFill>
            <a:srgbClr val="007AB3"/>
          </a:solidFill>
        </p:grpSpPr>
        <p:sp>
          <p:nvSpPr>
            <p:cNvPr id="789" name="Freihandform 1775">
              <a:extLst>
                <a:ext uri="{FF2B5EF4-FFF2-40B4-BE49-F238E27FC236}">
                  <a16:creationId xmlns:a16="http://schemas.microsoft.com/office/drawing/2014/main" id="{63835935-1FD4-44D9-A7E3-37D1C429495F}"/>
                </a:ext>
              </a:extLst>
            </p:cNvPr>
            <p:cNvSpPr/>
            <p:nvPr/>
          </p:nvSpPr>
          <p:spPr>
            <a:xfrm>
              <a:off x="10898718" y="297174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0" name="Freihandform 1776">
              <a:extLst>
                <a:ext uri="{FF2B5EF4-FFF2-40B4-BE49-F238E27FC236}">
                  <a16:creationId xmlns:a16="http://schemas.microsoft.com/office/drawing/2014/main" id="{E887B834-1767-4788-9EF2-C42C9C24A7DA}"/>
                </a:ext>
              </a:extLst>
            </p:cNvPr>
            <p:cNvSpPr/>
            <p:nvPr/>
          </p:nvSpPr>
          <p:spPr>
            <a:xfrm>
              <a:off x="10972060" y="3054163"/>
              <a:ext cx="181610" cy="163682"/>
            </a:xfrm>
            <a:custGeom>
              <a:avLst/>
              <a:gdLst/>
              <a:ahLst/>
              <a:cxnLst>
                <a:cxn ang="3cd4">
                  <a:pos x="hc" y="t"/>
                </a:cxn>
                <a:cxn ang="cd2">
                  <a:pos x="l" y="vc"/>
                </a:cxn>
                <a:cxn ang="cd4">
                  <a:pos x="hc" y="b"/>
                </a:cxn>
                <a:cxn ang="0">
                  <a:pos x="r" y="vc"/>
                </a:cxn>
              </a:cxnLst>
              <a:rect l="l" t="t" r="r" b="b"/>
              <a:pathLst>
                <a:path w="781" h="704">
                  <a:moveTo>
                    <a:pt x="743" y="662"/>
                  </a:moveTo>
                  <a:cubicBezTo>
                    <a:pt x="741" y="664"/>
                    <a:pt x="739" y="668"/>
                    <a:pt x="726" y="668"/>
                  </a:cubicBezTo>
                  <a:lnTo>
                    <a:pt x="55" y="668"/>
                  </a:lnTo>
                  <a:cubicBezTo>
                    <a:pt x="42" y="668"/>
                    <a:pt x="40" y="664"/>
                    <a:pt x="38" y="662"/>
                  </a:cubicBezTo>
                  <a:cubicBezTo>
                    <a:pt x="32" y="651"/>
                    <a:pt x="34" y="635"/>
                    <a:pt x="44" y="620"/>
                  </a:cubicBezTo>
                  <a:lnTo>
                    <a:pt x="370" y="50"/>
                  </a:lnTo>
                  <a:cubicBezTo>
                    <a:pt x="381" y="29"/>
                    <a:pt x="398" y="29"/>
                    <a:pt x="411" y="50"/>
                  </a:cubicBezTo>
                  <a:lnTo>
                    <a:pt x="737" y="620"/>
                  </a:lnTo>
                  <a:cubicBezTo>
                    <a:pt x="745" y="635"/>
                    <a:pt x="747" y="651"/>
                    <a:pt x="743" y="662"/>
                  </a:cubicBezTo>
                  <a:close/>
                  <a:moveTo>
                    <a:pt x="442" y="33"/>
                  </a:moveTo>
                  <a:cubicBezTo>
                    <a:pt x="417" y="-11"/>
                    <a:pt x="364" y="-11"/>
                    <a:pt x="339" y="33"/>
                  </a:cubicBezTo>
                  <a:lnTo>
                    <a:pt x="13" y="601"/>
                  </a:lnTo>
                  <a:cubicBezTo>
                    <a:pt x="-2" y="628"/>
                    <a:pt x="-4" y="658"/>
                    <a:pt x="8" y="679"/>
                  </a:cubicBezTo>
                  <a:cubicBezTo>
                    <a:pt x="17" y="696"/>
                    <a:pt x="34" y="704"/>
                    <a:pt x="55" y="704"/>
                  </a:cubicBezTo>
                  <a:lnTo>
                    <a:pt x="726" y="704"/>
                  </a:lnTo>
                  <a:cubicBezTo>
                    <a:pt x="747" y="704"/>
                    <a:pt x="764" y="696"/>
                    <a:pt x="773" y="679"/>
                  </a:cubicBezTo>
                  <a:cubicBezTo>
                    <a:pt x="785" y="658"/>
                    <a:pt x="783" y="628"/>
                    <a:pt x="768" y="6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1" name="Freihandform 1777">
              <a:extLst>
                <a:ext uri="{FF2B5EF4-FFF2-40B4-BE49-F238E27FC236}">
                  <a16:creationId xmlns:a16="http://schemas.microsoft.com/office/drawing/2014/main" id="{7A2CD851-06A3-4746-8793-D70F2FF734E7}"/>
                </a:ext>
              </a:extLst>
            </p:cNvPr>
            <p:cNvSpPr/>
            <p:nvPr/>
          </p:nvSpPr>
          <p:spPr>
            <a:xfrm>
              <a:off x="11058675" y="3111208"/>
              <a:ext cx="8149" cy="57510"/>
            </a:xfrm>
            <a:custGeom>
              <a:avLst/>
              <a:gdLst/>
              <a:ahLst/>
              <a:cxnLst>
                <a:cxn ang="3cd4">
                  <a:pos x="hc" y="t"/>
                </a:cxn>
                <a:cxn ang="cd2">
                  <a:pos x="l" y="vc"/>
                </a:cxn>
                <a:cxn ang="cd4">
                  <a:pos x="hc" y="b"/>
                </a:cxn>
                <a:cxn ang="0">
                  <a:pos x="r" y="vc"/>
                </a:cxn>
              </a:cxnLst>
              <a:rect l="l" t="t" r="r" b="b"/>
              <a:pathLst>
                <a:path w="36" h="248">
                  <a:moveTo>
                    <a:pt x="17" y="0"/>
                  </a:moveTo>
                  <a:cubicBezTo>
                    <a:pt x="9" y="0"/>
                    <a:pt x="0" y="9"/>
                    <a:pt x="0" y="19"/>
                  </a:cubicBezTo>
                  <a:lnTo>
                    <a:pt x="0" y="231"/>
                  </a:lnTo>
                  <a:cubicBezTo>
                    <a:pt x="0" y="239"/>
                    <a:pt x="9" y="248"/>
                    <a:pt x="17" y="248"/>
                  </a:cubicBezTo>
                  <a:cubicBezTo>
                    <a:pt x="28" y="248"/>
                    <a:pt x="36" y="239"/>
                    <a:pt x="36" y="231"/>
                  </a:cubicBezTo>
                  <a:lnTo>
                    <a:pt x="36" y="19"/>
                  </a:lnTo>
                  <a:cubicBezTo>
                    <a:pt x="36" y="9"/>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2" name="Freihandform 1778">
              <a:extLst>
                <a:ext uri="{FF2B5EF4-FFF2-40B4-BE49-F238E27FC236}">
                  <a16:creationId xmlns:a16="http://schemas.microsoft.com/office/drawing/2014/main" id="{3D8B5E55-2675-4A65-B623-8B8260DD362B}"/>
                </a:ext>
              </a:extLst>
            </p:cNvPr>
            <p:cNvSpPr/>
            <p:nvPr/>
          </p:nvSpPr>
          <p:spPr>
            <a:xfrm>
              <a:off x="11058675" y="3185249"/>
              <a:ext cx="8149" cy="8149"/>
            </a:xfrm>
            <a:custGeom>
              <a:avLst/>
              <a:gdLst/>
              <a:ahLst/>
              <a:cxnLst>
                <a:cxn ang="3cd4">
                  <a:pos x="hc" y="t"/>
                </a:cxn>
                <a:cxn ang="cd2">
                  <a:pos x="l" y="vc"/>
                </a:cxn>
                <a:cxn ang="cd4">
                  <a:pos x="hc" y="b"/>
                </a:cxn>
                <a:cxn ang="0">
                  <a:pos x="r" y="vc"/>
                </a:cxn>
              </a:cxnLst>
              <a:rect l="l" t="t" r="r" b="b"/>
              <a:pathLst>
                <a:path w="36" h="36">
                  <a:moveTo>
                    <a:pt x="17" y="0"/>
                  </a:moveTo>
                  <a:cubicBezTo>
                    <a:pt x="9" y="0"/>
                    <a:pt x="0" y="8"/>
                    <a:pt x="0" y="19"/>
                  </a:cubicBezTo>
                  <a:cubicBezTo>
                    <a:pt x="0" y="27"/>
                    <a:pt x="9" y="36"/>
                    <a:pt x="17" y="36"/>
                  </a:cubicBezTo>
                  <a:cubicBezTo>
                    <a:pt x="28" y="36"/>
                    <a:pt x="36" y="27"/>
                    <a:pt x="36" y="19"/>
                  </a:cubicBezTo>
                  <a:cubicBezTo>
                    <a:pt x="36" y="8"/>
                    <a:pt x="28" y="0"/>
                    <a:pt x="1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93" name="Gruppieren 792">
            <a:extLst>
              <a:ext uri="{FF2B5EF4-FFF2-40B4-BE49-F238E27FC236}">
                <a16:creationId xmlns:a16="http://schemas.microsoft.com/office/drawing/2014/main" id="{DB184E8B-7F18-48C1-8E85-9E44C194F395}"/>
              </a:ext>
            </a:extLst>
          </p:cNvPr>
          <p:cNvGrpSpPr>
            <a:grpSpLocks noChangeAspect="1"/>
          </p:cNvGrpSpPr>
          <p:nvPr/>
        </p:nvGrpSpPr>
        <p:grpSpPr>
          <a:xfrm>
            <a:off x="6252158" y="4437529"/>
            <a:ext cx="328528" cy="328528"/>
            <a:chOff x="8681207" y="3858604"/>
            <a:chExt cx="328528" cy="328528"/>
          </a:xfrm>
          <a:solidFill>
            <a:srgbClr val="007AB3"/>
          </a:solidFill>
        </p:grpSpPr>
        <p:sp>
          <p:nvSpPr>
            <p:cNvPr id="794" name="Freihandform 1780">
              <a:extLst>
                <a:ext uri="{FF2B5EF4-FFF2-40B4-BE49-F238E27FC236}">
                  <a16:creationId xmlns:a16="http://schemas.microsoft.com/office/drawing/2014/main" id="{847F7335-E5CE-4E3F-A7F5-E71E1670342F}"/>
                </a:ext>
              </a:extLst>
            </p:cNvPr>
            <p:cNvSpPr/>
            <p:nvPr/>
          </p:nvSpPr>
          <p:spPr>
            <a:xfrm>
              <a:off x="8681207"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5" name="Freihandform 1781">
              <a:extLst>
                <a:ext uri="{FF2B5EF4-FFF2-40B4-BE49-F238E27FC236}">
                  <a16:creationId xmlns:a16="http://schemas.microsoft.com/office/drawing/2014/main" id="{5B63910D-08A2-4374-9B04-A8E4ADDEB13D}"/>
                </a:ext>
              </a:extLst>
            </p:cNvPr>
            <p:cNvSpPr/>
            <p:nvPr/>
          </p:nvSpPr>
          <p:spPr>
            <a:xfrm>
              <a:off x="8758974" y="3932646"/>
              <a:ext cx="172297" cy="172064"/>
            </a:xfrm>
            <a:custGeom>
              <a:avLst/>
              <a:gdLst/>
              <a:ahLst/>
              <a:cxnLst>
                <a:cxn ang="3cd4">
                  <a:pos x="hc" y="t"/>
                </a:cxn>
                <a:cxn ang="cd2">
                  <a:pos x="l" y="vc"/>
                </a:cxn>
                <a:cxn ang="cd4">
                  <a:pos x="hc" y="b"/>
                </a:cxn>
                <a:cxn ang="0">
                  <a:pos x="r" y="vc"/>
                </a:cxn>
              </a:cxnLst>
              <a:rect l="l" t="t" r="r" b="b"/>
              <a:pathLst>
                <a:path w="741" h="740">
                  <a:moveTo>
                    <a:pt x="371" y="704"/>
                  </a:moveTo>
                  <a:lnTo>
                    <a:pt x="371" y="723"/>
                  </a:lnTo>
                  <a:lnTo>
                    <a:pt x="371" y="704"/>
                  </a:lnTo>
                  <a:cubicBezTo>
                    <a:pt x="311" y="704"/>
                    <a:pt x="252" y="690"/>
                    <a:pt x="201" y="658"/>
                  </a:cubicBezTo>
                  <a:lnTo>
                    <a:pt x="189" y="652"/>
                  </a:lnTo>
                  <a:cubicBezTo>
                    <a:pt x="184" y="649"/>
                    <a:pt x="182" y="649"/>
                    <a:pt x="178" y="649"/>
                  </a:cubicBezTo>
                  <a:cubicBezTo>
                    <a:pt x="178" y="649"/>
                    <a:pt x="176" y="649"/>
                    <a:pt x="174" y="649"/>
                  </a:cubicBezTo>
                  <a:lnTo>
                    <a:pt x="70" y="677"/>
                  </a:lnTo>
                  <a:lnTo>
                    <a:pt x="98" y="575"/>
                  </a:lnTo>
                  <a:cubicBezTo>
                    <a:pt x="100" y="571"/>
                    <a:pt x="98" y="565"/>
                    <a:pt x="96" y="561"/>
                  </a:cubicBezTo>
                  <a:lnTo>
                    <a:pt x="87" y="548"/>
                  </a:lnTo>
                  <a:cubicBezTo>
                    <a:pt x="53" y="495"/>
                    <a:pt x="36" y="434"/>
                    <a:pt x="36" y="370"/>
                  </a:cubicBezTo>
                  <a:cubicBezTo>
                    <a:pt x="36" y="186"/>
                    <a:pt x="187" y="36"/>
                    <a:pt x="371" y="36"/>
                  </a:cubicBezTo>
                  <a:cubicBezTo>
                    <a:pt x="462" y="36"/>
                    <a:pt x="544" y="69"/>
                    <a:pt x="608" y="133"/>
                  </a:cubicBezTo>
                  <a:cubicBezTo>
                    <a:pt x="671" y="196"/>
                    <a:pt x="707" y="281"/>
                    <a:pt x="707" y="370"/>
                  </a:cubicBezTo>
                  <a:cubicBezTo>
                    <a:pt x="707" y="554"/>
                    <a:pt x="557" y="704"/>
                    <a:pt x="371" y="704"/>
                  </a:cubicBezTo>
                  <a:close/>
                  <a:moveTo>
                    <a:pt x="371" y="0"/>
                  </a:moveTo>
                  <a:cubicBezTo>
                    <a:pt x="167" y="0"/>
                    <a:pt x="0" y="165"/>
                    <a:pt x="0" y="370"/>
                  </a:cubicBezTo>
                  <a:cubicBezTo>
                    <a:pt x="0" y="440"/>
                    <a:pt x="21" y="508"/>
                    <a:pt x="57" y="567"/>
                  </a:cubicBezTo>
                  <a:lnTo>
                    <a:pt x="62" y="573"/>
                  </a:lnTo>
                  <a:lnTo>
                    <a:pt x="28" y="696"/>
                  </a:lnTo>
                  <a:cubicBezTo>
                    <a:pt x="26" y="702"/>
                    <a:pt x="28" y="709"/>
                    <a:pt x="32" y="713"/>
                  </a:cubicBezTo>
                  <a:cubicBezTo>
                    <a:pt x="36" y="717"/>
                    <a:pt x="45" y="719"/>
                    <a:pt x="49" y="717"/>
                  </a:cubicBezTo>
                  <a:lnTo>
                    <a:pt x="176" y="685"/>
                  </a:lnTo>
                  <a:lnTo>
                    <a:pt x="182" y="690"/>
                  </a:lnTo>
                  <a:cubicBezTo>
                    <a:pt x="239" y="723"/>
                    <a:pt x="305" y="740"/>
                    <a:pt x="371" y="740"/>
                  </a:cubicBezTo>
                  <a:cubicBezTo>
                    <a:pt x="576" y="740"/>
                    <a:pt x="741" y="575"/>
                    <a:pt x="741" y="370"/>
                  </a:cubicBezTo>
                  <a:cubicBezTo>
                    <a:pt x="741" y="271"/>
                    <a:pt x="703" y="177"/>
                    <a:pt x="633" y="108"/>
                  </a:cubicBezTo>
                  <a:cubicBezTo>
                    <a:pt x="563" y="38"/>
                    <a:pt x="470" y="0"/>
                    <a:pt x="37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6" name="Freihandform 1782">
              <a:extLst>
                <a:ext uri="{FF2B5EF4-FFF2-40B4-BE49-F238E27FC236}">
                  <a16:creationId xmlns:a16="http://schemas.microsoft.com/office/drawing/2014/main" id="{19955BF2-441E-4DB7-80B5-9DDE8E8DF09A}"/>
                </a:ext>
              </a:extLst>
            </p:cNvPr>
            <p:cNvSpPr/>
            <p:nvPr/>
          </p:nvSpPr>
          <p:spPr>
            <a:xfrm>
              <a:off x="8795063" y="3972460"/>
              <a:ext cx="100351" cy="93832"/>
            </a:xfrm>
            <a:custGeom>
              <a:avLst/>
              <a:gdLst/>
              <a:ahLst/>
              <a:cxnLst>
                <a:cxn ang="3cd4">
                  <a:pos x="hc" y="t"/>
                </a:cxn>
                <a:cxn ang="cd2">
                  <a:pos x="l" y="vc"/>
                </a:cxn>
                <a:cxn ang="cd4">
                  <a:pos x="hc" y="b"/>
                </a:cxn>
                <a:cxn ang="0">
                  <a:pos x="r" y="vc"/>
                </a:cxn>
              </a:cxnLst>
              <a:rect l="l" t="t" r="r" b="b"/>
              <a:pathLst>
                <a:path w="432" h="404">
                  <a:moveTo>
                    <a:pt x="391" y="332"/>
                  </a:moveTo>
                  <a:cubicBezTo>
                    <a:pt x="385" y="347"/>
                    <a:pt x="353" y="364"/>
                    <a:pt x="338" y="366"/>
                  </a:cubicBezTo>
                  <a:cubicBezTo>
                    <a:pt x="326" y="368"/>
                    <a:pt x="307" y="370"/>
                    <a:pt x="286" y="364"/>
                  </a:cubicBezTo>
                  <a:cubicBezTo>
                    <a:pt x="271" y="360"/>
                    <a:pt x="254" y="354"/>
                    <a:pt x="230" y="345"/>
                  </a:cubicBezTo>
                  <a:cubicBezTo>
                    <a:pt x="156" y="311"/>
                    <a:pt x="101" y="243"/>
                    <a:pt x="74" y="205"/>
                  </a:cubicBezTo>
                  <a:lnTo>
                    <a:pt x="72" y="203"/>
                  </a:lnTo>
                  <a:cubicBezTo>
                    <a:pt x="63" y="191"/>
                    <a:pt x="36" y="150"/>
                    <a:pt x="36" y="112"/>
                  </a:cubicBezTo>
                  <a:cubicBezTo>
                    <a:pt x="36" y="74"/>
                    <a:pt x="53" y="55"/>
                    <a:pt x="65" y="42"/>
                  </a:cubicBezTo>
                  <a:cubicBezTo>
                    <a:pt x="70" y="36"/>
                    <a:pt x="76" y="36"/>
                    <a:pt x="78" y="36"/>
                  </a:cubicBezTo>
                  <a:cubicBezTo>
                    <a:pt x="84" y="36"/>
                    <a:pt x="91" y="36"/>
                    <a:pt x="99" y="36"/>
                  </a:cubicBezTo>
                  <a:lnTo>
                    <a:pt x="103" y="42"/>
                  </a:lnTo>
                  <a:lnTo>
                    <a:pt x="114" y="68"/>
                  </a:lnTo>
                  <a:cubicBezTo>
                    <a:pt x="123" y="89"/>
                    <a:pt x="131" y="112"/>
                    <a:pt x="133" y="116"/>
                  </a:cubicBezTo>
                  <a:lnTo>
                    <a:pt x="148" y="108"/>
                  </a:lnTo>
                  <a:lnTo>
                    <a:pt x="133" y="121"/>
                  </a:lnTo>
                  <a:cubicBezTo>
                    <a:pt x="131" y="125"/>
                    <a:pt x="129" y="127"/>
                    <a:pt x="127" y="129"/>
                  </a:cubicBezTo>
                  <a:lnTo>
                    <a:pt x="120" y="136"/>
                  </a:lnTo>
                  <a:cubicBezTo>
                    <a:pt x="118" y="140"/>
                    <a:pt x="116" y="144"/>
                    <a:pt x="112" y="146"/>
                  </a:cubicBezTo>
                  <a:cubicBezTo>
                    <a:pt x="108" y="150"/>
                    <a:pt x="93" y="165"/>
                    <a:pt x="106" y="186"/>
                  </a:cubicBezTo>
                  <a:cubicBezTo>
                    <a:pt x="114" y="199"/>
                    <a:pt x="133" y="233"/>
                    <a:pt x="163" y="258"/>
                  </a:cubicBezTo>
                  <a:cubicBezTo>
                    <a:pt x="197" y="288"/>
                    <a:pt x="226" y="301"/>
                    <a:pt x="241" y="307"/>
                  </a:cubicBezTo>
                  <a:lnTo>
                    <a:pt x="245" y="309"/>
                  </a:lnTo>
                  <a:cubicBezTo>
                    <a:pt x="262" y="318"/>
                    <a:pt x="277" y="315"/>
                    <a:pt x="288" y="303"/>
                  </a:cubicBezTo>
                  <a:cubicBezTo>
                    <a:pt x="292" y="298"/>
                    <a:pt x="311" y="277"/>
                    <a:pt x="319" y="265"/>
                  </a:cubicBezTo>
                  <a:lnTo>
                    <a:pt x="322" y="265"/>
                  </a:lnTo>
                  <a:cubicBezTo>
                    <a:pt x="328" y="269"/>
                    <a:pt x="372" y="290"/>
                    <a:pt x="387" y="296"/>
                  </a:cubicBezTo>
                  <a:lnTo>
                    <a:pt x="391" y="298"/>
                  </a:lnTo>
                  <a:cubicBezTo>
                    <a:pt x="393" y="301"/>
                    <a:pt x="396" y="301"/>
                    <a:pt x="398" y="301"/>
                  </a:cubicBezTo>
                  <a:cubicBezTo>
                    <a:pt x="398" y="307"/>
                    <a:pt x="396" y="320"/>
                    <a:pt x="391" y="332"/>
                  </a:cubicBezTo>
                  <a:close/>
                  <a:moveTo>
                    <a:pt x="408" y="267"/>
                  </a:moveTo>
                  <a:lnTo>
                    <a:pt x="402" y="265"/>
                  </a:lnTo>
                  <a:cubicBezTo>
                    <a:pt x="402" y="265"/>
                    <a:pt x="345" y="237"/>
                    <a:pt x="334" y="233"/>
                  </a:cubicBezTo>
                  <a:cubicBezTo>
                    <a:pt x="326" y="229"/>
                    <a:pt x="305" y="222"/>
                    <a:pt x="292" y="243"/>
                  </a:cubicBezTo>
                  <a:cubicBezTo>
                    <a:pt x="286" y="252"/>
                    <a:pt x="271" y="269"/>
                    <a:pt x="262" y="279"/>
                  </a:cubicBezTo>
                  <a:cubicBezTo>
                    <a:pt x="260" y="277"/>
                    <a:pt x="258" y="277"/>
                    <a:pt x="254" y="275"/>
                  </a:cubicBezTo>
                  <a:cubicBezTo>
                    <a:pt x="241" y="269"/>
                    <a:pt x="216" y="258"/>
                    <a:pt x="186" y="233"/>
                  </a:cubicBezTo>
                  <a:cubicBezTo>
                    <a:pt x="163" y="210"/>
                    <a:pt x="144" y="182"/>
                    <a:pt x="137" y="171"/>
                  </a:cubicBezTo>
                  <a:cubicBezTo>
                    <a:pt x="142" y="167"/>
                    <a:pt x="146" y="163"/>
                    <a:pt x="148" y="159"/>
                  </a:cubicBezTo>
                  <a:lnTo>
                    <a:pt x="154" y="152"/>
                  </a:lnTo>
                  <a:cubicBezTo>
                    <a:pt x="159" y="146"/>
                    <a:pt x="161" y="142"/>
                    <a:pt x="165" y="133"/>
                  </a:cubicBezTo>
                  <a:cubicBezTo>
                    <a:pt x="171" y="123"/>
                    <a:pt x="171" y="112"/>
                    <a:pt x="165" y="100"/>
                  </a:cubicBezTo>
                  <a:cubicBezTo>
                    <a:pt x="163" y="97"/>
                    <a:pt x="154" y="74"/>
                    <a:pt x="146" y="55"/>
                  </a:cubicBezTo>
                  <a:lnTo>
                    <a:pt x="135" y="30"/>
                  </a:lnTo>
                  <a:cubicBezTo>
                    <a:pt x="125" y="4"/>
                    <a:pt x="110" y="2"/>
                    <a:pt x="97" y="2"/>
                  </a:cubicBezTo>
                  <a:cubicBezTo>
                    <a:pt x="91" y="0"/>
                    <a:pt x="84" y="0"/>
                    <a:pt x="78" y="0"/>
                  </a:cubicBezTo>
                  <a:cubicBezTo>
                    <a:pt x="72" y="0"/>
                    <a:pt x="55" y="2"/>
                    <a:pt x="38" y="21"/>
                  </a:cubicBezTo>
                  <a:cubicBezTo>
                    <a:pt x="27" y="32"/>
                    <a:pt x="0" y="59"/>
                    <a:pt x="0" y="112"/>
                  </a:cubicBezTo>
                  <a:cubicBezTo>
                    <a:pt x="0" y="161"/>
                    <a:pt x="32" y="205"/>
                    <a:pt x="44" y="224"/>
                  </a:cubicBezTo>
                  <a:cubicBezTo>
                    <a:pt x="74" y="267"/>
                    <a:pt x="133" y="341"/>
                    <a:pt x="218" y="377"/>
                  </a:cubicBezTo>
                  <a:cubicBezTo>
                    <a:pt x="241" y="387"/>
                    <a:pt x="260" y="394"/>
                    <a:pt x="275" y="398"/>
                  </a:cubicBezTo>
                  <a:cubicBezTo>
                    <a:pt x="288" y="402"/>
                    <a:pt x="302" y="404"/>
                    <a:pt x="317" y="404"/>
                  </a:cubicBezTo>
                  <a:cubicBezTo>
                    <a:pt x="326" y="404"/>
                    <a:pt x="334" y="404"/>
                    <a:pt x="345" y="402"/>
                  </a:cubicBezTo>
                  <a:cubicBezTo>
                    <a:pt x="366" y="398"/>
                    <a:pt x="413" y="377"/>
                    <a:pt x="423" y="345"/>
                  </a:cubicBezTo>
                  <a:cubicBezTo>
                    <a:pt x="432" y="324"/>
                    <a:pt x="436" y="294"/>
                    <a:pt x="427" y="284"/>
                  </a:cubicBezTo>
                  <a:cubicBezTo>
                    <a:pt x="423" y="275"/>
                    <a:pt x="417" y="271"/>
                    <a:pt x="408" y="26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797" name="Gruppieren 796">
            <a:extLst>
              <a:ext uri="{FF2B5EF4-FFF2-40B4-BE49-F238E27FC236}">
                <a16:creationId xmlns:a16="http://schemas.microsoft.com/office/drawing/2014/main" id="{529FDB18-1BB9-4F94-86A6-195310660739}"/>
              </a:ext>
            </a:extLst>
          </p:cNvPr>
          <p:cNvGrpSpPr>
            <a:grpSpLocks noChangeAspect="1"/>
          </p:cNvGrpSpPr>
          <p:nvPr/>
        </p:nvGrpSpPr>
        <p:grpSpPr>
          <a:xfrm>
            <a:off x="6695707" y="4437529"/>
            <a:ext cx="328528" cy="328528"/>
            <a:chOff x="9124756" y="3858604"/>
            <a:chExt cx="328528" cy="328528"/>
          </a:xfrm>
          <a:solidFill>
            <a:srgbClr val="007AB3"/>
          </a:solidFill>
        </p:grpSpPr>
        <p:sp>
          <p:nvSpPr>
            <p:cNvPr id="798" name="Freihandform 1784">
              <a:extLst>
                <a:ext uri="{FF2B5EF4-FFF2-40B4-BE49-F238E27FC236}">
                  <a16:creationId xmlns:a16="http://schemas.microsoft.com/office/drawing/2014/main" id="{44AC4B21-3B0A-40E5-B8C0-2B4B452048A3}"/>
                </a:ext>
              </a:extLst>
            </p:cNvPr>
            <p:cNvSpPr/>
            <p:nvPr/>
          </p:nvSpPr>
          <p:spPr>
            <a:xfrm>
              <a:off x="9124756"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799" name="Freihandform 1785">
              <a:extLst>
                <a:ext uri="{FF2B5EF4-FFF2-40B4-BE49-F238E27FC236}">
                  <a16:creationId xmlns:a16="http://schemas.microsoft.com/office/drawing/2014/main" id="{4B7A5EAD-5A69-45D0-A147-190E1E9A467B}"/>
                </a:ext>
              </a:extLst>
            </p:cNvPr>
            <p:cNvSpPr/>
            <p:nvPr/>
          </p:nvSpPr>
          <p:spPr>
            <a:xfrm>
              <a:off x="9226039" y="3984800"/>
              <a:ext cx="125730" cy="60304"/>
            </a:xfrm>
            <a:custGeom>
              <a:avLst/>
              <a:gdLst/>
              <a:ahLst/>
              <a:cxnLst>
                <a:cxn ang="3cd4">
                  <a:pos x="hc" y="t"/>
                </a:cxn>
                <a:cxn ang="cd2">
                  <a:pos x="l" y="vc"/>
                </a:cxn>
                <a:cxn ang="cd4">
                  <a:pos x="hc" y="b"/>
                </a:cxn>
                <a:cxn ang="0">
                  <a:pos x="r" y="vc"/>
                </a:cxn>
              </a:cxnLst>
              <a:rect l="l" t="t" r="r" b="b"/>
              <a:pathLst>
                <a:path w="541" h="260">
                  <a:moveTo>
                    <a:pt x="312" y="214"/>
                  </a:moveTo>
                  <a:lnTo>
                    <a:pt x="223" y="125"/>
                  </a:lnTo>
                  <a:cubicBezTo>
                    <a:pt x="221" y="121"/>
                    <a:pt x="215" y="118"/>
                    <a:pt x="210" y="118"/>
                  </a:cubicBezTo>
                  <a:cubicBezTo>
                    <a:pt x="208" y="118"/>
                    <a:pt x="204" y="118"/>
                    <a:pt x="202" y="121"/>
                  </a:cubicBezTo>
                  <a:lnTo>
                    <a:pt x="109" y="171"/>
                  </a:lnTo>
                  <a:lnTo>
                    <a:pt x="229" y="44"/>
                  </a:lnTo>
                  <a:lnTo>
                    <a:pt x="316" y="135"/>
                  </a:lnTo>
                  <a:cubicBezTo>
                    <a:pt x="323" y="142"/>
                    <a:pt x="331" y="142"/>
                    <a:pt x="337" y="138"/>
                  </a:cubicBezTo>
                  <a:lnTo>
                    <a:pt x="433" y="87"/>
                  </a:lnTo>
                  <a:close/>
                  <a:moveTo>
                    <a:pt x="515" y="2"/>
                  </a:moveTo>
                  <a:lnTo>
                    <a:pt x="333" y="102"/>
                  </a:lnTo>
                  <a:lnTo>
                    <a:pt x="242" y="6"/>
                  </a:lnTo>
                  <a:cubicBezTo>
                    <a:pt x="238" y="4"/>
                    <a:pt x="234" y="2"/>
                    <a:pt x="229" y="2"/>
                  </a:cubicBezTo>
                  <a:cubicBezTo>
                    <a:pt x="225" y="2"/>
                    <a:pt x="221" y="4"/>
                    <a:pt x="217" y="8"/>
                  </a:cubicBezTo>
                  <a:lnTo>
                    <a:pt x="5" y="231"/>
                  </a:lnTo>
                  <a:cubicBezTo>
                    <a:pt x="-1" y="237"/>
                    <a:pt x="-1" y="245"/>
                    <a:pt x="3" y="254"/>
                  </a:cubicBezTo>
                  <a:cubicBezTo>
                    <a:pt x="7" y="258"/>
                    <a:pt x="11" y="260"/>
                    <a:pt x="18" y="260"/>
                  </a:cubicBezTo>
                  <a:cubicBezTo>
                    <a:pt x="20" y="260"/>
                    <a:pt x="24" y="258"/>
                    <a:pt x="26" y="258"/>
                  </a:cubicBezTo>
                  <a:lnTo>
                    <a:pt x="208" y="159"/>
                  </a:lnTo>
                  <a:lnTo>
                    <a:pt x="299" y="252"/>
                  </a:lnTo>
                  <a:cubicBezTo>
                    <a:pt x="301" y="256"/>
                    <a:pt x="306" y="258"/>
                    <a:pt x="312" y="258"/>
                  </a:cubicBezTo>
                  <a:cubicBezTo>
                    <a:pt x="316" y="258"/>
                    <a:pt x="320" y="256"/>
                    <a:pt x="325" y="252"/>
                  </a:cubicBezTo>
                  <a:lnTo>
                    <a:pt x="536" y="30"/>
                  </a:lnTo>
                  <a:cubicBezTo>
                    <a:pt x="543" y="23"/>
                    <a:pt x="543" y="13"/>
                    <a:pt x="536" y="6"/>
                  </a:cubicBezTo>
                  <a:cubicBezTo>
                    <a:pt x="532" y="0"/>
                    <a:pt x="522" y="-2"/>
                    <a:pt x="515"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0" name="Freihandform 1786">
              <a:extLst>
                <a:ext uri="{FF2B5EF4-FFF2-40B4-BE49-F238E27FC236}">
                  <a16:creationId xmlns:a16="http://schemas.microsoft.com/office/drawing/2014/main" id="{00AABE3A-0C21-4B50-B068-1FD88F81126A}"/>
                </a:ext>
              </a:extLst>
            </p:cNvPr>
            <p:cNvSpPr/>
            <p:nvPr/>
          </p:nvSpPr>
          <p:spPr>
            <a:xfrm>
              <a:off x="9194606" y="3924264"/>
              <a:ext cx="188595" cy="188828"/>
            </a:xfrm>
            <a:custGeom>
              <a:avLst/>
              <a:gdLst/>
              <a:ahLst/>
              <a:cxnLst>
                <a:cxn ang="3cd4">
                  <a:pos x="hc" y="t"/>
                </a:cxn>
                <a:cxn ang="cd2">
                  <a:pos x="l" y="vc"/>
                </a:cxn>
                <a:cxn ang="cd4">
                  <a:pos x="hc" y="b"/>
                </a:cxn>
                <a:cxn ang="0">
                  <a:pos x="r" y="vc"/>
                </a:cxn>
              </a:cxnLst>
              <a:rect l="l" t="t" r="r" b="b"/>
              <a:pathLst>
                <a:path w="811" h="812">
                  <a:moveTo>
                    <a:pt x="405" y="719"/>
                  </a:moveTo>
                  <a:cubicBezTo>
                    <a:pt x="369" y="719"/>
                    <a:pt x="333" y="713"/>
                    <a:pt x="299" y="704"/>
                  </a:cubicBezTo>
                  <a:cubicBezTo>
                    <a:pt x="295" y="702"/>
                    <a:pt x="290" y="704"/>
                    <a:pt x="286" y="707"/>
                  </a:cubicBezTo>
                  <a:lnTo>
                    <a:pt x="178" y="764"/>
                  </a:lnTo>
                  <a:lnTo>
                    <a:pt x="178" y="656"/>
                  </a:lnTo>
                  <a:cubicBezTo>
                    <a:pt x="178" y="652"/>
                    <a:pt x="176" y="645"/>
                    <a:pt x="172" y="643"/>
                  </a:cubicBezTo>
                  <a:cubicBezTo>
                    <a:pt x="85" y="577"/>
                    <a:pt x="34" y="480"/>
                    <a:pt x="34" y="376"/>
                  </a:cubicBezTo>
                  <a:cubicBezTo>
                    <a:pt x="34" y="188"/>
                    <a:pt x="201" y="36"/>
                    <a:pt x="405" y="36"/>
                  </a:cubicBezTo>
                  <a:cubicBezTo>
                    <a:pt x="610" y="36"/>
                    <a:pt x="775" y="188"/>
                    <a:pt x="775" y="376"/>
                  </a:cubicBezTo>
                  <a:cubicBezTo>
                    <a:pt x="775" y="565"/>
                    <a:pt x="610" y="719"/>
                    <a:pt x="405" y="719"/>
                  </a:cubicBezTo>
                  <a:close/>
                  <a:moveTo>
                    <a:pt x="405" y="0"/>
                  </a:moveTo>
                  <a:cubicBezTo>
                    <a:pt x="182" y="0"/>
                    <a:pt x="0" y="169"/>
                    <a:pt x="0" y="376"/>
                  </a:cubicBezTo>
                  <a:cubicBezTo>
                    <a:pt x="0" y="489"/>
                    <a:pt x="51" y="594"/>
                    <a:pt x="144" y="666"/>
                  </a:cubicBezTo>
                  <a:lnTo>
                    <a:pt x="144" y="793"/>
                  </a:lnTo>
                  <a:cubicBezTo>
                    <a:pt x="144" y="800"/>
                    <a:pt x="146" y="806"/>
                    <a:pt x="153" y="810"/>
                  </a:cubicBezTo>
                  <a:cubicBezTo>
                    <a:pt x="155" y="810"/>
                    <a:pt x="159" y="812"/>
                    <a:pt x="161" y="812"/>
                  </a:cubicBezTo>
                  <a:cubicBezTo>
                    <a:pt x="163" y="812"/>
                    <a:pt x="168" y="810"/>
                    <a:pt x="170" y="810"/>
                  </a:cubicBezTo>
                  <a:lnTo>
                    <a:pt x="297" y="740"/>
                  </a:lnTo>
                  <a:cubicBezTo>
                    <a:pt x="331" y="749"/>
                    <a:pt x="369" y="753"/>
                    <a:pt x="405" y="753"/>
                  </a:cubicBezTo>
                  <a:cubicBezTo>
                    <a:pt x="629" y="753"/>
                    <a:pt x="811" y="586"/>
                    <a:pt x="811" y="376"/>
                  </a:cubicBezTo>
                  <a:cubicBezTo>
                    <a:pt x="811" y="169"/>
                    <a:pt x="629" y="0"/>
                    <a:pt x="4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01" name="Gruppieren 800">
            <a:extLst>
              <a:ext uri="{FF2B5EF4-FFF2-40B4-BE49-F238E27FC236}">
                <a16:creationId xmlns:a16="http://schemas.microsoft.com/office/drawing/2014/main" id="{B839904A-9A2C-4F79-A5A2-42CCE170C240}"/>
              </a:ext>
            </a:extLst>
          </p:cNvPr>
          <p:cNvGrpSpPr>
            <a:grpSpLocks noChangeAspect="1"/>
          </p:cNvGrpSpPr>
          <p:nvPr/>
        </p:nvGrpSpPr>
        <p:grpSpPr>
          <a:xfrm>
            <a:off x="7139023" y="4437529"/>
            <a:ext cx="328528" cy="328528"/>
            <a:chOff x="9568072" y="3858604"/>
            <a:chExt cx="328528" cy="328528"/>
          </a:xfrm>
          <a:solidFill>
            <a:srgbClr val="007AB3"/>
          </a:solidFill>
        </p:grpSpPr>
        <p:sp>
          <p:nvSpPr>
            <p:cNvPr id="802" name="Freihandform 1788">
              <a:extLst>
                <a:ext uri="{FF2B5EF4-FFF2-40B4-BE49-F238E27FC236}">
                  <a16:creationId xmlns:a16="http://schemas.microsoft.com/office/drawing/2014/main" id="{957B2F5E-C02E-46E2-B2D0-619025DBB12E}"/>
                </a:ext>
              </a:extLst>
            </p:cNvPr>
            <p:cNvSpPr/>
            <p:nvPr/>
          </p:nvSpPr>
          <p:spPr>
            <a:xfrm>
              <a:off x="9568072" y="3858604"/>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3" name="Freihandform 1789">
              <a:extLst>
                <a:ext uri="{FF2B5EF4-FFF2-40B4-BE49-F238E27FC236}">
                  <a16:creationId xmlns:a16="http://schemas.microsoft.com/office/drawing/2014/main" id="{ECC62F71-7AA7-460A-A176-4F3EDFB14249}"/>
                </a:ext>
              </a:extLst>
            </p:cNvPr>
            <p:cNvSpPr/>
            <p:nvPr/>
          </p:nvSpPr>
          <p:spPr>
            <a:xfrm>
              <a:off x="9654221" y="3944986"/>
              <a:ext cx="155999" cy="155766"/>
            </a:xfrm>
            <a:custGeom>
              <a:avLst/>
              <a:gdLst/>
              <a:ahLst/>
              <a:cxnLst>
                <a:cxn ang="3cd4">
                  <a:pos x="hc" y="t"/>
                </a:cxn>
                <a:cxn ang="cd2">
                  <a:pos x="l" y="vc"/>
                </a:cxn>
                <a:cxn ang="cd4">
                  <a:pos x="hc" y="b"/>
                </a:cxn>
                <a:cxn ang="0">
                  <a:pos x="r" y="vc"/>
                </a:cxn>
              </a:cxnLst>
              <a:rect l="l" t="t" r="r" b="b"/>
              <a:pathLst>
                <a:path w="671" h="670">
                  <a:moveTo>
                    <a:pt x="635" y="607"/>
                  </a:moveTo>
                  <a:cubicBezTo>
                    <a:pt x="635" y="622"/>
                    <a:pt x="622" y="635"/>
                    <a:pt x="605" y="635"/>
                  </a:cubicBezTo>
                  <a:lnTo>
                    <a:pt x="64" y="635"/>
                  </a:lnTo>
                  <a:cubicBezTo>
                    <a:pt x="49" y="635"/>
                    <a:pt x="36" y="622"/>
                    <a:pt x="36" y="607"/>
                  </a:cubicBezTo>
                  <a:lnTo>
                    <a:pt x="36" y="63"/>
                  </a:lnTo>
                  <a:cubicBezTo>
                    <a:pt x="36" y="48"/>
                    <a:pt x="49" y="35"/>
                    <a:pt x="64" y="35"/>
                  </a:cubicBezTo>
                  <a:lnTo>
                    <a:pt x="605" y="35"/>
                  </a:lnTo>
                  <a:cubicBezTo>
                    <a:pt x="622" y="35"/>
                    <a:pt x="635" y="48"/>
                    <a:pt x="635" y="63"/>
                  </a:cubicBezTo>
                  <a:close/>
                  <a:moveTo>
                    <a:pt x="605" y="0"/>
                  </a:moveTo>
                  <a:lnTo>
                    <a:pt x="64" y="0"/>
                  </a:lnTo>
                  <a:cubicBezTo>
                    <a:pt x="30" y="0"/>
                    <a:pt x="0" y="27"/>
                    <a:pt x="0" y="63"/>
                  </a:cubicBezTo>
                  <a:lnTo>
                    <a:pt x="0" y="607"/>
                  </a:lnTo>
                  <a:cubicBezTo>
                    <a:pt x="0" y="641"/>
                    <a:pt x="30" y="670"/>
                    <a:pt x="64" y="670"/>
                  </a:cubicBezTo>
                  <a:lnTo>
                    <a:pt x="605" y="670"/>
                  </a:lnTo>
                  <a:cubicBezTo>
                    <a:pt x="641" y="670"/>
                    <a:pt x="671" y="641"/>
                    <a:pt x="671" y="607"/>
                  </a:cubicBezTo>
                  <a:lnTo>
                    <a:pt x="671" y="63"/>
                  </a:lnTo>
                  <a:cubicBezTo>
                    <a:pt x="671" y="27"/>
                    <a:pt x="641" y="0"/>
                    <a:pt x="6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4" name="Freihandform 1790">
              <a:extLst>
                <a:ext uri="{FF2B5EF4-FFF2-40B4-BE49-F238E27FC236}">
                  <a16:creationId xmlns:a16="http://schemas.microsoft.com/office/drawing/2014/main" id="{C2277711-93C0-4575-B325-25AC2EF65145}"/>
                </a:ext>
              </a:extLst>
            </p:cNvPr>
            <p:cNvSpPr/>
            <p:nvPr/>
          </p:nvSpPr>
          <p:spPr>
            <a:xfrm>
              <a:off x="9675874" y="4002030"/>
              <a:ext cx="30501" cy="78698"/>
            </a:xfrm>
            <a:custGeom>
              <a:avLst/>
              <a:gdLst/>
              <a:ahLst/>
              <a:cxnLst>
                <a:cxn ang="3cd4">
                  <a:pos x="hc" y="t"/>
                </a:cxn>
                <a:cxn ang="cd2">
                  <a:pos x="l" y="vc"/>
                </a:cxn>
                <a:cxn ang="cd4">
                  <a:pos x="hc" y="b"/>
                </a:cxn>
                <a:cxn ang="0">
                  <a:pos x="r" y="vc"/>
                </a:cxn>
              </a:cxnLst>
              <a:rect l="l" t="t" r="r" b="b"/>
              <a:pathLst>
                <a:path w="132" h="339">
                  <a:moveTo>
                    <a:pt x="96" y="303"/>
                  </a:moveTo>
                  <a:lnTo>
                    <a:pt x="36" y="303"/>
                  </a:lnTo>
                  <a:lnTo>
                    <a:pt x="36" y="36"/>
                  </a:lnTo>
                  <a:lnTo>
                    <a:pt x="96" y="36"/>
                  </a:lnTo>
                  <a:close/>
                  <a:moveTo>
                    <a:pt x="112" y="0"/>
                  </a:moveTo>
                  <a:lnTo>
                    <a:pt x="19" y="0"/>
                  </a:lnTo>
                  <a:cubicBezTo>
                    <a:pt x="9" y="0"/>
                    <a:pt x="0" y="9"/>
                    <a:pt x="0" y="17"/>
                  </a:cubicBezTo>
                  <a:lnTo>
                    <a:pt x="0" y="322"/>
                  </a:lnTo>
                  <a:cubicBezTo>
                    <a:pt x="0" y="330"/>
                    <a:pt x="9" y="339"/>
                    <a:pt x="19" y="339"/>
                  </a:cubicBezTo>
                  <a:lnTo>
                    <a:pt x="112" y="339"/>
                  </a:lnTo>
                  <a:cubicBezTo>
                    <a:pt x="123" y="339"/>
                    <a:pt x="132" y="330"/>
                    <a:pt x="132" y="322"/>
                  </a:cubicBezTo>
                  <a:lnTo>
                    <a:pt x="132" y="17"/>
                  </a:lnTo>
                  <a:cubicBezTo>
                    <a:pt x="132" y="9"/>
                    <a:pt x="123" y="0"/>
                    <a:pt x="11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5" name="Freihandform 1791">
              <a:extLst>
                <a:ext uri="{FF2B5EF4-FFF2-40B4-BE49-F238E27FC236}">
                  <a16:creationId xmlns:a16="http://schemas.microsoft.com/office/drawing/2014/main" id="{CF0CBF8C-C25C-49F6-BB27-9E7870EA8972}"/>
                </a:ext>
              </a:extLst>
            </p:cNvPr>
            <p:cNvSpPr/>
            <p:nvPr/>
          </p:nvSpPr>
          <p:spPr>
            <a:xfrm>
              <a:off x="9674477" y="3965009"/>
              <a:ext cx="33295" cy="33761"/>
            </a:xfrm>
            <a:custGeom>
              <a:avLst/>
              <a:gdLst/>
              <a:ahLst/>
              <a:cxnLst>
                <a:cxn ang="3cd4">
                  <a:pos x="hc" y="t"/>
                </a:cxn>
                <a:cxn ang="cd2">
                  <a:pos x="l" y="vc"/>
                </a:cxn>
                <a:cxn ang="cd4">
                  <a:pos x="hc" y="b"/>
                </a:cxn>
                <a:cxn ang="0">
                  <a:pos x="r" y="vc"/>
                </a:cxn>
              </a:cxnLst>
              <a:rect l="l" t="t" r="r" b="b"/>
              <a:pathLst>
                <a:path w="144" h="146">
                  <a:moveTo>
                    <a:pt x="72" y="110"/>
                  </a:moveTo>
                  <a:cubicBezTo>
                    <a:pt x="51" y="110"/>
                    <a:pt x="36" y="93"/>
                    <a:pt x="36" y="72"/>
                  </a:cubicBezTo>
                  <a:cubicBezTo>
                    <a:pt x="36" y="53"/>
                    <a:pt x="51" y="36"/>
                    <a:pt x="72" y="36"/>
                  </a:cubicBezTo>
                  <a:cubicBezTo>
                    <a:pt x="93" y="36"/>
                    <a:pt x="110" y="53"/>
                    <a:pt x="110" y="72"/>
                  </a:cubicBezTo>
                  <a:cubicBezTo>
                    <a:pt x="110" y="93"/>
                    <a:pt x="93" y="110"/>
                    <a:pt x="72" y="110"/>
                  </a:cubicBezTo>
                  <a:close/>
                  <a:moveTo>
                    <a:pt x="72" y="0"/>
                  </a:moveTo>
                  <a:cubicBezTo>
                    <a:pt x="32" y="0"/>
                    <a:pt x="0" y="34"/>
                    <a:pt x="0" y="72"/>
                  </a:cubicBezTo>
                  <a:cubicBezTo>
                    <a:pt x="0" y="112"/>
                    <a:pt x="32" y="146"/>
                    <a:pt x="72" y="146"/>
                  </a:cubicBezTo>
                  <a:cubicBezTo>
                    <a:pt x="112" y="146"/>
                    <a:pt x="144" y="112"/>
                    <a:pt x="144" y="72"/>
                  </a:cubicBezTo>
                  <a:cubicBezTo>
                    <a:pt x="144" y="34"/>
                    <a:pt x="112" y="0"/>
                    <a:pt x="7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6" name="Freihandform 1792">
              <a:extLst>
                <a:ext uri="{FF2B5EF4-FFF2-40B4-BE49-F238E27FC236}">
                  <a16:creationId xmlns:a16="http://schemas.microsoft.com/office/drawing/2014/main" id="{450B4BB0-BCC9-4115-9FD2-02F5D556473E}"/>
                </a:ext>
              </a:extLst>
            </p:cNvPr>
            <p:cNvSpPr/>
            <p:nvPr/>
          </p:nvSpPr>
          <p:spPr>
            <a:xfrm>
              <a:off x="9714292" y="4000167"/>
              <a:ext cx="76835" cy="80561"/>
            </a:xfrm>
            <a:custGeom>
              <a:avLst/>
              <a:gdLst/>
              <a:ahLst/>
              <a:cxnLst>
                <a:cxn ang="3cd4">
                  <a:pos x="hc" y="t"/>
                </a:cxn>
                <a:cxn ang="cd2">
                  <a:pos x="l" y="vc"/>
                </a:cxn>
                <a:cxn ang="cd4">
                  <a:pos x="hc" y="b"/>
                </a:cxn>
                <a:cxn ang="0">
                  <a:pos x="r" y="vc"/>
                </a:cxn>
              </a:cxnLst>
              <a:rect l="l" t="t" r="r" b="b"/>
              <a:pathLst>
                <a:path w="331" h="347">
                  <a:moveTo>
                    <a:pt x="295" y="311"/>
                  </a:moveTo>
                  <a:lnTo>
                    <a:pt x="235" y="311"/>
                  </a:lnTo>
                  <a:lnTo>
                    <a:pt x="235" y="182"/>
                  </a:lnTo>
                  <a:cubicBezTo>
                    <a:pt x="235" y="150"/>
                    <a:pt x="235" y="84"/>
                    <a:pt x="170" y="84"/>
                  </a:cubicBezTo>
                  <a:cubicBezTo>
                    <a:pt x="96" y="84"/>
                    <a:pt x="96" y="156"/>
                    <a:pt x="96" y="179"/>
                  </a:cubicBezTo>
                  <a:lnTo>
                    <a:pt x="96" y="311"/>
                  </a:lnTo>
                  <a:lnTo>
                    <a:pt x="36" y="311"/>
                  </a:lnTo>
                  <a:lnTo>
                    <a:pt x="36" y="44"/>
                  </a:lnTo>
                  <a:lnTo>
                    <a:pt x="91" y="44"/>
                  </a:lnTo>
                  <a:lnTo>
                    <a:pt x="91" y="67"/>
                  </a:lnTo>
                  <a:cubicBezTo>
                    <a:pt x="91" y="78"/>
                    <a:pt x="100" y="84"/>
                    <a:pt x="110" y="84"/>
                  </a:cubicBezTo>
                  <a:cubicBezTo>
                    <a:pt x="117" y="84"/>
                    <a:pt x="123" y="82"/>
                    <a:pt x="125" y="76"/>
                  </a:cubicBezTo>
                  <a:cubicBezTo>
                    <a:pt x="136" y="57"/>
                    <a:pt x="161" y="36"/>
                    <a:pt x="199" y="36"/>
                  </a:cubicBezTo>
                  <a:cubicBezTo>
                    <a:pt x="269" y="36"/>
                    <a:pt x="295" y="69"/>
                    <a:pt x="295" y="163"/>
                  </a:cubicBezTo>
                  <a:close/>
                  <a:moveTo>
                    <a:pt x="199" y="0"/>
                  </a:moveTo>
                  <a:cubicBezTo>
                    <a:pt x="170" y="0"/>
                    <a:pt x="144" y="10"/>
                    <a:pt x="127" y="23"/>
                  </a:cubicBezTo>
                  <a:cubicBezTo>
                    <a:pt x="125" y="14"/>
                    <a:pt x="117" y="8"/>
                    <a:pt x="108" y="8"/>
                  </a:cubicBezTo>
                  <a:lnTo>
                    <a:pt x="19" y="8"/>
                  </a:lnTo>
                  <a:cubicBezTo>
                    <a:pt x="9" y="8"/>
                    <a:pt x="0" y="17"/>
                    <a:pt x="0" y="25"/>
                  </a:cubicBezTo>
                  <a:lnTo>
                    <a:pt x="0" y="330"/>
                  </a:lnTo>
                  <a:cubicBezTo>
                    <a:pt x="0" y="338"/>
                    <a:pt x="9" y="347"/>
                    <a:pt x="19" y="347"/>
                  </a:cubicBezTo>
                  <a:lnTo>
                    <a:pt x="113" y="347"/>
                  </a:lnTo>
                  <a:cubicBezTo>
                    <a:pt x="123" y="347"/>
                    <a:pt x="129" y="338"/>
                    <a:pt x="129" y="330"/>
                  </a:cubicBezTo>
                  <a:lnTo>
                    <a:pt x="129" y="179"/>
                  </a:lnTo>
                  <a:cubicBezTo>
                    <a:pt x="129" y="129"/>
                    <a:pt x="144" y="118"/>
                    <a:pt x="170" y="118"/>
                  </a:cubicBezTo>
                  <a:cubicBezTo>
                    <a:pt x="193" y="118"/>
                    <a:pt x="201" y="133"/>
                    <a:pt x="201" y="182"/>
                  </a:cubicBezTo>
                  <a:lnTo>
                    <a:pt x="201" y="330"/>
                  </a:lnTo>
                  <a:cubicBezTo>
                    <a:pt x="201" y="338"/>
                    <a:pt x="208" y="347"/>
                    <a:pt x="218" y="347"/>
                  </a:cubicBezTo>
                  <a:lnTo>
                    <a:pt x="312" y="347"/>
                  </a:lnTo>
                  <a:cubicBezTo>
                    <a:pt x="322" y="347"/>
                    <a:pt x="331" y="338"/>
                    <a:pt x="331" y="330"/>
                  </a:cubicBezTo>
                  <a:lnTo>
                    <a:pt x="331" y="163"/>
                  </a:lnTo>
                  <a:cubicBezTo>
                    <a:pt x="331" y="86"/>
                    <a:pt x="316" y="0"/>
                    <a:pt x="19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07" name="Gruppieren 806">
            <a:extLst>
              <a:ext uri="{FF2B5EF4-FFF2-40B4-BE49-F238E27FC236}">
                <a16:creationId xmlns:a16="http://schemas.microsoft.com/office/drawing/2014/main" id="{A539E2A7-967C-4E93-8BD2-ACB6071F3DC5}"/>
              </a:ext>
            </a:extLst>
          </p:cNvPr>
          <p:cNvGrpSpPr>
            <a:grpSpLocks noChangeAspect="1"/>
          </p:cNvGrpSpPr>
          <p:nvPr/>
        </p:nvGrpSpPr>
        <p:grpSpPr>
          <a:xfrm>
            <a:off x="8026119" y="4437529"/>
            <a:ext cx="328296" cy="328528"/>
            <a:chOff x="10455168" y="3858604"/>
            <a:chExt cx="328296" cy="328528"/>
          </a:xfrm>
          <a:solidFill>
            <a:srgbClr val="007AB3"/>
          </a:solidFill>
        </p:grpSpPr>
        <p:sp>
          <p:nvSpPr>
            <p:cNvPr id="808" name="Freihandform 1794">
              <a:extLst>
                <a:ext uri="{FF2B5EF4-FFF2-40B4-BE49-F238E27FC236}">
                  <a16:creationId xmlns:a16="http://schemas.microsoft.com/office/drawing/2014/main" id="{5E1F8435-84E0-4C42-8FEB-A0751F89245E}"/>
                </a:ext>
              </a:extLst>
            </p:cNvPr>
            <p:cNvSpPr/>
            <p:nvPr/>
          </p:nvSpPr>
          <p:spPr>
            <a:xfrm>
              <a:off x="10455168"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09" name="Freihandform 1795">
              <a:extLst>
                <a:ext uri="{FF2B5EF4-FFF2-40B4-BE49-F238E27FC236}">
                  <a16:creationId xmlns:a16="http://schemas.microsoft.com/office/drawing/2014/main" id="{17DCA15D-1B51-4AAA-8712-14AF75BD079A}"/>
                </a:ext>
              </a:extLst>
            </p:cNvPr>
            <p:cNvSpPr/>
            <p:nvPr/>
          </p:nvSpPr>
          <p:spPr>
            <a:xfrm>
              <a:off x="10599060" y="3990156"/>
              <a:ext cx="40513" cy="130853"/>
            </a:xfrm>
            <a:custGeom>
              <a:avLst/>
              <a:gdLst/>
              <a:ahLst/>
              <a:cxnLst>
                <a:cxn ang="3cd4">
                  <a:pos x="hc" y="t"/>
                </a:cxn>
                <a:cxn ang="cd2">
                  <a:pos x="l" y="vc"/>
                </a:cxn>
                <a:cxn ang="cd4">
                  <a:pos x="hc" y="b"/>
                </a:cxn>
                <a:cxn ang="0">
                  <a:pos x="r" y="vc"/>
                </a:cxn>
              </a:cxnLst>
              <a:rect l="l" t="t" r="r" b="b"/>
              <a:pathLst>
                <a:path w="175" h="563">
                  <a:moveTo>
                    <a:pt x="139" y="529"/>
                  </a:moveTo>
                  <a:lnTo>
                    <a:pt x="34" y="529"/>
                  </a:lnTo>
                  <a:lnTo>
                    <a:pt x="34" y="34"/>
                  </a:lnTo>
                  <a:lnTo>
                    <a:pt x="139" y="34"/>
                  </a:lnTo>
                  <a:close/>
                  <a:moveTo>
                    <a:pt x="158" y="0"/>
                  </a:moveTo>
                  <a:lnTo>
                    <a:pt x="17" y="0"/>
                  </a:lnTo>
                  <a:cubicBezTo>
                    <a:pt x="6" y="0"/>
                    <a:pt x="0" y="7"/>
                    <a:pt x="0" y="17"/>
                  </a:cubicBezTo>
                  <a:lnTo>
                    <a:pt x="0" y="546"/>
                  </a:lnTo>
                  <a:cubicBezTo>
                    <a:pt x="0" y="557"/>
                    <a:pt x="6" y="563"/>
                    <a:pt x="17" y="563"/>
                  </a:cubicBezTo>
                  <a:lnTo>
                    <a:pt x="158" y="563"/>
                  </a:lnTo>
                  <a:cubicBezTo>
                    <a:pt x="167" y="563"/>
                    <a:pt x="175" y="557"/>
                    <a:pt x="175" y="546"/>
                  </a:cubicBezTo>
                  <a:lnTo>
                    <a:pt x="175" y="17"/>
                  </a:lnTo>
                  <a:cubicBezTo>
                    <a:pt x="175" y="7"/>
                    <a:pt x="167" y="0"/>
                    <a:pt x="1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0" name="Freihandform 1796">
              <a:extLst>
                <a:ext uri="{FF2B5EF4-FFF2-40B4-BE49-F238E27FC236}">
                  <a16:creationId xmlns:a16="http://schemas.microsoft.com/office/drawing/2014/main" id="{3F5181E5-45B9-4766-B8FB-3468D645FC6E}"/>
                </a:ext>
              </a:extLst>
            </p:cNvPr>
            <p:cNvSpPr/>
            <p:nvPr/>
          </p:nvSpPr>
          <p:spPr>
            <a:xfrm>
              <a:off x="10594636" y="3924264"/>
              <a:ext cx="48895" cy="48895"/>
            </a:xfrm>
            <a:custGeom>
              <a:avLst/>
              <a:gdLst/>
              <a:ahLst/>
              <a:cxnLst>
                <a:cxn ang="3cd4">
                  <a:pos x="hc" y="t"/>
                </a:cxn>
                <a:cxn ang="cd2">
                  <a:pos x="l" y="vc"/>
                </a:cxn>
                <a:cxn ang="cd4">
                  <a:pos x="hc" y="b"/>
                </a:cxn>
                <a:cxn ang="0">
                  <a:pos x="r" y="vc"/>
                </a:cxn>
              </a:cxnLst>
              <a:rect l="l" t="t" r="r" b="b"/>
              <a:pathLst>
                <a:path w="211" h="211">
                  <a:moveTo>
                    <a:pt x="105" y="177"/>
                  </a:moveTo>
                  <a:cubicBezTo>
                    <a:pt x="67" y="177"/>
                    <a:pt x="36" y="146"/>
                    <a:pt x="36" y="105"/>
                  </a:cubicBezTo>
                  <a:cubicBezTo>
                    <a:pt x="36" y="67"/>
                    <a:pt x="67" y="36"/>
                    <a:pt x="105" y="36"/>
                  </a:cubicBezTo>
                  <a:cubicBezTo>
                    <a:pt x="146" y="36"/>
                    <a:pt x="177" y="67"/>
                    <a:pt x="177" y="105"/>
                  </a:cubicBezTo>
                  <a:cubicBezTo>
                    <a:pt x="177" y="146"/>
                    <a:pt x="146" y="177"/>
                    <a:pt x="105" y="177"/>
                  </a:cubicBezTo>
                  <a:close/>
                  <a:moveTo>
                    <a:pt x="105" y="0"/>
                  </a:moveTo>
                  <a:cubicBezTo>
                    <a:pt x="48" y="0"/>
                    <a:pt x="0" y="48"/>
                    <a:pt x="0" y="105"/>
                  </a:cubicBezTo>
                  <a:cubicBezTo>
                    <a:pt x="0" y="165"/>
                    <a:pt x="48" y="211"/>
                    <a:pt x="105" y="211"/>
                  </a:cubicBezTo>
                  <a:cubicBezTo>
                    <a:pt x="165" y="211"/>
                    <a:pt x="211" y="165"/>
                    <a:pt x="211" y="105"/>
                  </a:cubicBezTo>
                  <a:cubicBezTo>
                    <a:pt x="211" y="48"/>
                    <a:pt x="165" y="0"/>
                    <a:pt x="1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1" name="Gruppieren 810">
            <a:extLst>
              <a:ext uri="{FF2B5EF4-FFF2-40B4-BE49-F238E27FC236}">
                <a16:creationId xmlns:a16="http://schemas.microsoft.com/office/drawing/2014/main" id="{536C7729-AA91-4DE7-9C15-3B87F6CB6AA0}"/>
              </a:ext>
            </a:extLst>
          </p:cNvPr>
          <p:cNvGrpSpPr>
            <a:grpSpLocks noChangeAspect="1"/>
          </p:cNvGrpSpPr>
          <p:nvPr/>
        </p:nvGrpSpPr>
        <p:grpSpPr>
          <a:xfrm>
            <a:off x="7582572" y="4437529"/>
            <a:ext cx="328296" cy="328528"/>
            <a:chOff x="10011621" y="3858604"/>
            <a:chExt cx="328296" cy="328528"/>
          </a:xfrm>
          <a:solidFill>
            <a:srgbClr val="007AB3"/>
          </a:solidFill>
        </p:grpSpPr>
        <p:sp>
          <p:nvSpPr>
            <p:cNvPr id="812" name="Freihandform 1798">
              <a:extLst>
                <a:ext uri="{FF2B5EF4-FFF2-40B4-BE49-F238E27FC236}">
                  <a16:creationId xmlns:a16="http://schemas.microsoft.com/office/drawing/2014/main" id="{33DE301A-A638-466E-8F23-71DA3F7E9103}"/>
                </a:ext>
              </a:extLst>
            </p:cNvPr>
            <p:cNvSpPr/>
            <p:nvPr/>
          </p:nvSpPr>
          <p:spPr>
            <a:xfrm>
              <a:off x="10011621" y="3858604"/>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3" name="Freihandform 1799">
              <a:extLst>
                <a:ext uri="{FF2B5EF4-FFF2-40B4-BE49-F238E27FC236}">
                  <a16:creationId xmlns:a16="http://schemas.microsoft.com/office/drawing/2014/main" id="{F98F3C59-C478-46BB-99C8-9E0154EDC9B6}"/>
                </a:ext>
              </a:extLst>
            </p:cNvPr>
            <p:cNvSpPr/>
            <p:nvPr/>
          </p:nvSpPr>
          <p:spPr>
            <a:xfrm>
              <a:off x="10120354" y="3924264"/>
              <a:ext cx="119444" cy="139700"/>
            </a:xfrm>
            <a:custGeom>
              <a:avLst/>
              <a:gdLst/>
              <a:ahLst/>
              <a:cxnLst>
                <a:cxn ang="3cd4">
                  <a:pos x="hc" y="t"/>
                </a:cxn>
                <a:cxn ang="cd2">
                  <a:pos x="l" y="vc"/>
                </a:cxn>
                <a:cxn ang="cd4">
                  <a:pos x="hc" y="b"/>
                </a:cxn>
                <a:cxn ang="0">
                  <a:pos x="r" y="vc"/>
                </a:cxn>
              </a:cxnLst>
              <a:rect l="l" t="t" r="r" b="b"/>
              <a:pathLst>
                <a:path w="514" h="601">
                  <a:moveTo>
                    <a:pt x="353" y="434"/>
                  </a:moveTo>
                  <a:cubicBezTo>
                    <a:pt x="304" y="467"/>
                    <a:pt x="255" y="501"/>
                    <a:pt x="251" y="565"/>
                  </a:cubicBezTo>
                  <a:lnTo>
                    <a:pt x="160" y="565"/>
                  </a:lnTo>
                  <a:cubicBezTo>
                    <a:pt x="164" y="474"/>
                    <a:pt x="224" y="431"/>
                    <a:pt x="281" y="389"/>
                  </a:cubicBezTo>
                  <a:cubicBezTo>
                    <a:pt x="332" y="353"/>
                    <a:pt x="385" y="315"/>
                    <a:pt x="385" y="249"/>
                  </a:cubicBezTo>
                  <a:cubicBezTo>
                    <a:pt x="385" y="175"/>
                    <a:pt x="319" y="124"/>
                    <a:pt x="222" y="124"/>
                  </a:cubicBezTo>
                  <a:cubicBezTo>
                    <a:pt x="164" y="124"/>
                    <a:pt x="109" y="141"/>
                    <a:pt x="65" y="173"/>
                  </a:cubicBezTo>
                  <a:lnTo>
                    <a:pt x="40" y="95"/>
                  </a:lnTo>
                  <a:cubicBezTo>
                    <a:pt x="90" y="57"/>
                    <a:pt x="160" y="36"/>
                    <a:pt x="234" y="36"/>
                  </a:cubicBezTo>
                  <a:cubicBezTo>
                    <a:pt x="382" y="36"/>
                    <a:pt x="480" y="118"/>
                    <a:pt x="480" y="245"/>
                  </a:cubicBezTo>
                  <a:cubicBezTo>
                    <a:pt x="480" y="349"/>
                    <a:pt x="416" y="391"/>
                    <a:pt x="353" y="434"/>
                  </a:cubicBezTo>
                  <a:close/>
                  <a:moveTo>
                    <a:pt x="234" y="0"/>
                  </a:moveTo>
                  <a:cubicBezTo>
                    <a:pt x="148" y="0"/>
                    <a:pt x="67" y="27"/>
                    <a:pt x="8" y="74"/>
                  </a:cubicBezTo>
                  <a:cubicBezTo>
                    <a:pt x="1" y="80"/>
                    <a:pt x="-1" y="86"/>
                    <a:pt x="1" y="93"/>
                  </a:cubicBezTo>
                  <a:lnTo>
                    <a:pt x="40" y="207"/>
                  </a:lnTo>
                  <a:cubicBezTo>
                    <a:pt x="42" y="213"/>
                    <a:pt x="46" y="218"/>
                    <a:pt x="52" y="220"/>
                  </a:cubicBezTo>
                  <a:cubicBezTo>
                    <a:pt x="56" y="222"/>
                    <a:pt x="63" y="220"/>
                    <a:pt x="67" y="216"/>
                  </a:cubicBezTo>
                  <a:cubicBezTo>
                    <a:pt x="109" y="180"/>
                    <a:pt x="164" y="160"/>
                    <a:pt x="222" y="160"/>
                  </a:cubicBezTo>
                  <a:cubicBezTo>
                    <a:pt x="300" y="160"/>
                    <a:pt x="349" y="196"/>
                    <a:pt x="349" y="249"/>
                  </a:cubicBezTo>
                  <a:cubicBezTo>
                    <a:pt x="349" y="298"/>
                    <a:pt x="308" y="328"/>
                    <a:pt x="262" y="362"/>
                  </a:cubicBezTo>
                  <a:cubicBezTo>
                    <a:pt x="200" y="404"/>
                    <a:pt x="126" y="459"/>
                    <a:pt x="126" y="571"/>
                  </a:cubicBezTo>
                  <a:lnTo>
                    <a:pt x="126" y="582"/>
                  </a:lnTo>
                  <a:cubicBezTo>
                    <a:pt x="126" y="592"/>
                    <a:pt x="135" y="601"/>
                    <a:pt x="143" y="601"/>
                  </a:cubicBezTo>
                  <a:lnTo>
                    <a:pt x="270" y="601"/>
                  </a:lnTo>
                  <a:cubicBezTo>
                    <a:pt x="279" y="601"/>
                    <a:pt x="287" y="592"/>
                    <a:pt x="287" y="582"/>
                  </a:cubicBezTo>
                  <a:lnTo>
                    <a:pt x="287" y="571"/>
                  </a:lnTo>
                  <a:cubicBezTo>
                    <a:pt x="287" y="522"/>
                    <a:pt x="325" y="497"/>
                    <a:pt x="374" y="463"/>
                  </a:cubicBezTo>
                  <a:cubicBezTo>
                    <a:pt x="437" y="421"/>
                    <a:pt x="514" y="368"/>
                    <a:pt x="514" y="245"/>
                  </a:cubicBezTo>
                  <a:cubicBezTo>
                    <a:pt x="514" y="99"/>
                    <a:pt x="402" y="0"/>
                    <a:pt x="23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4" name="Freihandform 1800">
              <a:extLst>
                <a:ext uri="{FF2B5EF4-FFF2-40B4-BE49-F238E27FC236}">
                  <a16:creationId xmlns:a16="http://schemas.microsoft.com/office/drawing/2014/main" id="{B2E66E4B-C442-4860-8F29-BAF810208D9D}"/>
                </a:ext>
              </a:extLst>
            </p:cNvPr>
            <p:cNvSpPr/>
            <p:nvPr/>
          </p:nvSpPr>
          <p:spPr>
            <a:xfrm>
              <a:off x="10143171" y="4072113"/>
              <a:ext cx="48895" cy="48895"/>
            </a:xfrm>
            <a:custGeom>
              <a:avLst/>
              <a:gdLst/>
              <a:ahLst/>
              <a:cxnLst>
                <a:cxn ang="3cd4">
                  <a:pos x="hc" y="t"/>
                </a:cxn>
                <a:cxn ang="cd2">
                  <a:pos x="l" y="vc"/>
                </a:cxn>
                <a:cxn ang="cd4">
                  <a:pos x="hc" y="b"/>
                </a:cxn>
                <a:cxn ang="0">
                  <a:pos x="r" y="vc"/>
                </a:cxn>
              </a:cxnLst>
              <a:rect l="l" t="t" r="r" b="b"/>
              <a:pathLst>
                <a:path w="211" h="211">
                  <a:moveTo>
                    <a:pt x="106" y="177"/>
                  </a:moveTo>
                  <a:cubicBezTo>
                    <a:pt x="65" y="177"/>
                    <a:pt x="34" y="146"/>
                    <a:pt x="34" y="105"/>
                  </a:cubicBezTo>
                  <a:cubicBezTo>
                    <a:pt x="34" y="65"/>
                    <a:pt x="63" y="36"/>
                    <a:pt x="106" y="36"/>
                  </a:cubicBezTo>
                  <a:cubicBezTo>
                    <a:pt x="146" y="36"/>
                    <a:pt x="176" y="65"/>
                    <a:pt x="176" y="105"/>
                  </a:cubicBezTo>
                  <a:cubicBezTo>
                    <a:pt x="176" y="148"/>
                    <a:pt x="146" y="177"/>
                    <a:pt x="106" y="177"/>
                  </a:cubicBezTo>
                  <a:close/>
                  <a:moveTo>
                    <a:pt x="106" y="0"/>
                  </a:moveTo>
                  <a:cubicBezTo>
                    <a:pt x="44" y="0"/>
                    <a:pt x="0" y="46"/>
                    <a:pt x="0" y="105"/>
                  </a:cubicBezTo>
                  <a:cubicBezTo>
                    <a:pt x="0" y="167"/>
                    <a:pt x="44" y="211"/>
                    <a:pt x="106" y="211"/>
                  </a:cubicBezTo>
                  <a:cubicBezTo>
                    <a:pt x="165" y="211"/>
                    <a:pt x="211" y="167"/>
                    <a:pt x="211" y="105"/>
                  </a:cubicBezTo>
                  <a:cubicBezTo>
                    <a:pt x="211" y="46"/>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5" name="Gruppieren 814">
            <a:extLst>
              <a:ext uri="{FF2B5EF4-FFF2-40B4-BE49-F238E27FC236}">
                <a16:creationId xmlns:a16="http://schemas.microsoft.com/office/drawing/2014/main" id="{271AC6B6-6225-498E-8AD1-97EA662CA100}"/>
              </a:ext>
            </a:extLst>
          </p:cNvPr>
          <p:cNvGrpSpPr>
            <a:grpSpLocks noChangeAspect="1"/>
          </p:cNvGrpSpPr>
          <p:nvPr/>
        </p:nvGrpSpPr>
        <p:grpSpPr>
          <a:xfrm>
            <a:off x="5365062" y="4881078"/>
            <a:ext cx="328528" cy="328528"/>
            <a:chOff x="7794111" y="4302153"/>
            <a:chExt cx="328528" cy="328528"/>
          </a:xfrm>
          <a:solidFill>
            <a:srgbClr val="007AB3"/>
          </a:solidFill>
        </p:grpSpPr>
        <p:sp>
          <p:nvSpPr>
            <p:cNvPr id="816" name="Freihandform 1802">
              <a:extLst>
                <a:ext uri="{FF2B5EF4-FFF2-40B4-BE49-F238E27FC236}">
                  <a16:creationId xmlns:a16="http://schemas.microsoft.com/office/drawing/2014/main" id="{28F80697-1940-4F83-944B-73E4843940BD}"/>
                </a:ext>
              </a:extLst>
            </p:cNvPr>
            <p:cNvSpPr/>
            <p:nvPr/>
          </p:nvSpPr>
          <p:spPr>
            <a:xfrm>
              <a:off x="7794111"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17" name="Freihandform 1803">
              <a:extLst>
                <a:ext uri="{FF2B5EF4-FFF2-40B4-BE49-F238E27FC236}">
                  <a16:creationId xmlns:a16="http://schemas.microsoft.com/office/drawing/2014/main" id="{72E6C958-CF00-494F-9A8A-6D87817F6D99}"/>
                </a:ext>
              </a:extLst>
            </p:cNvPr>
            <p:cNvSpPr/>
            <p:nvPr/>
          </p:nvSpPr>
          <p:spPr>
            <a:xfrm>
              <a:off x="7867918" y="4376193"/>
              <a:ext cx="180679" cy="180446"/>
            </a:xfrm>
            <a:custGeom>
              <a:avLst/>
              <a:gdLst/>
              <a:ahLst/>
              <a:cxnLst>
                <a:cxn ang="3cd4">
                  <a:pos x="hc" y="t"/>
                </a:cxn>
                <a:cxn ang="cd2">
                  <a:pos x="l" y="vc"/>
                </a:cxn>
                <a:cxn ang="cd4">
                  <a:pos x="hc" y="b"/>
                </a:cxn>
                <a:cxn ang="0">
                  <a:pos x="r" y="vc"/>
                </a:cxn>
              </a:cxnLst>
              <a:rect l="l" t="t" r="r" b="b"/>
              <a:pathLst>
                <a:path w="777" h="776">
                  <a:moveTo>
                    <a:pt x="530" y="105"/>
                  </a:moveTo>
                  <a:lnTo>
                    <a:pt x="530" y="44"/>
                  </a:lnTo>
                  <a:lnTo>
                    <a:pt x="674" y="105"/>
                  </a:lnTo>
                  <a:close/>
                  <a:moveTo>
                    <a:pt x="674" y="281"/>
                  </a:moveTo>
                  <a:lnTo>
                    <a:pt x="530" y="281"/>
                  </a:lnTo>
                  <a:lnTo>
                    <a:pt x="530" y="220"/>
                  </a:lnTo>
                  <a:close/>
                  <a:moveTo>
                    <a:pt x="544" y="431"/>
                  </a:moveTo>
                  <a:lnTo>
                    <a:pt x="650" y="707"/>
                  </a:lnTo>
                  <a:lnTo>
                    <a:pt x="417" y="527"/>
                  </a:lnTo>
                  <a:close/>
                  <a:moveTo>
                    <a:pt x="246" y="395"/>
                  </a:moveTo>
                  <a:lnTo>
                    <a:pt x="278" y="317"/>
                  </a:lnTo>
                  <a:lnTo>
                    <a:pt x="500" y="317"/>
                  </a:lnTo>
                  <a:lnTo>
                    <a:pt x="530" y="395"/>
                  </a:lnTo>
                  <a:lnTo>
                    <a:pt x="388" y="505"/>
                  </a:lnTo>
                  <a:close/>
                  <a:moveTo>
                    <a:pt x="127" y="707"/>
                  </a:moveTo>
                  <a:lnTo>
                    <a:pt x="233" y="431"/>
                  </a:lnTo>
                  <a:lnTo>
                    <a:pt x="360" y="527"/>
                  </a:lnTo>
                  <a:close/>
                  <a:moveTo>
                    <a:pt x="104" y="281"/>
                  </a:moveTo>
                  <a:lnTo>
                    <a:pt x="248" y="220"/>
                  </a:lnTo>
                  <a:lnTo>
                    <a:pt x="248" y="281"/>
                  </a:lnTo>
                  <a:close/>
                  <a:moveTo>
                    <a:pt x="104" y="105"/>
                  </a:moveTo>
                  <a:lnTo>
                    <a:pt x="248" y="44"/>
                  </a:lnTo>
                  <a:lnTo>
                    <a:pt x="248" y="105"/>
                  </a:lnTo>
                  <a:close/>
                  <a:moveTo>
                    <a:pt x="282" y="211"/>
                  </a:moveTo>
                  <a:lnTo>
                    <a:pt x="494" y="211"/>
                  </a:lnTo>
                  <a:lnTo>
                    <a:pt x="494" y="281"/>
                  </a:lnTo>
                  <a:lnTo>
                    <a:pt x="282" y="281"/>
                  </a:lnTo>
                  <a:close/>
                  <a:moveTo>
                    <a:pt x="282" y="141"/>
                  </a:moveTo>
                  <a:lnTo>
                    <a:pt x="494" y="141"/>
                  </a:lnTo>
                  <a:lnTo>
                    <a:pt x="494" y="175"/>
                  </a:lnTo>
                  <a:lnTo>
                    <a:pt x="282" y="175"/>
                  </a:lnTo>
                  <a:close/>
                  <a:moveTo>
                    <a:pt x="282" y="36"/>
                  </a:moveTo>
                  <a:lnTo>
                    <a:pt x="494" y="36"/>
                  </a:lnTo>
                  <a:lnTo>
                    <a:pt x="494" y="105"/>
                  </a:lnTo>
                  <a:lnTo>
                    <a:pt x="282" y="105"/>
                  </a:lnTo>
                  <a:close/>
                  <a:moveTo>
                    <a:pt x="775" y="116"/>
                  </a:moveTo>
                  <a:lnTo>
                    <a:pt x="773" y="114"/>
                  </a:lnTo>
                  <a:cubicBezTo>
                    <a:pt x="773" y="112"/>
                    <a:pt x="773" y="112"/>
                    <a:pt x="771" y="112"/>
                  </a:cubicBezTo>
                  <a:cubicBezTo>
                    <a:pt x="771" y="110"/>
                    <a:pt x="769" y="108"/>
                    <a:pt x="767" y="108"/>
                  </a:cubicBezTo>
                  <a:lnTo>
                    <a:pt x="519" y="2"/>
                  </a:lnTo>
                  <a:cubicBezTo>
                    <a:pt x="519" y="0"/>
                    <a:pt x="517" y="0"/>
                    <a:pt x="517" y="0"/>
                  </a:cubicBezTo>
                  <a:cubicBezTo>
                    <a:pt x="515" y="0"/>
                    <a:pt x="513" y="0"/>
                    <a:pt x="513" y="0"/>
                  </a:cubicBezTo>
                  <a:lnTo>
                    <a:pt x="265" y="0"/>
                  </a:lnTo>
                  <a:cubicBezTo>
                    <a:pt x="263" y="0"/>
                    <a:pt x="261" y="0"/>
                    <a:pt x="261" y="0"/>
                  </a:cubicBezTo>
                  <a:cubicBezTo>
                    <a:pt x="259" y="2"/>
                    <a:pt x="259" y="2"/>
                    <a:pt x="259" y="2"/>
                  </a:cubicBezTo>
                  <a:lnTo>
                    <a:pt x="11" y="108"/>
                  </a:lnTo>
                  <a:lnTo>
                    <a:pt x="9" y="108"/>
                  </a:lnTo>
                  <a:cubicBezTo>
                    <a:pt x="9" y="108"/>
                    <a:pt x="7" y="110"/>
                    <a:pt x="5" y="112"/>
                  </a:cubicBezTo>
                  <a:lnTo>
                    <a:pt x="5" y="114"/>
                  </a:lnTo>
                  <a:cubicBezTo>
                    <a:pt x="3" y="114"/>
                    <a:pt x="3" y="116"/>
                    <a:pt x="3" y="116"/>
                  </a:cubicBezTo>
                  <a:cubicBezTo>
                    <a:pt x="0" y="118"/>
                    <a:pt x="0" y="120"/>
                    <a:pt x="0" y="122"/>
                  </a:cubicBezTo>
                  <a:lnTo>
                    <a:pt x="0" y="158"/>
                  </a:lnTo>
                  <a:cubicBezTo>
                    <a:pt x="0" y="169"/>
                    <a:pt x="9" y="175"/>
                    <a:pt x="17" y="175"/>
                  </a:cubicBezTo>
                  <a:cubicBezTo>
                    <a:pt x="28" y="175"/>
                    <a:pt x="36" y="169"/>
                    <a:pt x="36" y="158"/>
                  </a:cubicBezTo>
                  <a:lnTo>
                    <a:pt x="36" y="141"/>
                  </a:lnTo>
                  <a:lnTo>
                    <a:pt x="248" y="141"/>
                  </a:lnTo>
                  <a:lnTo>
                    <a:pt x="248" y="182"/>
                  </a:lnTo>
                  <a:lnTo>
                    <a:pt x="11" y="283"/>
                  </a:lnTo>
                  <a:lnTo>
                    <a:pt x="9" y="283"/>
                  </a:lnTo>
                  <a:cubicBezTo>
                    <a:pt x="9" y="285"/>
                    <a:pt x="7" y="285"/>
                    <a:pt x="5" y="287"/>
                  </a:cubicBezTo>
                  <a:lnTo>
                    <a:pt x="5" y="290"/>
                  </a:lnTo>
                  <a:cubicBezTo>
                    <a:pt x="3" y="292"/>
                    <a:pt x="3" y="292"/>
                    <a:pt x="3" y="294"/>
                  </a:cubicBezTo>
                  <a:cubicBezTo>
                    <a:pt x="0" y="294"/>
                    <a:pt x="0" y="296"/>
                    <a:pt x="0" y="298"/>
                  </a:cubicBezTo>
                  <a:lnTo>
                    <a:pt x="0" y="300"/>
                  </a:lnTo>
                  <a:lnTo>
                    <a:pt x="0" y="334"/>
                  </a:lnTo>
                  <a:cubicBezTo>
                    <a:pt x="0" y="345"/>
                    <a:pt x="9" y="353"/>
                    <a:pt x="17" y="353"/>
                  </a:cubicBezTo>
                  <a:cubicBezTo>
                    <a:pt x="28" y="353"/>
                    <a:pt x="36" y="345"/>
                    <a:pt x="36" y="334"/>
                  </a:cubicBezTo>
                  <a:lnTo>
                    <a:pt x="36" y="317"/>
                  </a:lnTo>
                  <a:lnTo>
                    <a:pt x="240" y="317"/>
                  </a:lnTo>
                  <a:lnTo>
                    <a:pt x="72" y="751"/>
                  </a:lnTo>
                  <a:cubicBezTo>
                    <a:pt x="72" y="753"/>
                    <a:pt x="72" y="753"/>
                    <a:pt x="72" y="753"/>
                  </a:cubicBezTo>
                  <a:cubicBezTo>
                    <a:pt x="72" y="755"/>
                    <a:pt x="70" y="755"/>
                    <a:pt x="70" y="757"/>
                  </a:cubicBezTo>
                  <a:cubicBezTo>
                    <a:pt x="70" y="757"/>
                    <a:pt x="70" y="759"/>
                    <a:pt x="72" y="762"/>
                  </a:cubicBezTo>
                  <a:lnTo>
                    <a:pt x="72" y="764"/>
                  </a:lnTo>
                  <a:cubicBezTo>
                    <a:pt x="72" y="766"/>
                    <a:pt x="72" y="766"/>
                    <a:pt x="75" y="768"/>
                  </a:cubicBezTo>
                  <a:cubicBezTo>
                    <a:pt x="75" y="770"/>
                    <a:pt x="75" y="770"/>
                    <a:pt x="75" y="770"/>
                  </a:cubicBezTo>
                  <a:cubicBezTo>
                    <a:pt x="77" y="770"/>
                    <a:pt x="79" y="772"/>
                    <a:pt x="79" y="772"/>
                  </a:cubicBezTo>
                  <a:cubicBezTo>
                    <a:pt x="81" y="772"/>
                    <a:pt x="81" y="774"/>
                    <a:pt x="81" y="774"/>
                  </a:cubicBezTo>
                  <a:lnTo>
                    <a:pt x="83" y="774"/>
                  </a:lnTo>
                  <a:cubicBezTo>
                    <a:pt x="85" y="774"/>
                    <a:pt x="87" y="776"/>
                    <a:pt x="89" y="776"/>
                  </a:cubicBezTo>
                  <a:cubicBezTo>
                    <a:pt x="91" y="776"/>
                    <a:pt x="96" y="774"/>
                    <a:pt x="98" y="772"/>
                  </a:cubicBezTo>
                  <a:cubicBezTo>
                    <a:pt x="100" y="772"/>
                    <a:pt x="100" y="772"/>
                    <a:pt x="100" y="772"/>
                  </a:cubicBezTo>
                  <a:lnTo>
                    <a:pt x="388" y="550"/>
                  </a:lnTo>
                  <a:lnTo>
                    <a:pt x="678" y="772"/>
                  </a:lnTo>
                  <a:cubicBezTo>
                    <a:pt x="682" y="774"/>
                    <a:pt x="684" y="776"/>
                    <a:pt x="688" y="776"/>
                  </a:cubicBezTo>
                  <a:cubicBezTo>
                    <a:pt x="690" y="776"/>
                    <a:pt x="693" y="774"/>
                    <a:pt x="695" y="774"/>
                  </a:cubicBezTo>
                  <a:cubicBezTo>
                    <a:pt x="697" y="774"/>
                    <a:pt x="697" y="772"/>
                    <a:pt x="697" y="772"/>
                  </a:cubicBezTo>
                  <a:cubicBezTo>
                    <a:pt x="699" y="772"/>
                    <a:pt x="701" y="770"/>
                    <a:pt x="701" y="770"/>
                  </a:cubicBezTo>
                  <a:lnTo>
                    <a:pt x="703" y="768"/>
                  </a:lnTo>
                  <a:cubicBezTo>
                    <a:pt x="703" y="766"/>
                    <a:pt x="705" y="766"/>
                    <a:pt x="705" y="764"/>
                  </a:cubicBezTo>
                  <a:lnTo>
                    <a:pt x="705" y="762"/>
                  </a:lnTo>
                  <a:cubicBezTo>
                    <a:pt x="705" y="759"/>
                    <a:pt x="705" y="757"/>
                    <a:pt x="705" y="757"/>
                  </a:cubicBezTo>
                  <a:cubicBezTo>
                    <a:pt x="705" y="755"/>
                    <a:pt x="705" y="755"/>
                    <a:pt x="705" y="753"/>
                  </a:cubicBezTo>
                  <a:lnTo>
                    <a:pt x="705" y="751"/>
                  </a:lnTo>
                  <a:lnTo>
                    <a:pt x="538" y="317"/>
                  </a:lnTo>
                  <a:lnTo>
                    <a:pt x="741" y="317"/>
                  </a:lnTo>
                  <a:lnTo>
                    <a:pt x="741" y="334"/>
                  </a:lnTo>
                  <a:cubicBezTo>
                    <a:pt x="741" y="345"/>
                    <a:pt x="750" y="353"/>
                    <a:pt x="758" y="353"/>
                  </a:cubicBezTo>
                  <a:cubicBezTo>
                    <a:pt x="769" y="353"/>
                    <a:pt x="777" y="345"/>
                    <a:pt x="777" y="334"/>
                  </a:cubicBezTo>
                  <a:lnTo>
                    <a:pt x="777" y="300"/>
                  </a:lnTo>
                  <a:cubicBezTo>
                    <a:pt x="777" y="298"/>
                    <a:pt x="777" y="298"/>
                    <a:pt x="777" y="298"/>
                  </a:cubicBezTo>
                  <a:cubicBezTo>
                    <a:pt x="775" y="296"/>
                    <a:pt x="775" y="294"/>
                    <a:pt x="775" y="294"/>
                  </a:cubicBezTo>
                  <a:cubicBezTo>
                    <a:pt x="775" y="292"/>
                    <a:pt x="773" y="292"/>
                    <a:pt x="773" y="290"/>
                  </a:cubicBezTo>
                  <a:cubicBezTo>
                    <a:pt x="773" y="290"/>
                    <a:pt x="773" y="287"/>
                    <a:pt x="771" y="287"/>
                  </a:cubicBezTo>
                  <a:cubicBezTo>
                    <a:pt x="771" y="285"/>
                    <a:pt x="769" y="285"/>
                    <a:pt x="767" y="283"/>
                  </a:cubicBezTo>
                  <a:lnTo>
                    <a:pt x="530" y="182"/>
                  </a:lnTo>
                  <a:lnTo>
                    <a:pt x="530" y="141"/>
                  </a:lnTo>
                  <a:lnTo>
                    <a:pt x="741" y="141"/>
                  </a:lnTo>
                  <a:lnTo>
                    <a:pt x="741" y="158"/>
                  </a:lnTo>
                  <a:cubicBezTo>
                    <a:pt x="741" y="169"/>
                    <a:pt x="750" y="175"/>
                    <a:pt x="758" y="175"/>
                  </a:cubicBezTo>
                  <a:cubicBezTo>
                    <a:pt x="769" y="175"/>
                    <a:pt x="777" y="169"/>
                    <a:pt x="777" y="158"/>
                  </a:cubicBezTo>
                  <a:lnTo>
                    <a:pt x="777" y="122"/>
                  </a:lnTo>
                  <a:cubicBezTo>
                    <a:pt x="775" y="120"/>
                    <a:pt x="775" y="118"/>
                    <a:pt x="775" y="1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18" name="Gruppieren 817">
            <a:extLst>
              <a:ext uri="{FF2B5EF4-FFF2-40B4-BE49-F238E27FC236}">
                <a16:creationId xmlns:a16="http://schemas.microsoft.com/office/drawing/2014/main" id="{ADE63C03-0E06-47AF-99CD-B385FF2132E5}"/>
              </a:ext>
            </a:extLst>
          </p:cNvPr>
          <p:cNvGrpSpPr>
            <a:grpSpLocks noChangeAspect="1"/>
          </p:cNvGrpSpPr>
          <p:nvPr/>
        </p:nvGrpSpPr>
        <p:grpSpPr>
          <a:xfrm>
            <a:off x="5808609" y="4881078"/>
            <a:ext cx="328528" cy="328528"/>
            <a:chOff x="8237658" y="4302153"/>
            <a:chExt cx="328528" cy="328528"/>
          </a:xfrm>
          <a:solidFill>
            <a:srgbClr val="007AB3"/>
          </a:solidFill>
        </p:grpSpPr>
        <p:sp>
          <p:nvSpPr>
            <p:cNvPr id="819" name="Freihandform 1805">
              <a:extLst>
                <a:ext uri="{FF2B5EF4-FFF2-40B4-BE49-F238E27FC236}">
                  <a16:creationId xmlns:a16="http://schemas.microsoft.com/office/drawing/2014/main" id="{00C38D14-8D5C-49F7-B46D-4A89D0EE78EA}"/>
                </a:ext>
              </a:extLst>
            </p:cNvPr>
            <p:cNvSpPr/>
            <p:nvPr/>
          </p:nvSpPr>
          <p:spPr>
            <a:xfrm>
              <a:off x="8237658"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0" name="Freihandform 1806">
              <a:extLst>
                <a:ext uri="{FF2B5EF4-FFF2-40B4-BE49-F238E27FC236}">
                  <a16:creationId xmlns:a16="http://schemas.microsoft.com/office/drawing/2014/main" id="{3856FB0C-E9B9-44B9-9B92-C900EE0B832A}"/>
                </a:ext>
              </a:extLst>
            </p:cNvPr>
            <p:cNvSpPr/>
            <p:nvPr/>
          </p:nvSpPr>
          <p:spPr>
            <a:xfrm>
              <a:off x="8311467" y="4392260"/>
              <a:ext cx="164148" cy="172297"/>
            </a:xfrm>
            <a:custGeom>
              <a:avLst/>
              <a:gdLst/>
              <a:ahLst/>
              <a:cxnLst>
                <a:cxn ang="3cd4">
                  <a:pos x="hc" y="t"/>
                </a:cxn>
                <a:cxn ang="cd2">
                  <a:pos x="l" y="vc"/>
                </a:cxn>
                <a:cxn ang="cd4">
                  <a:pos x="hc" y="b"/>
                </a:cxn>
                <a:cxn ang="0">
                  <a:pos x="r" y="vc"/>
                </a:cxn>
              </a:cxnLst>
              <a:rect l="l" t="t" r="r" b="b"/>
              <a:pathLst>
                <a:path w="706" h="741">
                  <a:moveTo>
                    <a:pt x="642" y="238"/>
                  </a:moveTo>
                  <a:lnTo>
                    <a:pt x="635" y="193"/>
                  </a:lnTo>
                  <a:cubicBezTo>
                    <a:pt x="633" y="185"/>
                    <a:pt x="627" y="178"/>
                    <a:pt x="618" y="178"/>
                  </a:cubicBezTo>
                  <a:lnTo>
                    <a:pt x="426" y="178"/>
                  </a:lnTo>
                  <a:cubicBezTo>
                    <a:pt x="426" y="172"/>
                    <a:pt x="424" y="166"/>
                    <a:pt x="424" y="159"/>
                  </a:cubicBezTo>
                  <a:cubicBezTo>
                    <a:pt x="424" y="91"/>
                    <a:pt x="479" y="36"/>
                    <a:pt x="546" y="36"/>
                  </a:cubicBezTo>
                  <a:cubicBezTo>
                    <a:pt x="614" y="36"/>
                    <a:pt x="671" y="91"/>
                    <a:pt x="671" y="159"/>
                  </a:cubicBezTo>
                  <a:cubicBezTo>
                    <a:pt x="671" y="189"/>
                    <a:pt x="661" y="216"/>
                    <a:pt x="642" y="238"/>
                  </a:cubicBezTo>
                  <a:close/>
                  <a:moveTo>
                    <a:pt x="667" y="602"/>
                  </a:moveTo>
                  <a:lnTo>
                    <a:pt x="557" y="602"/>
                  </a:lnTo>
                  <a:lnTo>
                    <a:pt x="546" y="496"/>
                  </a:lnTo>
                  <a:lnTo>
                    <a:pt x="650" y="496"/>
                  </a:lnTo>
                  <a:close/>
                  <a:moveTo>
                    <a:pt x="527" y="337"/>
                  </a:moveTo>
                  <a:lnTo>
                    <a:pt x="623" y="337"/>
                  </a:lnTo>
                  <a:lnTo>
                    <a:pt x="644" y="460"/>
                  </a:lnTo>
                  <a:lnTo>
                    <a:pt x="542" y="460"/>
                  </a:lnTo>
                  <a:close/>
                  <a:moveTo>
                    <a:pt x="515" y="212"/>
                  </a:moveTo>
                  <a:lnTo>
                    <a:pt x="604" y="212"/>
                  </a:lnTo>
                  <a:lnTo>
                    <a:pt x="618" y="301"/>
                  </a:lnTo>
                  <a:lnTo>
                    <a:pt x="523" y="301"/>
                  </a:lnTo>
                  <a:close/>
                  <a:moveTo>
                    <a:pt x="407" y="602"/>
                  </a:moveTo>
                  <a:lnTo>
                    <a:pt x="369" y="602"/>
                  </a:lnTo>
                  <a:lnTo>
                    <a:pt x="369" y="496"/>
                  </a:lnTo>
                  <a:lnTo>
                    <a:pt x="510" y="496"/>
                  </a:lnTo>
                  <a:lnTo>
                    <a:pt x="523" y="602"/>
                  </a:lnTo>
                  <a:close/>
                  <a:moveTo>
                    <a:pt x="388" y="707"/>
                  </a:moveTo>
                  <a:lnTo>
                    <a:pt x="318" y="707"/>
                  </a:lnTo>
                  <a:lnTo>
                    <a:pt x="318" y="635"/>
                  </a:lnTo>
                  <a:lnTo>
                    <a:pt x="388" y="635"/>
                  </a:lnTo>
                  <a:close/>
                  <a:moveTo>
                    <a:pt x="178" y="602"/>
                  </a:moveTo>
                  <a:lnTo>
                    <a:pt x="193" y="496"/>
                  </a:lnTo>
                  <a:lnTo>
                    <a:pt x="335" y="496"/>
                  </a:lnTo>
                  <a:lnTo>
                    <a:pt x="335" y="602"/>
                  </a:lnTo>
                  <a:lnTo>
                    <a:pt x="301" y="602"/>
                  </a:lnTo>
                  <a:close/>
                  <a:moveTo>
                    <a:pt x="161" y="460"/>
                  </a:moveTo>
                  <a:lnTo>
                    <a:pt x="62" y="460"/>
                  </a:lnTo>
                  <a:lnTo>
                    <a:pt x="83" y="337"/>
                  </a:lnTo>
                  <a:lnTo>
                    <a:pt x="176" y="337"/>
                  </a:lnTo>
                  <a:close/>
                  <a:moveTo>
                    <a:pt x="144" y="602"/>
                  </a:moveTo>
                  <a:lnTo>
                    <a:pt x="38" y="602"/>
                  </a:lnTo>
                  <a:lnTo>
                    <a:pt x="55" y="496"/>
                  </a:lnTo>
                  <a:lnTo>
                    <a:pt x="157" y="496"/>
                  </a:lnTo>
                  <a:close/>
                  <a:moveTo>
                    <a:pt x="104" y="212"/>
                  </a:moveTo>
                  <a:lnTo>
                    <a:pt x="193" y="212"/>
                  </a:lnTo>
                  <a:lnTo>
                    <a:pt x="180" y="301"/>
                  </a:lnTo>
                  <a:lnTo>
                    <a:pt x="89" y="301"/>
                  </a:lnTo>
                  <a:close/>
                  <a:moveTo>
                    <a:pt x="212" y="337"/>
                  </a:moveTo>
                  <a:lnTo>
                    <a:pt x="335" y="337"/>
                  </a:lnTo>
                  <a:lnTo>
                    <a:pt x="335" y="460"/>
                  </a:lnTo>
                  <a:lnTo>
                    <a:pt x="197" y="460"/>
                  </a:lnTo>
                  <a:close/>
                  <a:moveTo>
                    <a:pt x="227" y="212"/>
                  </a:moveTo>
                  <a:lnTo>
                    <a:pt x="335" y="212"/>
                  </a:lnTo>
                  <a:lnTo>
                    <a:pt x="335" y="301"/>
                  </a:lnTo>
                  <a:lnTo>
                    <a:pt x="216" y="301"/>
                  </a:lnTo>
                  <a:close/>
                  <a:moveTo>
                    <a:pt x="369" y="337"/>
                  </a:moveTo>
                  <a:lnTo>
                    <a:pt x="494" y="337"/>
                  </a:lnTo>
                  <a:lnTo>
                    <a:pt x="506" y="460"/>
                  </a:lnTo>
                  <a:lnTo>
                    <a:pt x="369" y="460"/>
                  </a:lnTo>
                  <a:close/>
                  <a:moveTo>
                    <a:pt x="369" y="212"/>
                  </a:moveTo>
                  <a:lnTo>
                    <a:pt x="479" y="212"/>
                  </a:lnTo>
                  <a:lnTo>
                    <a:pt x="489" y="301"/>
                  </a:lnTo>
                  <a:lnTo>
                    <a:pt x="369" y="301"/>
                  </a:lnTo>
                  <a:close/>
                  <a:moveTo>
                    <a:pt x="546" y="0"/>
                  </a:moveTo>
                  <a:cubicBezTo>
                    <a:pt x="460" y="0"/>
                    <a:pt x="388" y="72"/>
                    <a:pt x="388" y="159"/>
                  </a:cubicBezTo>
                  <a:cubicBezTo>
                    <a:pt x="388" y="166"/>
                    <a:pt x="390" y="172"/>
                    <a:pt x="390" y="178"/>
                  </a:cubicBezTo>
                  <a:lnTo>
                    <a:pt x="89" y="178"/>
                  </a:lnTo>
                  <a:cubicBezTo>
                    <a:pt x="81" y="178"/>
                    <a:pt x="72" y="185"/>
                    <a:pt x="70" y="193"/>
                  </a:cubicBezTo>
                  <a:lnTo>
                    <a:pt x="0" y="616"/>
                  </a:lnTo>
                  <a:cubicBezTo>
                    <a:pt x="0" y="621"/>
                    <a:pt x="0" y="627"/>
                    <a:pt x="5" y="629"/>
                  </a:cubicBezTo>
                  <a:cubicBezTo>
                    <a:pt x="9" y="633"/>
                    <a:pt x="13" y="635"/>
                    <a:pt x="17" y="635"/>
                  </a:cubicBezTo>
                  <a:lnTo>
                    <a:pt x="282" y="635"/>
                  </a:lnTo>
                  <a:lnTo>
                    <a:pt x="282" y="707"/>
                  </a:lnTo>
                  <a:lnTo>
                    <a:pt x="195" y="707"/>
                  </a:lnTo>
                  <a:cubicBezTo>
                    <a:pt x="185" y="707"/>
                    <a:pt x="176" y="714"/>
                    <a:pt x="176" y="724"/>
                  </a:cubicBezTo>
                  <a:cubicBezTo>
                    <a:pt x="176" y="735"/>
                    <a:pt x="185" y="741"/>
                    <a:pt x="195" y="741"/>
                  </a:cubicBezTo>
                  <a:lnTo>
                    <a:pt x="301" y="741"/>
                  </a:lnTo>
                  <a:lnTo>
                    <a:pt x="407" y="741"/>
                  </a:lnTo>
                  <a:lnTo>
                    <a:pt x="477" y="741"/>
                  </a:lnTo>
                  <a:lnTo>
                    <a:pt x="513" y="741"/>
                  </a:lnTo>
                  <a:cubicBezTo>
                    <a:pt x="521" y="741"/>
                    <a:pt x="530" y="735"/>
                    <a:pt x="530" y="724"/>
                  </a:cubicBezTo>
                  <a:cubicBezTo>
                    <a:pt x="530" y="714"/>
                    <a:pt x="521" y="707"/>
                    <a:pt x="513" y="707"/>
                  </a:cubicBezTo>
                  <a:lnTo>
                    <a:pt x="477" y="707"/>
                  </a:lnTo>
                  <a:lnTo>
                    <a:pt x="424" y="707"/>
                  </a:lnTo>
                  <a:lnTo>
                    <a:pt x="424" y="635"/>
                  </a:lnTo>
                  <a:lnTo>
                    <a:pt x="688" y="635"/>
                  </a:lnTo>
                  <a:cubicBezTo>
                    <a:pt x="693" y="635"/>
                    <a:pt x="699" y="633"/>
                    <a:pt x="701" y="629"/>
                  </a:cubicBezTo>
                  <a:cubicBezTo>
                    <a:pt x="705" y="627"/>
                    <a:pt x="707" y="621"/>
                    <a:pt x="705" y="616"/>
                  </a:cubicBezTo>
                  <a:lnTo>
                    <a:pt x="650" y="280"/>
                  </a:lnTo>
                  <a:cubicBezTo>
                    <a:pt x="684" y="250"/>
                    <a:pt x="705" y="206"/>
                    <a:pt x="705" y="159"/>
                  </a:cubicBezTo>
                  <a:cubicBezTo>
                    <a:pt x="705" y="72"/>
                    <a:pt x="635" y="0"/>
                    <a:pt x="54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1" name="Freihandform 1807">
              <a:extLst>
                <a:ext uri="{FF2B5EF4-FFF2-40B4-BE49-F238E27FC236}">
                  <a16:creationId xmlns:a16="http://schemas.microsoft.com/office/drawing/2014/main" id="{C97FB9FD-B5D6-4DD3-B7C7-E3B451E1BF83}"/>
                </a:ext>
              </a:extLst>
            </p:cNvPr>
            <p:cNvSpPr/>
            <p:nvPr/>
          </p:nvSpPr>
          <p:spPr>
            <a:xfrm>
              <a:off x="8483997" y="4425322"/>
              <a:ext cx="16066" cy="8149"/>
            </a:xfrm>
            <a:custGeom>
              <a:avLst/>
              <a:gdLst/>
              <a:ahLst/>
              <a:cxnLst>
                <a:cxn ang="3cd4">
                  <a:pos x="hc" y="t"/>
                </a:cxn>
                <a:cxn ang="cd2">
                  <a:pos x="l" y="vc"/>
                </a:cxn>
                <a:cxn ang="cd4">
                  <a:pos x="hc" y="b"/>
                </a:cxn>
                <a:cxn ang="0">
                  <a:pos x="r" y="vc"/>
                </a:cxn>
              </a:cxnLst>
              <a:rect l="l" t="t" r="r" b="b"/>
              <a:pathLst>
                <a:path w="70" h="36">
                  <a:moveTo>
                    <a:pt x="53" y="0"/>
                  </a:moveTo>
                  <a:lnTo>
                    <a:pt x="17" y="0"/>
                  </a:lnTo>
                  <a:cubicBezTo>
                    <a:pt x="9" y="0"/>
                    <a:pt x="0" y="9"/>
                    <a:pt x="0" y="17"/>
                  </a:cubicBezTo>
                  <a:cubicBezTo>
                    <a:pt x="0" y="28"/>
                    <a:pt x="9" y="36"/>
                    <a:pt x="17" y="36"/>
                  </a:cubicBezTo>
                  <a:lnTo>
                    <a:pt x="53" y="36"/>
                  </a:lnTo>
                  <a:cubicBezTo>
                    <a:pt x="64" y="36"/>
                    <a:pt x="70" y="28"/>
                    <a:pt x="70" y="17"/>
                  </a:cubicBezTo>
                  <a:cubicBezTo>
                    <a:pt x="70" y="9"/>
                    <a:pt x="64"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2" name="Freihandform 1808">
              <a:extLst>
                <a:ext uri="{FF2B5EF4-FFF2-40B4-BE49-F238E27FC236}">
                  <a16:creationId xmlns:a16="http://schemas.microsoft.com/office/drawing/2014/main" id="{901B97B5-A4A8-40DF-A4BA-D0FF235303E5}"/>
                </a:ext>
              </a:extLst>
            </p:cNvPr>
            <p:cNvSpPr/>
            <p:nvPr/>
          </p:nvSpPr>
          <p:spPr>
            <a:xfrm>
              <a:off x="8477012" y="4450700"/>
              <a:ext cx="14901" cy="12340"/>
            </a:xfrm>
            <a:custGeom>
              <a:avLst/>
              <a:gdLst/>
              <a:ahLst/>
              <a:cxnLst>
                <a:cxn ang="3cd4">
                  <a:pos x="hc" y="t"/>
                </a:cxn>
                <a:cxn ang="cd2">
                  <a:pos x="l" y="vc"/>
                </a:cxn>
                <a:cxn ang="cd4">
                  <a:pos x="hc" y="b"/>
                </a:cxn>
                <a:cxn ang="0">
                  <a:pos x="r" y="vc"/>
                </a:cxn>
              </a:cxnLst>
              <a:rect l="l" t="t" r="r" b="b"/>
              <a:pathLst>
                <a:path w="65" h="54">
                  <a:moveTo>
                    <a:pt x="57" y="20"/>
                  </a:moveTo>
                  <a:lnTo>
                    <a:pt x="25" y="3"/>
                  </a:lnTo>
                  <a:cubicBezTo>
                    <a:pt x="17" y="-3"/>
                    <a:pt x="6" y="1"/>
                    <a:pt x="2" y="10"/>
                  </a:cubicBezTo>
                  <a:cubicBezTo>
                    <a:pt x="-3" y="16"/>
                    <a:pt x="0" y="29"/>
                    <a:pt x="8" y="33"/>
                  </a:cubicBezTo>
                  <a:lnTo>
                    <a:pt x="38" y="52"/>
                  </a:lnTo>
                  <a:cubicBezTo>
                    <a:pt x="40" y="52"/>
                    <a:pt x="44" y="54"/>
                    <a:pt x="46" y="54"/>
                  </a:cubicBezTo>
                  <a:cubicBezTo>
                    <a:pt x="52" y="54"/>
                    <a:pt x="59" y="50"/>
                    <a:pt x="61" y="46"/>
                  </a:cubicBezTo>
                  <a:cubicBezTo>
                    <a:pt x="67" y="37"/>
                    <a:pt x="65" y="27"/>
                    <a:pt x="57" y="2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3" name="Freihandform 1809">
              <a:extLst>
                <a:ext uri="{FF2B5EF4-FFF2-40B4-BE49-F238E27FC236}">
                  <a16:creationId xmlns:a16="http://schemas.microsoft.com/office/drawing/2014/main" id="{CF8EF612-2F25-4488-AB8D-30F50A73BB53}"/>
                </a:ext>
              </a:extLst>
            </p:cNvPr>
            <p:cNvSpPr/>
            <p:nvPr/>
          </p:nvSpPr>
          <p:spPr>
            <a:xfrm>
              <a:off x="8477012" y="4395752"/>
              <a:ext cx="14901" cy="12107"/>
            </a:xfrm>
            <a:custGeom>
              <a:avLst/>
              <a:gdLst/>
              <a:ahLst/>
              <a:cxnLst>
                <a:cxn ang="3cd4">
                  <a:pos x="hc" y="t"/>
                </a:cxn>
                <a:cxn ang="cd2">
                  <a:pos x="l" y="vc"/>
                </a:cxn>
                <a:cxn ang="cd4">
                  <a:pos x="hc" y="b"/>
                </a:cxn>
                <a:cxn ang="0">
                  <a:pos x="r" y="vc"/>
                </a:cxn>
              </a:cxnLst>
              <a:rect l="l" t="t" r="r" b="b"/>
              <a:pathLst>
                <a:path w="65" h="53">
                  <a:moveTo>
                    <a:pt x="17" y="53"/>
                  </a:moveTo>
                  <a:cubicBezTo>
                    <a:pt x="21" y="53"/>
                    <a:pt x="23" y="53"/>
                    <a:pt x="25" y="51"/>
                  </a:cubicBezTo>
                  <a:lnTo>
                    <a:pt x="57" y="32"/>
                  </a:lnTo>
                  <a:cubicBezTo>
                    <a:pt x="65" y="28"/>
                    <a:pt x="67" y="17"/>
                    <a:pt x="61" y="9"/>
                  </a:cubicBezTo>
                  <a:cubicBezTo>
                    <a:pt x="57" y="0"/>
                    <a:pt x="46" y="-2"/>
                    <a:pt x="38" y="2"/>
                  </a:cubicBezTo>
                  <a:lnTo>
                    <a:pt x="8" y="21"/>
                  </a:lnTo>
                  <a:cubicBezTo>
                    <a:pt x="0" y="26"/>
                    <a:pt x="-3" y="36"/>
                    <a:pt x="2" y="45"/>
                  </a:cubicBezTo>
                  <a:cubicBezTo>
                    <a:pt x="4" y="51"/>
                    <a:pt x="10" y="53"/>
                    <a:pt x="17" y="5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4" name="Freihandform 1810">
              <a:extLst>
                <a:ext uri="{FF2B5EF4-FFF2-40B4-BE49-F238E27FC236}">
                  <a16:creationId xmlns:a16="http://schemas.microsoft.com/office/drawing/2014/main" id="{9AFEA99A-4216-45FF-BD14-C972EB0ED925}"/>
                </a:ext>
              </a:extLst>
            </p:cNvPr>
            <p:cNvSpPr/>
            <p:nvPr/>
          </p:nvSpPr>
          <p:spPr>
            <a:xfrm>
              <a:off x="8459783" y="4375728"/>
              <a:ext cx="13039" cy="14436"/>
            </a:xfrm>
            <a:custGeom>
              <a:avLst/>
              <a:gdLst/>
              <a:ahLst/>
              <a:cxnLst>
                <a:cxn ang="3cd4">
                  <a:pos x="hc" y="t"/>
                </a:cxn>
                <a:cxn ang="cd2">
                  <a:pos x="l" y="vc"/>
                </a:cxn>
                <a:cxn ang="cd4">
                  <a:pos x="hc" y="b"/>
                </a:cxn>
                <a:cxn ang="0">
                  <a:pos x="r" y="vc"/>
                </a:cxn>
              </a:cxnLst>
              <a:rect l="l" t="t" r="r" b="b"/>
              <a:pathLst>
                <a:path w="57" h="63">
                  <a:moveTo>
                    <a:pt x="16" y="63"/>
                  </a:moveTo>
                  <a:cubicBezTo>
                    <a:pt x="23" y="63"/>
                    <a:pt x="27" y="61"/>
                    <a:pt x="31" y="57"/>
                  </a:cubicBezTo>
                  <a:lnTo>
                    <a:pt x="52" y="27"/>
                  </a:lnTo>
                  <a:cubicBezTo>
                    <a:pt x="59" y="21"/>
                    <a:pt x="57" y="8"/>
                    <a:pt x="48" y="4"/>
                  </a:cubicBezTo>
                  <a:cubicBezTo>
                    <a:pt x="42" y="-3"/>
                    <a:pt x="29" y="-1"/>
                    <a:pt x="25" y="6"/>
                  </a:cubicBezTo>
                  <a:lnTo>
                    <a:pt x="4" y="35"/>
                  </a:lnTo>
                  <a:cubicBezTo>
                    <a:pt x="-3" y="42"/>
                    <a:pt x="-1" y="55"/>
                    <a:pt x="6" y="59"/>
                  </a:cubicBezTo>
                  <a:cubicBezTo>
                    <a:pt x="10" y="63"/>
                    <a:pt x="14" y="63"/>
                    <a:pt x="16" y="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5" name="Freihandform 1811">
              <a:extLst>
                <a:ext uri="{FF2B5EF4-FFF2-40B4-BE49-F238E27FC236}">
                  <a16:creationId xmlns:a16="http://schemas.microsoft.com/office/drawing/2014/main" id="{E3B3F897-6B1B-4B32-A805-F32D5BFD6EEC}"/>
                </a:ext>
              </a:extLst>
            </p:cNvPr>
            <p:cNvSpPr/>
            <p:nvPr/>
          </p:nvSpPr>
          <p:spPr>
            <a:xfrm>
              <a:off x="8434869" y="4368278"/>
              <a:ext cx="8615" cy="16066"/>
            </a:xfrm>
            <a:custGeom>
              <a:avLst/>
              <a:gdLst/>
              <a:ahLst/>
              <a:cxnLst>
                <a:cxn ang="3cd4">
                  <a:pos x="hc" y="t"/>
                </a:cxn>
                <a:cxn ang="cd2">
                  <a:pos x="l" y="vc"/>
                </a:cxn>
                <a:cxn ang="cd4">
                  <a:pos x="hc" y="b"/>
                </a:cxn>
                <a:cxn ang="0">
                  <a:pos x="r" y="vc"/>
                </a:cxn>
              </a:cxnLst>
              <a:rect l="l" t="t" r="r" b="b"/>
              <a:pathLst>
                <a:path w="38" h="70">
                  <a:moveTo>
                    <a:pt x="19" y="70"/>
                  </a:moveTo>
                  <a:lnTo>
                    <a:pt x="21" y="70"/>
                  </a:lnTo>
                  <a:cubicBezTo>
                    <a:pt x="29" y="70"/>
                    <a:pt x="38" y="61"/>
                    <a:pt x="38" y="51"/>
                  </a:cubicBezTo>
                  <a:lnTo>
                    <a:pt x="36" y="15"/>
                  </a:lnTo>
                  <a:cubicBezTo>
                    <a:pt x="33" y="6"/>
                    <a:pt x="27" y="-2"/>
                    <a:pt x="16" y="0"/>
                  </a:cubicBezTo>
                  <a:cubicBezTo>
                    <a:pt x="6" y="0"/>
                    <a:pt x="0" y="8"/>
                    <a:pt x="0" y="17"/>
                  </a:cubicBezTo>
                  <a:lnTo>
                    <a:pt x="2" y="53"/>
                  </a:lnTo>
                  <a:cubicBezTo>
                    <a:pt x="2" y="61"/>
                    <a:pt x="10" y="70"/>
                    <a:pt x="19" y="7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6" name="Freihandform 1812">
              <a:extLst>
                <a:ext uri="{FF2B5EF4-FFF2-40B4-BE49-F238E27FC236}">
                  <a16:creationId xmlns:a16="http://schemas.microsoft.com/office/drawing/2014/main" id="{3F47BA63-2B63-4693-BD07-0E35F020037F}"/>
                </a:ext>
              </a:extLst>
            </p:cNvPr>
            <p:cNvSpPr/>
            <p:nvPr/>
          </p:nvSpPr>
          <p:spPr>
            <a:xfrm>
              <a:off x="8402738" y="4377824"/>
              <a:ext cx="12573" cy="14901"/>
            </a:xfrm>
            <a:custGeom>
              <a:avLst/>
              <a:gdLst/>
              <a:ahLst/>
              <a:cxnLst>
                <a:cxn ang="3cd4">
                  <a:pos x="hc" y="t"/>
                </a:cxn>
                <a:cxn ang="cd2">
                  <a:pos x="l" y="vc"/>
                </a:cxn>
                <a:cxn ang="cd4">
                  <a:pos x="hc" y="b"/>
                </a:cxn>
                <a:cxn ang="0">
                  <a:pos x="r" y="vc"/>
                </a:cxn>
              </a:cxnLst>
              <a:rect l="l" t="t" r="r" b="b"/>
              <a:pathLst>
                <a:path w="55" h="65">
                  <a:moveTo>
                    <a:pt x="21" y="56"/>
                  </a:moveTo>
                  <a:cubicBezTo>
                    <a:pt x="25" y="60"/>
                    <a:pt x="32" y="65"/>
                    <a:pt x="36" y="65"/>
                  </a:cubicBezTo>
                  <a:cubicBezTo>
                    <a:pt x="40" y="65"/>
                    <a:pt x="44" y="62"/>
                    <a:pt x="47" y="60"/>
                  </a:cubicBezTo>
                  <a:cubicBezTo>
                    <a:pt x="55" y="56"/>
                    <a:pt x="57" y="46"/>
                    <a:pt x="51" y="37"/>
                  </a:cubicBezTo>
                  <a:lnTo>
                    <a:pt x="32" y="7"/>
                  </a:lnTo>
                  <a:cubicBezTo>
                    <a:pt x="25" y="-1"/>
                    <a:pt x="15" y="-3"/>
                    <a:pt x="6" y="3"/>
                  </a:cubicBezTo>
                  <a:cubicBezTo>
                    <a:pt x="0" y="7"/>
                    <a:pt x="-2" y="18"/>
                    <a:pt x="2" y="2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27" name="Freihandform 1813">
              <a:extLst>
                <a:ext uri="{FF2B5EF4-FFF2-40B4-BE49-F238E27FC236}">
                  <a16:creationId xmlns:a16="http://schemas.microsoft.com/office/drawing/2014/main" id="{FC82C5DB-A25C-422B-83CC-A52F76273638}"/>
                </a:ext>
              </a:extLst>
            </p:cNvPr>
            <p:cNvSpPr/>
            <p:nvPr/>
          </p:nvSpPr>
          <p:spPr>
            <a:xfrm>
              <a:off x="8382482" y="4401107"/>
              <a:ext cx="15367" cy="11176"/>
            </a:xfrm>
            <a:custGeom>
              <a:avLst/>
              <a:gdLst/>
              <a:ahLst/>
              <a:cxnLst>
                <a:cxn ang="3cd4">
                  <a:pos x="hc" y="t"/>
                </a:cxn>
                <a:cxn ang="cd2">
                  <a:pos x="l" y="vc"/>
                </a:cxn>
                <a:cxn ang="cd4">
                  <a:pos x="hc" y="b"/>
                </a:cxn>
                <a:cxn ang="0">
                  <a:pos x="r" y="vc"/>
                </a:cxn>
              </a:cxnLst>
              <a:rect l="l" t="t" r="r" b="b"/>
              <a:pathLst>
                <a:path w="67" h="49">
                  <a:moveTo>
                    <a:pt x="11" y="34"/>
                  </a:moveTo>
                  <a:lnTo>
                    <a:pt x="43" y="49"/>
                  </a:lnTo>
                  <a:cubicBezTo>
                    <a:pt x="45" y="49"/>
                    <a:pt x="49" y="49"/>
                    <a:pt x="51" y="49"/>
                  </a:cubicBezTo>
                  <a:cubicBezTo>
                    <a:pt x="57" y="49"/>
                    <a:pt x="64" y="47"/>
                    <a:pt x="66" y="41"/>
                  </a:cubicBezTo>
                  <a:cubicBezTo>
                    <a:pt x="70" y="30"/>
                    <a:pt x="66" y="20"/>
                    <a:pt x="57" y="17"/>
                  </a:cubicBezTo>
                  <a:lnTo>
                    <a:pt x="26" y="1"/>
                  </a:lnTo>
                  <a:cubicBezTo>
                    <a:pt x="17" y="-2"/>
                    <a:pt x="7" y="1"/>
                    <a:pt x="2" y="11"/>
                  </a:cubicBezTo>
                  <a:cubicBezTo>
                    <a:pt x="-2" y="20"/>
                    <a:pt x="2" y="30"/>
                    <a:pt x="11"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28" name="Gruppieren 827">
            <a:extLst>
              <a:ext uri="{FF2B5EF4-FFF2-40B4-BE49-F238E27FC236}">
                <a16:creationId xmlns:a16="http://schemas.microsoft.com/office/drawing/2014/main" id="{A2318288-D701-4D46-9747-28C0ECC70F5F}"/>
              </a:ext>
            </a:extLst>
          </p:cNvPr>
          <p:cNvGrpSpPr>
            <a:grpSpLocks noChangeAspect="1"/>
          </p:cNvGrpSpPr>
          <p:nvPr/>
        </p:nvGrpSpPr>
        <p:grpSpPr>
          <a:xfrm>
            <a:off x="6252158" y="4881078"/>
            <a:ext cx="328528" cy="328528"/>
            <a:chOff x="8681207" y="4302153"/>
            <a:chExt cx="328528" cy="328528"/>
          </a:xfrm>
          <a:solidFill>
            <a:srgbClr val="007AB3"/>
          </a:solidFill>
        </p:grpSpPr>
        <p:sp>
          <p:nvSpPr>
            <p:cNvPr id="829" name="Freihandform 1815">
              <a:extLst>
                <a:ext uri="{FF2B5EF4-FFF2-40B4-BE49-F238E27FC236}">
                  <a16:creationId xmlns:a16="http://schemas.microsoft.com/office/drawing/2014/main" id="{F7607BD5-30C0-4F4A-99C7-56BE4A8BBE86}"/>
                </a:ext>
              </a:extLst>
            </p:cNvPr>
            <p:cNvSpPr/>
            <p:nvPr/>
          </p:nvSpPr>
          <p:spPr>
            <a:xfrm>
              <a:off x="8681207"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0" name="Freihandform 1816">
              <a:extLst>
                <a:ext uri="{FF2B5EF4-FFF2-40B4-BE49-F238E27FC236}">
                  <a16:creationId xmlns:a16="http://schemas.microsoft.com/office/drawing/2014/main" id="{C8619E58-AFB7-4F33-9916-1FAB2768560F}"/>
                </a:ext>
              </a:extLst>
            </p:cNvPr>
            <p:cNvSpPr/>
            <p:nvPr/>
          </p:nvSpPr>
          <p:spPr>
            <a:xfrm>
              <a:off x="8788078" y="4367812"/>
              <a:ext cx="32364" cy="24215"/>
            </a:xfrm>
            <a:custGeom>
              <a:avLst/>
              <a:gdLst/>
              <a:ahLst/>
              <a:cxnLst>
                <a:cxn ang="3cd4">
                  <a:pos x="hc" y="t"/>
                </a:cxn>
                <a:cxn ang="cd2">
                  <a:pos x="l" y="vc"/>
                </a:cxn>
                <a:cxn ang="cd4">
                  <a:pos x="hc" y="b"/>
                </a:cxn>
                <a:cxn ang="0">
                  <a:pos x="r" y="vc"/>
                </a:cxn>
              </a:cxnLst>
              <a:rect l="l" t="t" r="r" b="b"/>
              <a:pathLst>
                <a:path w="140" h="105">
                  <a:moveTo>
                    <a:pt x="17" y="105"/>
                  </a:moveTo>
                  <a:cubicBezTo>
                    <a:pt x="28" y="105"/>
                    <a:pt x="34" y="99"/>
                    <a:pt x="34" y="89"/>
                  </a:cubicBezTo>
                  <a:cubicBezTo>
                    <a:pt x="34" y="78"/>
                    <a:pt x="42" y="72"/>
                    <a:pt x="53" y="72"/>
                  </a:cubicBezTo>
                  <a:lnTo>
                    <a:pt x="87" y="72"/>
                  </a:lnTo>
                  <a:cubicBezTo>
                    <a:pt x="117" y="72"/>
                    <a:pt x="140" y="46"/>
                    <a:pt x="140" y="19"/>
                  </a:cubicBezTo>
                  <a:cubicBezTo>
                    <a:pt x="140" y="8"/>
                    <a:pt x="133" y="0"/>
                    <a:pt x="123" y="0"/>
                  </a:cubicBezTo>
                  <a:cubicBezTo>
                    <a:pt x="112" y="0"/>
                    <a:pt x="106" y="8"/>
                    <a:pt x="106" y="19"/>
                  </a:cubicBezTo>
                  <a:cubicBezTo>
                    <a:pt x="106" y="27"/>
                    <a:pt x="98" y="36"/>
                    <a:pt x="87" y="36"/>
                  </a:cubicBezTo>
                  <a:lnTo>
                    <a:pt x="53" y="36"/>
                  </a:lnTo>
                  <a:cubicBezTo>
                    <a:pt x="23" y="36"/>
                    <a:pt x="0" y="59"/>
                    <a:pt x="0" y="89"/>
                  </a:cubicBezTo>
                  <a:cubicBezTo>
                    <a:pt x="0" y="99"/>
                    <a:pt x="6" y="105"/>
                    <a:pt x="17"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1" name="Freihandform 1817">
              <a:extLst>
                <a:ext uri="{FF2B5EF4-FFF2-40B4-BE49-F238E27FC236}">
                  <a16:creationId xmlns:a16="http://schemas.microsoft.com/office/drawing/2014/main" id="{720AC807-6610-422D-BC99-324F543E21B6}"/>
                </a:ext>
              </a:extLst>
            </p:cNvPr>
            <p:cNvSpPr/>
            <p:nvPr/>
          </p:nvSpPr>
          <p:spPr>
            <a:xfrm>
              <a:off x="8820675" y="4367812"/>
              <a:ext cx="32830" cy="24215"/>
            </a:xfrm>
            <a:custGeom>
              <a:avLst/>
              <a:gdLst/>
              <a:ahLst/>
              <a:cxnLst>
                <a:cxn ang="3cd4">
                  <a:pos x="hc" y="t"/>
                </a:cxn>
                <a:cxn ang="cd2">
                  <a:pos x="l" y="vc"/>
                </a:cxn>
                <a:cxn ang="cd4">
                  <a:pos x="hc" y="b"/>
                </a:cxn>
                <a:cxn ang="0">
                  <a:pos x="r" y="vc"/>
                </a:cxn>
              </a:cxnLst>
              <a:rect l="l" t="t" r="r" b="b"/>
              <a:pathLst>
                <a:path w="142" h="105">
                  <a:moveTo>
                    <a:pt x="19" y="105"/>
                  </a:moveTo>
                  <a:cubicBezTo>
                    <a:pt x="27" y="105"/>
                    <a:pt x="36" y="99"/>
                    <a:pt x="36" y="89"/>
                  </a:cubicBezTo>
                  <a:cubicBezTo>
                    <a:pt x="36" y="78"/>
                    <a:pt x="44" y="72"/>
                    <a:pt x="53" y="72"/>
                  </a:cubicBezTo>
                  <a:lnTo>
                    <a:pt x="89" y="72"/>
                  </a:lnTo>
                  <a:cubicBezTo>
                    <a:pt x="118" y="72"/>
                    <a:pt x="142" y="46"/>
                    <a:pt x="142" y="19"/>
                  </a:cubicBezTo>
                  <a:cubicBezTo>
                    <a:pt x="142" y="8"/>
                    <a:pt x="133" y="0"/>
                    <a:pt x="125" y="0"/>
                  </a:cubicBezTo>
                  <a:cubicBezTo>
                    <a:pt x="114" y="0"/>
                    <a:pt x="106" y="8"/>
                    <a:pt x="106" y="19"/>
                  </a:cubicBezTo>
                  <a:cubicBezTo>
                    <a:pt x="106" y="27"/>
                    <a:pt x="99" y="36"/>
                    <a:pt x="89" y="36"/>
                  </a:cubicBezTo>
                  <a:lnTo>
                    <a:pt x="53" y="36"/>
                  </a:lnTo>
                  <a:cubicBezTo>
                    <a:pt x="25" y="36"/>
                    <a:pt x="0" y="59"/>
                    <a:pt x="0" y="89"/>
                  </a:cubicBezTo>
                  <a:cubicBezTo>
                    <a:pt x="0" y="99"/>
                    <a:pt x="8" y="105"/>
                    <a:pt x="19"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2" name="Freihandform 1818">
              <a:extLst>
                <a:ext uri="{FF2B5EF4-FFF2-40B4-BE49-F238E27FC236}">
                  <a16:creationId xmlns:a16="http://schemas.microsoft.com/office/drawing/2014/main" id="{0C6203AA-69CD-46C1-A5A5-BDBFC060928A}"/>
                </a:ext>
              </a:extLst>
            </p:cNvPr>
            <p:cNvSpPr/>
            <p:nvPr/>
          </p:nvSpPr>
          <p:spPr>
            <a:xfrm>
              <a:off x="8870036" y="4392260"/>
              <a:ext cx="32597" cy="24448"/>
            </a:xfrm>
            <a:custGeom>
              <a:avLst/>
              <a:gdLst/>
              <a:ahLst/>
              <a:cxnLst>
                <a:cxn ang="3cd4">
                  <a:pos x="hc" y="t"/>
                </a:cxn>
                <a:cxn ang="cd2">
                  <a:pos x="l" y="vc"/>
                </a:cxn>
                <a:cxn ang="cd4">
                  <a:pos x="hc" y="b"/>
                </a:cxn>
                <a:cxn ang="0">
                  <a:pos x="r" y="vc"/>
                </a:cxn>
              </a:cxnLst>
              <a:rect l="l" t="t" r="r" b="b"/>
              <a:pathLst>
                <a:path w="141" h="106">
                  <a:moveTo>
                    <a:pt x="19" y="106"/>
                  </a:moveTo>
                  <a:cubicBezTo>
                    <a:pt x="27" y="106"/>
                    <a:pt x="35" y="100"/>
                    <a:pt x="35" y="89"/>
                  </a:cubicBezTo>
                  <a:cubicBezTo>
                    <a:pt x="35" y="79"/>
                    <a:pt x="44" y="72"/>
                    <a:pt x="52" y="72"/>
                  </a:cubicBezTo>
                  <a:lnTo>
                    <a:pt x="88" y="72"/>
                  </a:lnTo>
                  <a:cubicBezTo>
                    <a:pt x="118" y="72"/>
                    <a:pt x="141" y="47"/>
                    <a:pt x="141" y="20"/>
                  </a:cubicBezTo>
                  <a:cubicBezTo>
                    <a:pt x="141" y="9"/>
                    <a:pt x="133" y="0"/>
                    <a:pt x="124" y="0"/>
                  </a:cubicBezTo>
                  <a:cubicBezTo>
                    <a:pt x="114" y="0"/>
                    <a:pt x="105" y="9"/>
                    <a:pt x="105" y="20"/>
                  </a:cubicBezTo>
                  <a:cubicBezTo>
                    <a:pt x="105" y="28"/>
                    <a:pt x="99" y="36"/>
                    <a:pt x="88" y="36"/>
                  </a:cubicBezTo>
                  <a:lnTo>
                    <a:pt x="52" y="36"/>
                  </a:lnTo>
                  <a:cubicBezTo>
                    <a:pt x="25" y="36"/>
                    <a:pt x="0" y="60"/>
                    <a:pt x="0" y="89"/>
                  </a:cubicBezTo>
                  <a:cubicBezTo>
                    <a:pt x="0" y="100"/>
                    <a:pt x="8" y="106"/>
                    <a:pt x="19"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3" name="Freihandform 1819">
              <a:extLst>
                <a:ext uri="{FF2B5EF4-FFF2-40B4-BE49-F238E27FC236}">
                  <a16:creationId xmlns:a16="http://schemas.microsoft.com/office/drawing/2014/main" id="{4AA1224F-B657-4A89-A355-64F027E65F99}"/>
                </a:ext>
              </a:extLst>
            </p:cNvPr>
            <p:cNvSpPr/>
            <p:nvPr/>
          </p:nvSpPr>
          <p:spPr>
            <a:xfrm>
              <a:off x="8902866" y="4392260"/>
              <a:ext cx="32830" cy="24448"/>
            </a:xfrm>
            <a:custGeom>
              <a:avLst/>
              <a:gdLst/>
              <a:ahLst/>
              <a:cxnLst>
                <a:cxn ang="3cd4">
                  <a:pos x="hc" y="t"/>
                </a:cxn>
                <a:cxn ang="cd2">
                  <a:pos x="l" y="vc"/>
                </a:cxn>
                <a:cxn ang="cd4">
                  <a:pos x="hc" y="b"/>
                </a:cxn>
                <a:cxn ang="0">
                  <a:pos x="r" y="vc"/>
                </a:cxn>
              </a:cxnLst>
              <a:rect l="l" t="t" r="r" b="b"/>
              <a:pathLst>
                <a:path w="142" h="106">
                  <a:moveTo>
                    <a:pt x="123" y="0"/>
                  </a:moveTo>
                  <a:cubicBezTo>
                    <a:pt x="115" y="0"/>
                    <a:pt x="106" y="9"/>
                    <a:pt x="106" y="20"/>
                  </a:cubicBezTo>
                  <a:cubicBezTo>
                    <a:pt x="106" y="28"/>
                    <a:pt x="98" y="36"/>
                    <a:pt x="89" y="36"/>
                  </a:cubicBezTo>
                  <a:lnTo>
                    <a:pt x="53" y="36"/>
                  </a:lnTo>
                  <a:cubicBezTo>
                    <a:pt x="24" y="36"/>
                    <a:pt x="0" y="60"/>
                    <a:pt x="0" y="89"/>
                  </a:cubicBezTo>
                  <a:cubicBezTo>
                    <a:pt x="0" y="100"/>
                    <a:pt x="9" y="106"/>
                    <a:pt x="17" y="106"/>
                  </a:cubicBezTo>
                  <a:cubicBezTo>
                    <a:pt x="28" y="106"/>
                    <a:pt x="36" y="100"/>
                    <a:pt x="36" y="89"/>
                  </a:cubicBezTo>
                  <a:cubicBezTo>
                    <a:pt x="36" y="79"/>
                    <a:pt x="43" y="72"/>
                    <a:pt x="53" y="72"/>
                  </a:cubicBezTo>
                  <a:lnTo>
                    <a:pt x="89" y="72"/>
                  </a:lnTo>
                  <a:cubicBezTo>
                    <a:pt x="117" y="72"/>
                    <a:pt x="142" y="47"/>
                    <a:pt x="142" y="20"/>
                  </a:cubicBezTo>
                  <a:cubicBezTo>
                    <a:pt x="142"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4" name="Freihandform 1820">
              <a:extLst>
                <a:ext uri="{FF2B5EF4-FFF2-40B4-BE49-F238E27FC236}">
                  <a16:creationId xmlns:a16="http://schemas.microsoft.com/office/drawing/2014/main" id="{A712964C-9CAD-43C0-A9EA-261BDC3D19BB}"/>
                </a:ext>
              </a:extLst>
            </p:cNvPr>
            <p:cNvSpPr/>
            <p:nvPr/>
          </p:nvSpPr>
          <p:spPr>
            <a:xfrm>
              <a:off x="8755016" y="4400642"/>
              <a:ext cx="180679" cy="139235"/>
            </a:xfrm>
            <a:custGeom>
              <a:avLst/>
              <a:gdLst/>
              <a:ahLst/>
              <a:cxnLst>
                <a:cxn ang="3cd4">
                  <a:pos x="hc" y="t"/>
                </a:cxn>
                <a:cxn ang="cd2">
                  <a:pos x="l" y="vc"/>
                </a:cxn>
                <a:cxn ang="cd4">
                  <a:pos x="hc" y="b"/>
                </a:cxn>
                <a:cxn ang="0">
                  <a:pos x="r" y="vc"/>
                </a:cxn>
              </a:cxnLst>
              <a:rect l="l" t="t" r="r" b="b"/>
              <a:pathLst>
                <a:path w="777" h="599">
                  <a:moveTo>
                    <a:pt x="462" y="494"/>
                  </a:moveTo>
                  <a:lnTo>
                    <a:pt x="527" y="142"/>
                  </a:lnTo>
                  <a:lnTo>
                    <a:pt x="673" y="142"/>
                  </a:lnTo>
                  <a:lnTo>
                    <a:pt x="737" y="494"/>
                  </a:lnTo>
                  <a:close/>
                  <a:moveTo>
                    <a:pt x="38" y="566"/>
                  </a:moveTo>
                  <a:lnTo>
                    <a:pt x="104" y="36"/>
                  </a:lnTo>
                  <a:lnTo>
                    <a:pt x="356" y="36"/>
                  </a:lnTo>
                  <a:lnTo>
                    <a:pt x="422" y="566"/>
                  </a:lnTo>
                  <a:close/>
                  <a:moveTo>
                    <a:pt x="777" y="508"/>
                  </a:moveTo>
                  <a:lnTo>
                    <a:pt x="705" y="121"/>
                  </a:lnTo>
                  <a:lnTo>
                    <a:pt x="705" y="119"/>
                  </a:lnTo>
                  <a:cubicBezTo>
                    <a:pt x="705" y="117"/>
                    <a:pt x="703" y="117"/>
                    <a:pt x="703" y="115"/>
                  </a:cubicBezTo>
                  <a:lnTo>
                    <a:pt x="701" y="113"/>
                  </a:lnTo>
                  <a:cubicBezTo>
                    <a:pt x="701" y="113"/>
                    <a:pt x="701" y="111"/>
                    <a:pt x="699" y="111"/>
                  </a:cubicBezTo>
                  <a:lnTo>
                    <a:pt x="697" y="108"/>
                  </a:lnTo>
                  <a:cubicBezTo>
                    <a:pt x="697" y="108"/>
                    <a:pt x="695" y="108"/>
                    <a:pt x="692" y="106"/>
                  </a:cubicBezTo>
                  <a:lnTo>
                    <a:pt x="690" y="106"/>
                  </a:lnTo>
                  <a:lnTo>
                    <a:pt x="688" y="106"/>
                  </a:lnTo>
                  <a:lnTo>
                    <a:pt x="513" y="106"/>
                  </a:lnTo>
                  <a:cubicBezTo>
                    <a:pt x="510" y="106"/>
                    <a:pt x="510" y="106"/>
                    <a:pt x="510" y="106"/>
                  </a:cubicBezTo>
                  <a:cubicBezTo>
                    <a:pt x="508" y="106"/>
                    <a:pt x="508" y="106"/>
                    <a:pt x="506" y="106"/>
                  </a:cubicBezTo>
                  <a:cubicBezTo>
                    <a:pt x="506" y="108"/>
                    <a:pt x="504" y="108"/>
                    <a:pt x="502" y="108"/>
                  </a:cubicBezTo>
                  <a:lnTo>
                    <a:pt x="502" y="111"/>
                  </a:lnTo>
                  <a:cubicBezTo>
                    <a:pt x="500" y="111"/>
                    <a:pt x="500" y="113"/>
                    <a:pt x="498" y="113"/>
                  </a:cubicBezTo>
                  <a:cubicBezTo>
                    <a:pt x="498" y="115"/>
                    <a:pt x="498" y="115"/>
                    <a:pt x="496" y="115"/>
                  </a:cubicBezTo>
                  <a:cubicBezTo>
                    <a:pt x="496" y="117"/>
                    <a:pt x="496" y="117"/>
                    <a:pt x="496" y="119"/>
                  </a:cubicBezTo>
                  <a:cubicBezTo>
                    <a:pt x="496" y="119"/>
                    <a:pt x="496" y="121"/>
                    <a:pt x="494" y="121"/>
                  </a:cubicBezTo>
                  <a:lnTo>
                    <a:pt x="438" y="424"/>
                  </a:lnTo>
                  <a:lnTo>
                    <a:pt x="388" y="15"/>
                  </a:lnTo>
                  <a:lnTo>
                    <a:pt x="388" y="13"/>
                  </a:lnTo>
                  <a:cubicBezTo>
                    <a:pt x="388" y="13"/>
                    <a:pt x="388" y="11"/>
                    <a:pt x="386" y="11"/>
                  </a:cubicBezTo>
                  <a:cubicBezTo>
                    <a:pt x="386" y="9"/>
                    <a:pt x="386" y="9"/>
                    <a:pt x="383" y="7"/>
                  </a:cubicBezTo>
                  <a:lnTo>
                    <a:pt x="383" y="5"/>
                  </a:lnTo>
                  <a:cubicBezTo>
                    <a:pt x="381" y="5"/>
                    <a:pt x="379" y="3"/>
                    <a:pt x="379" y="3"/>
                  </a:cubicBezTo>
                  <a:lnTo>
                    <a:pt x="377" y="3"/>
                  </a:lnTo>
                  <a:cubicBezTo>
                    <a:pt x="375" y="0"/>
                    <a:pt x="375" y="0"/>
                    <a:pt x="373" y="0"/>
                  </a:cubicBezTo>
                  <a:lnTo>
                    <a:pt x="371" y="0"/>
                  </a:lnTo>
                  <a:lnTo>
                    <a:pt x="89" y="0"/>
                  </a:lnTo>
                  <a:cubicBezTo>
                    <a:pt x="87" y="0"/>
                    <a:pt x="87" y="0"/>
                    <a:pt x="87" y="0"/>
                  </a:cubicBezTo>
                  <a:cubicBezTo>
                    <a:pt x="85" y="0"/>
                    <a:pt x="83" y="0"/>
                    <a:pt x="83" y="3"/>
                  </a:cubicBezTo>
                  <a:cubicBezTo>
                    <a:pt x="81" y="3"/>
                    <a:pt x="81" y="3"/>
                    <a:pt x="81" y="3"/>
                  </a:cubicBezTo>
                  <a:cubicBezTo>
                    <a:pt x="79" y="3"/>
                    <a:pt x="79" y="5"/>
                    <a:pt x="77" y="5"/>
                  </a:cubicBezTo>
                  <a:cubicBezTo>
                    <a:pt x="77" y="7"/>
                    <a:pt x="77" y="7"/>
                    <a:pt x="74" y="7"/>
                  </a:cubicBezTo>
                  <a:cubicBezTo>
                    <a:pt x="74" y="9"/>
                    <a:pt x="74" y="9"/>
                    <a:pt x="72" y="11"/>
                  </a:cubicBezTo>
                  <a:lnTo>
                    <a:pt x="72" y="13"/>
                  </a:lnTo>
                  <a:cubicBezTo>
                    <a:pt x="72" y="15"/>
                    <a:pt x="70" y="15"/>
                    <a:pt x="70" y="15"/>
                  </a:cubicBezTo>
                  <a:lnTo>
                    <a:pt x="0" y="580"/>
                  </a:lnTo>
                  <a:cubicBezTo>
                    <a:pt x="0" y="583"/>
                    <a:pt x="0" y="583"/>
                    <a:pt x="0" y="583"/>
                  </a:cubicBezTo>
                  <a:lnTo>
                    <a:pt x="0" y="585"/>
                  </a:lnTo>
                  <a:cubicBezTo>
                    <a:pt x="0" y="587"/>
                    <a:pt x="0" y="587"/>
                    <a:pt x="2" y="589"/>
                  </a:cubicBezTo>
                  <a:lnTo>
                    <a:pt x="2" y="591"/>
                  </a:lnTo>
                  <a:cubicBezTo>
                    <a:pt x="5" y="593"/>
                    <a:pt x="5" y="593"/>
                    <a:pt x="5" y="593"/>
                  </a:cubicBezTo>
                  <a:cubicBezTo>
                    <a:pt x="5" y="595"/>
                    <a:pt x="7" y="595"/>
                    <a:pt x="7" y="597"/>
                  </a:cubicBezTo>
                  <a:cubicBezTo>
                    <a:pt x="9" y="597"/>
                    <a:pt x="9" y="597"/>
                    <a:pt x="11" y="597"/>
                  </a:cubicBezTo>
                  <a:cubicBezTo>
                    <a:pt x="11" y="599"/>
                    <a:pt x="13" y="599"/>
                    <a:pt x="13" y="599"/>
                  </a:cubicBezTo>
                  <a:cubicBezTo>
                    <a:pt x="15" y="599"/>
                    <a:pt x="15" y="599"/>
                    <a:pt x="15" y="599"/>
                  </a:cubicBezTo>
                  <a:cubicBezTo>
                    <a:pt x="17" y="599"/>
                    <a:pt x="17" y="599"/>
                    <a:pt x="17" y="599"/>
                  </a:cubicBezTo>
                  <a:lnTo>
                    <a:pt x="441" y="599"/>
                  </a:lnTo>
                  <a:cubicBezTo>
                    <a:pt x="443" y="599"/>
                    <a:pt x="443" y="599"/>
                    <a:pt x="443" y="599"/>
                  </a:cubicBezTo>
                  <a:cubicBezTo>
                    <a:pt x="445" y="599"/>
                    <a:pt x="445" y="599"/>
                    <a:pt x="445" y="599"/>
                  </a:cubicBezTo>
                  <a:cubicBezTo>
                    <a:pt x="447" y="599"/>
                    <a:pt x="449" y="599"/>
                    <a:pt x="449" y="597"/>
                  </a:cubicBezTo>
                  <a:lnTo>
                    <a:pt x="451" y="597"/>
                  </a:lnTo>
                  <a:cubicBezTo>
                    <a:pt x="453" y="595"/>
                    <a:pt x="453" y="595"/>
                    <a:pt x="455" y="593"/>
                  </a:cubicBezTo>
                  <a:lnTo>
                    <a:pt x="455" y="591"/>
                  </a:lnTo>
                  <a:cubicBezTo>
                    <a:pt x="458" y="591"/>
                    <a:pt x="458" y="589"/>
                    <a:pt x="458" y="589"/>
                  </a:cubicBezTo>
                  <a:cubicBezTo>
                    <a:pt x="458" y="587"/>
                    <a:pt x="458" y="587"/>
                    <a:pt x="458" y="585"/>
                  </a:cubicBezTo>
                  <a:lnTo>
                    <a:pt x="460" y="583"/>
                  </a:lnTo>
                  <a:lnTo>
                    <a:pt x="460" y="580"/>
                  </a:lnTo>
                  <a:lnTo>
                    <a:pt x="453" y="530"/>
                  </a:lnTo>
                  <a:lnTo>
                    <a:pt x="758" y="530"/>
                  </a:lnTo>
                  <a:cubicBezTo>
                    <a:pt x="760" y="530"/>
                    <a:pt x="760" y="530"/>
                    <a:pt x="762" y="530"/>
                  </a:cubicBezTo>
                  <a:lnTo>
                    <a:pt x="764" y="530"/>
                  </a:lnTo>
                  <a:cubicBezTo>
                    <a:pt x="764" y="527"/>
                    <a:pt x="767" y="527"/>
                    <a:pt x="767" y="527"/>
                  </a:cubicBezTo>
                  <a:cubicBezTo>
                    <a:pt x="769" y="527"/>
                    <a:pt x="769" y="525"/>
                    <a:pt x="771" y="525"/>
                  </a:cubicBezTo>
                  <a:cubicBezTo>
                    <a:pt x="771" y="525"/>
                    <a:pt x="771" y="523"/>
                    <a:pt x="773" y="523"/>
                  </a:cubicBezTo>
                  <a:cubicBezTo>
                    <a:pt x="773" y="523"/>
                    <a:pt x="773" y="521"/>
                    <a:pt x="775" y="521"/>
                  </a:cubicBezTo>
                  <a:cubicBezTo>
                    <a:pt x="775" y="519"/>
                    <a:pt x="775" y="519"/>
                    <a:pt x="775" y="517"/>
                  </a:cubicBezTo>
                  <a:lnTo>
                    <a:pt x="775" y="515"/>
                  </a:lnTo>
                  <a:cubicBezTo>
                    <a:pt x="777" y="513"/>
                    <a:pt x="777" y="513"/>
                    <a:pt x="777" y="513"/>
                  </a:cubicBezTo>
                  <a:cubicBezTo>
                    <a:pt x="777" y="511"/>
                    <a:pt x="777" y="511"/>
                    <a:pt x="777" y="511"/>
                  </a:cubicBezTo>
                  <a:cubicBezTo>
                    <a:pt x="775" y="511"/>
                    <a:pt x="777" y="508"/>
                    <a:pt x="777" y="50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35" name="Gruppieren 834">
            <a:extLst>
              <a:ext uri="{FF2B5EF4-FFF2-40B4-BE49-F238E27FC236}">
                <a16:creationId xmlns:a16="http://schemas.microsoft.com/office/drawing/2014/main" id="{821E0713-3C09-4BE3-86D6-68D1A60D6B89}"/>
              </a:ext>
            </a:extLst>
          </p:cNvPr>
          <p:cNvGrpSpPr>
            <a:grpSpLocks noChangeAspect="1"/>
          </p:cNvGrpSpPr>
          <p:nvPr/>
        </p:nvGrpSpPr>
        <p:grpSpPr>
          <a:xfrm>
            <a:off x="6695707" y="4881078"/>
            <a:ext cx="328528" cy="328528"/>
            <a:chOff x="9124756" y="4302153"/>
            <a:chExt cx="328528" cy="328528"/>
          </a:xfrm>
          <a:solidFill>
            <a:srgbClr val="007AB3"/>
          </a:solidFill>
        </p:grpSpPr>
        <p:sp>
          <p:nvSpPr>
            <p:cNvPr id="836" name="Freihandform 1822">
              <a:extLst>
                <a:ext uri="{FF2B5EF4-FFF2-40B4-BE49-F238E27FC236}">
                  <a16:creationId xmlns:a16="http://schemas.microsoft.com/office/drawing/2014/main" id="{F4EDA917-DCF0-4976-93BB-D6C446107126}"/>
                </a:ext>
              </a:extLst>
            </p:cNvPr>
            <p:cNvSpPr/>
            <p:nvPr/>
          </p:nvSpPr>
          <p:spPr>
            <a:xfrm>
              <a:off x="9124756"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7" name="Freihandform 1823">
              <a:extLst>
                <a:ext uri="{FF2B5EF4-FFF2-40B4-BE49-F238E27FC236}">
                  <a16:creationId xmlns:a16="http://schemas.microsoft.com/office/drawing/2014/main" id="{241FAFEA-9035-45DB-87E9-B0C64B81FEB1}"/>
                </a:ext>
              </a:extLst>
            </p:cNvPr>
            <p:cNvSpPr/>
            <p:nvPr/>
          </p:nvSpPr>
          <p:spPr>
            <a:xfrm>
              <a:off x="9320802" y="4375728"/>
              <a:ext cx="66358" cy="89874"/>
            </a:xfrm>
            <a:custGeom>
              <a:avLst/>
              <a:gdLst/>
              <a:ahLst/>
              <a:cxnLst>
                <a:cxn ang="3cd4">
                  <a:pos x="hc" y="t"/>
                </a:cxn>
                <a:cxn ang="cd2">
                  <a:pos x="l" y="vc"/>
                </a:cxn>
                <a:cxn ang="cd4">
                  <a:pos x="hc" y="b"/>
                </a:cxn>
                <a:cxn ang="0">
                  <a:pos x="r" y="vc"/>
                </a:cxn>
              </a:cxnLst>
              <a:rect l="l" t="t" r="r" b="b"/>
              <a:pathLst>
                <a:path w="286" h="387">
                  <a:moveTo>
                    <a:pt x="23" y="2"/>
                  </a:moveTo>
                  <a:cubicBezTo>
                    <a:pt x="15" y="-3"/>
                    <a:pt x="4" y="2"/>
                    <a:pt x="2" y="12"/>
                  </a:cubicBezTo>
                  <a:cubicBezTo>
                    <a:pt x="-2" y="21"/>
                    <a:pt x="2" y="31"/>
                    <a:pt x="13" y="33"/>
                  </a:cubicBezTo>
                  <a:cubicBezTo>
                    <a:pt x="74" y="57"/>
                    <a:pt x="134" y="103"/>
                    <a:pt x="180" y="167"/>
                  </a:cubicBezTo>
                  <a:cubicBezTo>
                    <a:pt x="225" y="230"/>
                    <a:pt x="250" y="302"/>
                    <a:pt x="250" y="368"/>
                  </a:cubicBezTo>
                  <a:cubicBezTo>
                    <a:pt x="250" y="378"/>
                    <a:pt x="258" y="387"/>
                    <a:pt x="267" y="387"/>
                  </a:cubicBezTo>
                  <a:lnTo>
                    <a:pt x="269" y="387"/>
                  </a:lnTo>
                  <a:cubicBezTo>
                    <a:pt x="277" y="387"/>
                    <a:pt x="286" y="378"/>
                    <a:pt x="286" y="368"/>
                  </a:cubicBezTo>
                  <a:cubicBezTo>
                    <a:pt x="284" y="294"/>
                    <a:pt x="256" y="215"/>
                    <a:pt x="208" y="146"/>
                  </a:cubicBezTo>
                  <a:cubicBezTo>
                    <a:pt x="159" y="78"/>
                    <a:pt x="93" y="25"/>
                    <a:pt x="23"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8" name="Freihandform 1824">
              <a:extLst>
                <a:ext uri="{FF2B5EF4-FFF2-40B4-BE49-F238E27FC236}">
                  <a16:creationId xmlns:a16="http://schemas.microsoft.com/office/drawing/2014/main" id="{B94C94BB-5139-4576-9956-0062CE03C61F}"/>
                </a:ext>
              </a:extLst>
            </p:cNvPr>
            <p:cNvSpPr/>
            <p:nvPr/>
          </p:nvSpPr>
          <p:spPr>
            <a:xfrm>
              <a:off x="9318008" y="4395054"/>
              <a:ext cx="49826" cy="66823"/>
            </a:xfrm>
            <a:custGeom>
              <a:avLst/>
              <a:gdLst/>
              <a:ahLst/>
              <a:cxnLst>
                <a:cxn ang="3cd4">
                  <a:pos x="hc" y="t"/>
                </a:cxn>
                <a:cxn ang="cd2">
                  <a:pos x="l" y="vc"/>
                </a:cxn>
                <a:cxn ang="cd4">
                  <a:pos x="hc" y="b"/>
                </a:cxn>
                <a:cxn ang="0">
                  <a:pos x="r" y="vc"/>
                </a:cxn>
              </a:cxnLst>
              <a:rect l="l" t="t" r="r" b="b"/>
              <a:pathLst>
                <a:path w="215" h="288">
                  <a:moveTo>
                    <a:pt x="12" y="34"/>
                  </a:moveTo>
                  <a:cubicBezTo>
                    <a:pt x="57" y="51"/>
                    <a:pt x="99" y="85"/>
                    <a:pt x="131" y="129"/>
                  </a:cubicBezTo>
                  <a:cubicBezTo>
                    <a:pt x="162" y="174"/>
                    <a:pt x="179" y="224"/>
                    <a:pt x="179" y="271"/>
                  </a:cubicBezTo>
                  <a:cubicBezTo>
                    <a:pt x="179" y="282"/>
                    <a:pt x="188" y="288"/>
                    <a:pt x="196" y="288"/>
                  </a:cubicBezTo>
                  <a:lnTo>
                    <a:pt x="198" y="288"/>
                  </a:lnTo>
                  <a:cubicBezTo>
                    <a:pt x="207" y="288"/>
                    <a:pt x="215" y="279"/>
                    <a:pt x="215" y="271"/>
                  </a:cubicBezTo>
                  <a:cubicBezTo>
                    <a:pt x="215" y="216"/>
                    <a:pt x="194" y="159"/>
                    <a:pt x="158" y="108"/>
                  </a:cubicBezTo>
                  <a:cubicBezTo>
                    <a:pt x="122" y="57"/>
                    <a:pt x="76" y="19"/>
                    <a:pt x="25" y="2"/>
                  </a:cubicBezTo>
                  <a:cubicBezTo>
                    <a:pt x="14" y="-2"/>
                    <a:pt x="4" y="2"/>
                    <a:pt x="2" y="13"/>
                  </a:cubicBezTo>
                  <a:cubicBezTo>
                    <a:pt x="-3" y="21"/>
                    <a:pt x="4" y="32"/>
                    <a:pt x="12"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39" name="Freihandform 1825">
              <a:extLst>
                <a:ext uri="{FF2B5EF4-FFF2-40B4-BE49-F238E27FC236}">
                  <a16:creationId xmlns:a16="http://schemas.microsoft.com/office/drawing/2014/main" id="{6044D210-C0B4-4D62-B49F-C559FBF42FB3}"/>
                </a:ext>
              </a:extLst>
            </p:cNvPr>
            <p:cNvSpPr/>
            <p:nvPr/>
          </p:nvSpPr>
          <p:spPr>
            <a:xfrm>
              <a:off x="9202988" y="4367812"/>
              <a:ext cx="171599" cy="188828"/>
            </a:xfrm>
            <a:custGeom>
              <a:avLst/>
              <a:gdLst/>
              <a:ahLst/>
              <a:cxnLst>
                <a:cxn ang="3cd4">
                  <a:pos x="hc" y="t"/>
                </a:cxn>
                <a:cxn ang="cd2">
                  <a:pos x="l" y="vc"/>
                </a:cxn>
                <a:cxn ang="cd4">
                  <a:pos x="hc" y="b"/>
                </a:cxn>
                <a:cxn ang="0">
                  <a:pos x="r" y="vc"/>
                </a:cxn>
              </a:cxnLst>
              <a:rect l="l" t="t" r="r" b="b"/>
              <a:pathLst>
                <a:path w="738" h="812">
                  <a:moveTo>
                    <a:pt x="553" y="518"/>
                  </a:moveTo>
                  <a:cubicBezTo>
                    <a:pt x="466" y="470"/>
                    <a:pt x="436" y="421"/>
                    <a:pt x="438" y="412"/>
                  </a:cubicBezTo>
                  <a:cubicBezTo>
                    <a:pt x="441" y="410"/>
                    <a:pt x="445" y="410"/>
                    <a:pt x="453" y="410"/>
                  </a:cubicBezTo>
                  <a:cubicBezTo>
                    <a:pt x="477" y="410"/>
                    <a:pt x="523" y="421"/>
                    <a:pt x="589" y="459"/>
                  </a:cubicBezTo>
                  <a:cubicBezTo>
                    <a:pt x="676" y="508"/>
                    <a:pt x="705" y="556"/>
                    <a:pt x="703" y="565"/>
                  </a:cubicBezTo>
                  <a:cubicBezTo>
                    <a:pt x="697" y="571"/>
                    <a:pt x="640" y="569"/>
                    <a:pt x="553" y="518"/>
                  </a:cubicBezTo>
                  <a:close/>
                  <a:moveTo>
                    <a:pt x="369" y="317"/>
                  </a:moveTo>
                  <a:cubicBezTo>
                    <a:pt x="360" y="317"/>
                    <a:pt x="335" y="268"/>
                    <a:pt x="335" y="177"/>
                  </a:cubicBezTo>
                  <a:cubicBezTo>
                    <a:pt x="335" y="84"/>
                    <a:pt x="360" y="36"/>
                    <a:pt x="369" y="36"/>
                  </a:cubicBezTo>
                  <a:cubicBezTo>
                    <a:pt x="379" y="36"/>
                    <a:pt x="405" y="84"/>
                    <a:pt x="405" y="177"/>
                  </a:cubicBezTo>
                  <a:cubicBezTo>
                    <a:pt x="405" y="268"/>
                    <a:pt x="379" y="317"/>
                    <a:pt x="369" y="317"/>
                  </a:cubicBezTo>
                  <a:close/>
                  <a:moveTo>
                    <a:pt x="369" y="423"/>
                  </a:moveTo>
                  <a:cubicBezTo>
                    <a:pt x="350" y="423"/>
                    <a:pt x="335" y="408"/>
                    <a:pt x="335" y="389"/>
                  </a:cubicBezTo>
                  <a:cubicBezTo>
                    <a:pt x="335" y="368"/>
                    <a:pt x="350" y="353"/>
                    <a:pt x="369" y="353"/>
                  </a:cubicBezTo>
                  <a:cubicBezTo>
                    <a:pt x="390" y="353"/>
                    <a:pt x="405" y="368"/>
                    <a:pt x="405" y="389"/>
                  </a:cubicBezTo>
                  <a:cubicBezTo>
                    <a:pt x="405" y="408"/>
                    <a:pt x="390" y="423"/>
                    <a:pt x="369" y="423"/>
                  </a:cubicBezTo>
                  <a:close/>
                  <a:moveTo>
                    <a:pt x="184" y="518"/>
                  </a:moveTo>
                  <a:cubicBezTo>
                    <a:pt x="98" y="569"/>
                    <a:pt x="43" y="573"/>
                    <a:pt x="36" y="565"/>
                  </a:cubicBezTo>
                  <a:cubicBezTo>
                    <a:pt x="32" y="556"/>
                    <a:pt x="64" y="508"/>
                    <a:pt x="151" y="459"/>
                  </a:cubicBezTo>
                  <a:cubicBezTo>
                    <a:pt x="216" y="421"/>
                    <a:pt x="263" y="410"/>
                    <a:pt x="286" y="410"/>
                  </a:cubicBezTo>
                  <a:cubicBezTo>
                    <a:pt x="292" y="410"/>
                    <a:pt x="299" y="410"/>
                    <a:pt x="299" y="412"/>
                  </a:cubicBezTo>
                  <a:cubicBezTo>
                    <a:pt x="303" y="421"/>
                    <a:pt x="271" y="470"/>
                    <a:pt x="184" y="518"/>
                  </a:cubicBezTo>
                  <a:close/>
                  <a:moveTo>
                    <a:pt x="606" y="427"/>
                  </a:moveTo>
                  <a:cubicBezTo>
                    <a:pt x="565" y="404"/>
                    <a:pt x="523" y="387"/>
                    <a:pt x="489" y="379"/>
                  </a:cubicBezTo>
                  <a:cubicBezTo>
                    <a:pt x="468" y="374"/>
                    <a:pt x="451" y="374"/>
                    <a:pt x="438" y="376"/>
                  </a:cubicBezTo>
                  <a:cubicBezTo>
                    <a:pt x="434" y="355"/>
                    <a:pt x="424" y="340"/>
                    <a:pt x="407" y="330"/>
                  </a:cubicBezTo>
                  <a:cubicBezTo>
                    <a:pt x="430" y="296"/>
                    <a:pt x="441" y="235"/>
                    <a:pt x="441" y="177"/>
                  </a:cubicBezTo>
                  <a:cubicBezTo>
                    <a:pt x="441" y="93"/>
                    <a:pt x="417" y="0"/>
                    <a:pt x="369" y="0"/>
                  </a:cubicBezTo>
                  <a:cubicBezTo>
                    <a:pt x="320" y="0"/>
                    <a:pt x="299" y="93"/>
                    <a:pt x="299" y="177"/>
                  </a:cubicBezTo>
                  <a:cubicBezTo>
                    <a:pt x="299" y="235"/>
                    <a:pt x="309" y="296"/>
                    <a:pt x="331" y="330"/>
                  </a:cubicBezTo>
                  <a:cubicBezTo>
                    <a:pt x="316" y="340"/>
                    <a:pt x="303" y="355"/>
                    <a:pt x="301" y="376"/>
                  </a:cubicBezTo>
                  <a:cubicBezTo>
                    <a:pt x="288" y="374"/>
                    <a:pt x="271" y="374"/>
                    <a:pt x="250" y="379"/>
                  </a:cubicBezTo>
                  <a:cubicBezTo>
                    <a:pt x="214" y="387"/>
                    <a:pt x="174" y="404"/>
                    <a:pt x="132" y="427"/>
                  </a:cubicBezTo>
                  <a:cubicBezTo>
                    <a:pt x="91" y="450"/>
                    <a:pt x="55" y="478"/>
                    <a:pt x="32" y="503"/>
                  </a:cubicBezTo>
                  <a:cubicBezTo>
                    <a:pt x="-4" y="544"/>
                    <a:pt x="-4" y="569"/>
                    <a:pt x="5" y="582"/>
                  </a:cubicBezTo>
                  <a:cubicBezTo>
                    <a:pt x="11" y="592"/>
                    <a:pt x="24" y="603"/>
                    <a:pt x="51" y="603"/>
                  </a:cubicBezTo>
                  <a:cubicBezTo>
                    <a:pt x="60" y="603"/>
                    <a:pt x="72" y="601"/>
                    <a:pt x="85" y="599"/>
                  </a:cubicBezTo>
                  <a:cubicBezTo>
                    <a:pt x="121" y="590"/>
                    <a:pt x="161" y="573"/>
                    <a:pt x="204" y="550"/>
                  </a:cubicBezTo>
                  <a:cubicBezTo>
                    <a:pt x="244" y="527"/>
                    <a:pt x="280" y="499"/>
                    <a:pt x="303" y="474"/>
                  </a:cubicBezTo>
                  <a:cubicBezTo>
                    <a:pt x="314" y="461"/>
                    <a:pt x="320" y="453"/>
                    <a:pt x="326" y="444"/>
                  </a:cubicBezTo>
                  <a:cubicBezTo>
                    <a:pt x="333" y="448"/>
                    <a:pt x="341" y="455"/>
                    <a:pt x="352" y="457"/>
                  </a:cubicBezTo>
                  <a:lnTo>
                    <a:pt x="352" y="768"/>
                  </a:lnTo>
                  <a:cubicBezTo>
                    <a:pt x="350" y="766"/>
                    <a:pt x="345" y="764"/>
                    <a:pt x="343" y="762"/>
                  </a:cubicBezTo>
                  <a:cubicBezTo>
                    <a:pt x="328" y="751"/>
                    <a:pt x="314" y="740"/>
                    <a:pt x="299" y="740"/>
                  </a:cubicBezTo>
                  <a:cubicBezTo>
                    <a:pt x="284" y="740"/>
                    <a:pt x="269" y="751"/>
                    <a:pt x="254" y="762"/>
                  </a:cubicBezTo>
                  <a:cubicBezTo>
                    <a:pt x="246" y="768"/>
                    <a:pt x="231" y="776"/>
                    <a:pt x="229" y="776"/>
                  </a:cubicBezTo>
                  <a:cubicBezTo>
                    <a:pt x="223" y="776"/>
                    <a:pt x="210" y="768"/>
                    <a:pt x="204" y="762"/>
                  </a:cubicBezTo>
                  <a:cubicBezTo>
                    <a:pt x="187" y="751"/>
                    <a:pt x="172" y="740"/>
                    <a:pt x="157" y="740"/>
                  </a:cubicBezTo>
                  <a:cubicBezTo>
                    <a:pt x="144" y="740"/>
                    <a:pt x="123" y="755"/>
                    <a:pt x="93" y="781"/>
                  </a:cubicBezTo>
                  <a:cubicBezTo>
                    <a:pt x="85" y="787"/>
                    <a:pt x="85" y="798"/>
                    <a:pt x="91" y="806"/>
                  </a:cubicBezTo>
                  <a:cubicBezTo>
                    <a:pt x="98" y="812"/>
                    <a:pt x="108" y="815"/>
                    <a:pt x="117" y="808"/>
                  </a:cubicBezTo>
                  <a:cubicBezTo>
                    <a:pt x="134" y="791"/>
                    <a:pt x="153" y="779"/>
                    <a:pt x="157" y="776"/>
                  </a:cubicBezTo>
                  <a:cubicBezTo>
                    <a:pt x="161" y="776"/>
                    <a:pt x="176" y="785"/>
                    <a:pt x="182" y="791"/>
                  </a:cubicBezTo>
                  <a:cubicBezTo>
                    <a:pt x="199" y="802"/>
                    <a:pt x="214" y="812"/>
                    <a:pt x="227" y="812"/>
                  </a:cubicBezTo>
                  <a:cubicBezTo>
                    <a:pt x="242" y="812"/>
                    <a:pt x="256" y="802"/>
                    <a:pt x="273" y="791"/>
                  </a:cubicBezTo>
                  <a:cubicBezTo>
                    <a:pt x="282" y="785"/>
                    <a:pt x="295" y="776"/>
                    <a:pt x="299" y="776"/>
                  </a:cubicBezTo>
                  <a:cubicBezTo>
                    <a:pt x="303" y="776"/>
                    <a:pt x="316" y="785"/>
                    <a:pt x="324" y="791"/>
                  </a:cubicBezTo>
                  <a:cubicBezTo>
                    <a:pt x="341" y="802"/>
                    <a:pt x="356" y="812"/>
                    <a:pt x="369" y="812"/>
                  </a:cubicBezTo>
                  <a:cubicBezTo>
                    <a:pt x="383" y="812"/>
                    <a:pt x="398" y="802"/>
                    <a:pt x="415" y="791"/>
                  </a:cubicBezTo>
                  <a:cubicBezTo>
                    <a:pt x="422" y="785"/>
                    <a:pt x="436" y="776"/>
                    <a:pt x="438" y="776"/>
                  </a:cubicBezTo>
                  <a:cubicBezTo>
                    <a:pt x="445" y="776"/>
                    <a:pt x="458" y="785"/>
                    <a:pt x="464" y="791"/>
                  </a:cubicBezTo>
                  <a:cubicBezTo>
                    <a:pt x="481" y="802"/>
                    <a:pt x="496" y="812"/>
                    <a:pt x="508" y="812"/>
                  </a:cubicBezTo>
                  <a:cubicBezTo>
                    <a:pt x="523" y="812"/>
                    <a:pt x="538" y="802"/>
                    <a:pt x="555" y="791"/>
                  </a:cubicBezTo>
                  <a:cubicBezTo>
                    <a:pt x="561" y="785"/>
                    <a:pt x="574" y="776"/>
                    <a:pt x="578" y="776"/>
                  </a:cubicBezTo>
                  <a:cubicBezTo>
                    <a:pt x="585" y="779"/>
                    <a:pt x="604" y="793"/>
                    <a:pt x="623" y="808"/>
                  </a:cubicBezTo>
                  <a:cubicBezTo>
                    <a:pt x="629" y="815"/>
                    <a:pt x="642" y="812"/>
                    <a:pt x="648" y="806"/>
                  </a:cubicBezTo>
                  <a:cubicBezTo>
                    <a:pt x="654" y="798"/>
                    <a:pt x="652" y="787"/>
                    <a:pt x="646" y="781"/>
                  </a:cubicBezTo>
                  <a:cubicBezTo>
                    <a:pt x="625" y="762"/>
                    <a:pt x="595" y="740"/>
                    <a:pt x="578" y="740"/>
                  </a:cubicBezTo>
                  <a:cubicBezTo>
                    <a:pt x="565" y="740"/>
                    <a:pt x="551" y="751"/>
                    <a:pt x="534" y="762"/>
                  </a:cubicBezTo>
                  <a:cubicBezTo>
                    <a:pt x="527" y="768"/>
                    <a:pt x="513" y="776"/>
                    <a:pt x="510" y="776"/>
                  </a:cubicBezTo>
                  <a:cubicBezTo>
                    <a:pt x="506" y="776"/>
                    <a:pt x="491" y="768"/>
                    <a:pt x="485" y="762"/>
                  </a:cubicBezTo>
                  <a:cubicBezTo>
                    <a:pt x="468" y="751"/>
                    <a:pt x="453" y="740"/>
                    <a:pt x="441" y="740"/>
                  </a:cubicBezTo>
                  <a:cubicBezTo>
                    <a:pt x="426" y="740"/>
                    <a:pt x="411" y="751"/>
                    <a:pt x="394" y="762"/>
                  </a:cubicBezTo>
                  <a:cubicBezTo>
                    <a:pt x="392" y="764"/>
                    <a:pt x="390" y="766"/>
                    <a:pt x="388" y="768"/>
                  </a:cubicBezTo>
                  <a:lnTo>
                    <a:pt x="388" y="457"/>
                  </a:lnTo>
                  <a:cubicBezTo>
                    <a:pt x="396" y="455"/>
                    <a:pt x="405" y="448"/>
                    <a:pt x="413" y="444"/>
                  </a:cubicBezTo>
                  <a:cubicBezTo>
                    <a:pt x="417" y="453"/>
                    <a:pt x="426" y="461"/>
                    <a:pt x="434" y="474"/>
                  </a:cubicBezTo>
                  <a:cubicBezTo>
                    <a:pt x="460" y="499"/>
                    <a:pt x="496" y="527"/>
                    <a:pt x="536" y="550"/>
                  </a:cubicBezTo>
                  <a:cubicBezTo>
                    <a:pt x="576" y="573"/>
                    <a:pt x="618" y="590"/>
                    <a:pt x="652" y="599"/>
                  </a:cubicBezTo>
                  <a:cubicBezTo>
                    <a:pt x="667" y="601"/>
                    <a:pt x="678" y="603"/>
                    <a:pt x="688" y="603"/>
                  </a:cubicBezTo>
                  <a:cubicBezTo>
                    <a:pt x="716" y="603"/>
                    <a:pt x="728" y="592"/>
                    <a:pt x="733" y="582"/>
                  </a:cubicBezTo>
                  <a:cubicBezTo>
                    <a:pt x="741" y="569"/>
                    <a:pt x="743" y="544"/>
                    <a:pt x="707" y="503"/>
                  </a:cubicBezTo>
                  <a:cubicBezTo>
                    <a:pt x="684" y="478"/>
                    <a:pt x="648" y="450"/>
                    <a:pt x="606" y="4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40" name="Gruppieren 839">
            <a:extLst>
              <a:ext uri="{FF2B5EF4-FFF2-40B4-BE49-F238E27FC236}">
                <a16:creationId xmlns:a16="http://schemas.microsoft.com/office/drawing/2014/main" id="{3D4DC02B-1667-4AEC-A709-024E63997BB5}"/>
              </a:ext>
            </a:extLst>
          </p:cNvPr>
          <p:cNvGrpSpPr>
            <a:grpSpLocks noChangeAspect="1"/>
          </p:cNvGrpSpPr>
          <p:nvPr/>
        </p:nvGrpSpPr>
        <p:grpSpPr>
          <a:xfrm>
            <a:off x="7139023" y="4881078"/>
            <a:ext cx="328528" cy="328528"/>
            <a:chOff x="9568072" y="4302153"/>
            <a:chExt cx="328528" cy="328528"/>
          </a:xfrm>
          <a:solidFill>
            <a:srgbClr val="007AB3"/>
          </a:solidFill>
        </p:grpSpPr>
        <p:sp>
          <p:nvSpPr>
            <p:cNvPr id="841" name="Freihandform 1827">
              <a:extLst>
                <a:ext uri="{FF2B5EF4-FFF2-40B4-BE49-F238E27FC236}">
                  <a16:creationId xmlns:a16="http://schemas.microsoft.com/office/drawing/2014/main" id="{49546522-F720-4FC2-B20A-F5437A9649B9}"/>
                </a:ext>
              </a:extLst>
            </p:cNvPr>
            <p:cNvSpPr/>
            <p:nvPr/>
          </p:nvSpPr>
          <p:spPr>
            <a:xfrm>
              <a:off x="956807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2" name="Freihandform 1828">
              <a:extLst>
                <a:ext uri="{FF2B5EF4-FFF2-40B4-BE49-F238E27FC236}">
                  <a16:creationId xmlns:a16="http://schemas.microsoft.com/office/drawing/2014/main" id="{45F4087D-1496-4032-81DF-D2E8EC501475}"/>
                </a:ext>
              </a:extLst>
            </p:cNvPr>
            <p:cNvSpPr/>
            <p:nvPr/>
          </p:nvSpPr>
          <p:spPr>
            <a:xfrm>
              <a:off x="9764351" y="4375728"/>
              <a:ext cx="66358" cy="89874"/>
            </a:xfrm>
            <a:custGeom>
              <a:avLst/>
              <a:gdLst/>
              <a:ahLst/>
              <a:cxnLst>
                <a:cxn ang="3cd4">
                  <a:pos x="hc" y="t"/>
                </a:cxn>
                <a:cxn ang="cd2">
                  <a:pos x="l" y="vc"/>
                </a:cxn>
                <a:cxn ang="cd4">
                  <a:pos x="hc" y="b"/>
                </a:cxn>
                <a:cxn ang="0">
                  <a:pos x="r" y="vc"/>
                </a:cxn>
              </a:cxnLst>
              <a:rect l="l" t="t" r="r" b="b"/>
              <a:pathLst>
                <a:path w="286" h="387">
                  <a:moveTo>
                    <a:pt x="23" y="2"/>
                  </a:moveTo>
                  <a:cubicBezTo>
                    <a:pt x="15" y="-3"/>
                    <a:pt x="4" y="2"/>
                    <a:pt x="2" y="12"/>
                  </a:cubicBezTo>
                  <a:cubicBezTo>
                    <a:pt x="-2" y="21"/>
                    <a:pt x="2" y="31"/>
                    <a:pt x="13" y="33"/>
                  </a:cubicBezTo>
                  <a:cubicBezTo>
                    <a:pt x="74" y="57"/>
                    <a:pt x="133" y="103"/>
                    <a:pt x="180" y="167"/>
                  </a:cubicBezTo>
                  <a:cubicBezTo>
                    <a:pt x="225" y="230"/>
                    <a:pt x="250" y="302"/>
                    <a:pt x="250" y="368"/>
                  </a:cubicBezTo>
                  <a:cubicBezTo>
                    <a:pt x="250" y="378"/>
                    <a:pt x="258" y="387"/>
                    <a:pt x="267" y="387"/>
                  </a:cubicBezTo>
                  <a:lnTo>
                    <a:pt x="269" y="387"/>
                  </a:lnTo>
                  <a:cubicBezTo>
                    <a:pt x="277" y="387"/>
                    <a:pt x="286" y="378"/>
                    <a:pt x="286" y="368"/>
                  </a:cubicBezTo>
                  <a:cubicBezTo>
                    <a:pt x="284" y="294"/>
                    <a:pt x="256" y="215"/>
                    <a:pt x="208" y="146"/>
                  </a:cubicBezTo>
                  <a:cubicBezTo>
                    <a:pt x="159" y="78"/>
                    <a:pt x="93" y="25"/>
                    <a:pt x="23" y="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3" name="Freihandform 1829">
              <a:extLst>
                <a:ext uri="{FF2B5EF4-FFF2-40B4-BE49-F238E27FC236}">
                  <a16:creationId xmlns:a16="http://schemas.microsoft.com/office/drawing/2014/main" id="{CB1241E3-E63E-4325-BB62-3B3B49266E8F}"/>
                </a:ext>
              </a:extLst>
            </p:cNvPr>
            <p:cNvSpPr/>
            <p:nvPr/>
          </p:nvSpPr>
          <p:spPr>
            <a:xfrm>
              <a:off x="9761557" y="4395054"/>
              <a:ext cx="49826" cy="66823"/>
            </a:xfrm>
            <a:custGeom>
              <a:avLst/>
              <a:gdLst/>
              <a:ahLst/>
              <a:cxnLst>
                <a:cxn ang="3cd4">
                  <a:pos x="hc" y="t"/>
                </a:cxn>
                <a:cxn ang="cd2">
                  <a:pos x="l" y="vc"/>
                </a:cxn>
                <a:cxn ang="cd4">
                  <a:pos x="hc" y="b"/>
                </a:cxn>
                <a:cxn ang="0">
                  <a:pos x="r" y="vc"/>
                </a:cxn>
              </a:cxnLst>
              <a:rect l="l" t="t" r="r" b="b"/>
              <a:pathLst>
                <a:path w="215" h="288">
                  <a:moveTo>
                    <a:pt x="12" y="34"/>
                  </a:moveTo>
                  <a:cubicBezTo>
                    <a:pt x="57" y="51"/>
                    <a:pt x="99" y="85"/>
                    <a:pt x="131" y="129"/>
                  </a:cubicBezTo>
                  <a:cubicBezTo>
                    <a:pt x="162" y="174"/>
                    <a:pt x="179" y="224"/>
                    <a:pt x="179" y="271"/>
                  </a:cubicBezTo>
                  <a:cubicBezTo>
                    <a:pt x="179" y="282"/>
                    <a:pt x="188" y="288"/>
                    <a:pt x="196" y="288"/>
                  </a:cubicBezTo>
                  <a:lnTo>
                    <a:pt x="198" y="288"/>
                  </a:lnTo>
                  <a:cubicBezTo>
                    <a:pt x="207" y="288"/>
                    <a:pt x="215" y="279"/>
                    <a:pt x="215" y="271"/>
                  </a:cubicBezTo>
                  <a:cubicBezTo>
                    <a:pt x="215" y="216"/>
                    <a:pt x="194" y="159"/>
                    <a:pt x="158" y="108"/>
                  </a:cubicBezTo>
                  <a:cubicBezTo>
                    <a:pt x="122" y="57"/>
                    <a:pt x="76" y="19"/>
                    <a:pt x="25" y="2"/>
                  </a:cubicBezTo>
                  <a:cubicBezTo>
                    <a:pt x="14" y="-2"/>
                    <a:pt x="4" y="2"/>
                    <a:pt x="2" y="13"/>
                  </a:cubicBezTo>
                  <a:cubicBezTo>
                    <a:pt x="-3" y="21"/>
                    <a:pt x="4" y="32"/>
                    <a:pt x="12" y="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4" name="Freihandform 1830">
              <a:extLst>
                <a:ext uri="{FF2B5EF4-FFF2-40B4-BE49-F238E27FC236}">
                  <a16:creationId xmlns:a16="http://schemas.microsoft.com/office/drawing/2014/main" id="{2BB6643B-44AA-4B7B-912B-20B37060D031}"/>
                </a:ext>
              </a:extLst>
            </p:cNvPr>
            <p:cNvSpPr/>
            <p:nvPr/>
          </p:nvSpPr>
          <p:spPr>
            <a:xfrm>
              <a:off x="9646537" y="4367812"/>
              <a:ext cx="171831" cy="188828"/>
            </a:xfrm>
            <a:custGeom>
              <a:avLst/>
              <a:gdLst/>
              <a:ahLst/>
              <a:cxnLst>
                <a:cxn ang="3cd4">
                  <a:pos x="hc" y="t"/>
                </a:cxn>
                <a:cxn ang="cd2">
                  <a:pos x="l" y="vc"/>
                </a:cxn>
                <a:cxn ang="cd4">
                  <a:pos x="hc" y="b"/>
                </a:cxn>
                <a:cxn ang="0">
                  <a:pos x="r" y="vc"/>
                </a:cxn>
              </a:cxnLst>
              <a:rect l="l" t="t" r="r" b="b"/>
              <a:pathLst>
                <a:path w="739" h="812">
                  <a:moveTo>
                    <a:pt x="553" y="518"/>
                  </a:moveTo>
                  <a:cubicBezTo>
                    <a:pt x="466" y="470"/>
                    <a:pt x="436" y="421"/>
                    <a:pt x="438" y="412"/>
                  </a:cubicBezTo>
                  <a:cubicBezTo>
                    <a:pt x="445" y="406"/>
                    <a:pt x="502" y="408"/>
                    <a:pt x="589" y="459"/>
                  </a:cubicBezTo>
                  <a:cubicBezTo>
                    <a:pt x="675" y="508"/>
                    <a:pt x="705" y="556"/>
                    <a:pt x="703" y="565"/>
                  </a:cubicBezTo>
                  <a:cubicBezTo>
                    <a:pt x="697" y="571"/>
                    <a:pt x="639" y="569"/>
                    <a:pt x="553" y="518"/>
                  </a:cubicBezTo>
                  <a:close/>
                  <a:moveTo>
                    <a:pt x="369" y="317"/>
                  </a:moveTo>
                  <a:cubicBezTo>
                    <a:pt x="360" y="317"/>
                    <a:pt x="335" y="268"/>
                    <a:pt x="335" y="177"/>
                  </a:cubicBezTo>
                  <a:cubicBezTo>
                    <a:pt x="335" y="84"/>
                    <a:pt x="360" y="36"/>
                    <a:pt x="369" y="36"/>
                  </a:cubicBezTo>
                  <a:cubicBezTo>
                    <a:pt x="379" y="36"/>
                    <a:pt x="405" y="84"/>
                    <a:pt x="405" y="177"/>
                  </a:cubicBezTo>
                  <a:cubicBezTo>
                    <a:pt x="405" y="268"/>
                    <a:pt x="379" y="317"/>
                    <a:pt x="369" y="317"/>
                  </a:cubicBezTo>
                  <a:close/>
                  <a:moveTo>
                    <a:pt x="369" y="423"/>
                  </a:moveTo>
                  <a:cubicBezTo>
                    <a:pt x="350" y="423"/>
                    <a:pt x="335" y="408"/>
                    <a:pt x="335" y="389"/>
                  </a:cubicBezTo>
                  <a:cubicBezTo>
                    <a:pt x="335" y="368"/>
                    <a:pt x="350" y="353"/>
                    <a:pt x="369" y="353"/>
                  </a:cubicBezTo>
                  <a:cubicBezTo>
                    <a:pt x="390" y="353"/>
                    <a:pt x="405" y="368"/>
                    <a:pt x="405" y="389"/>
                  </a:cubicBezTo>
                  <a:cubicBezTo>
                    <a:pt x="405" y="408"/>
                    <a:pt x="390" y="423"/>
                    <a:pt x="369" y="423"/>
                  </a:cubicBezTo>
                  <a:close/>
                  <a:moveTo>
                    <a:pt x="184" y="518"/>
                  </a:moveTo>
                  <a:cubicBezTo>
                    <a:pt x="98" y="569"/>
                    <a:pt x="43" y="571"/>
                    <a:pt x="36" y="565"/>
                  </a:cubicBezTo>
                  <a:cubicBezTo>
                    <a:pt x="32" y="556"/>
                    <a:pt x="64" y="508"/>
                    <a:pt x="151" y="459"/>
                  </a:cubicBezTo>
                  <a:cubicBezTo>
                    <a:pt x="216" y="421"/>
                    <a:pt x="263" y="410"/>
                    <a:pt x="286" y="410"/>
                  </a:cubicBezTo>
                  <a:cubicBezTo>
                    <a:pt x="292" y="410"/>
                    <a:pt x="299" y="410"/>
                    <a:pt x="299" y="412"/>
                  </a:cubicBezTo>
                  <a:cubicBezTo>
                    <a:pt x="303" y="421"/>
                    <a:pt x="271" y="470"/>
                    <a:pt x="184" y="518"/>
                  </a:cubicBezTo>
                  <a:close/>
                  <a:moveTo>
                    <a:pt x="606" y="427"/>
                  </a:moveTo>
                  <a:cubicBezTo>
                    <a:pt x="548" y="393"/>
                    <a:pt x="479" y="368"/>
                    <a:pt x="438" y="376"/>
                  </a:cubicBezTo>
                  <a:cubicBezTo>
                    <a:pt x="434" y="355"/>
                    <a:pt x="424" y="340"/>
                    <a:pt x="407" y="330"/>
                  </a:cubicBezTo>
                  <a:cubicBezTo>
                    <a:pt x="430" y="296"/>
                    <a:pt x="441" y="235"/>
                    <a:pt x="441" y="177"/>
                  </a:cubicBezTo>
                  <a:cubicBezTo>
                    <a:pt x="441" y="93"/>
                    <a:pt x="417" y="0"/>
                    <a:pt x="369" y="0"/>
                  </a:cubicBezTo>
                  <a:cubicBezTo>
                    <a:pt x="320" y="0"/>
                    <a:pt x="299" y="93"/>
                    <a:pt x="299" y="177"/>
                  </a:cubicBezTo>
                  <a:cubicBezTo>
                    <a:pt x="299" y="235"/>
                    <a:pt x="309" y="296"/>
                    <a:pt x="330" y="330"/>
                  </a:cubicBezTo>
                  <a:cubicBezTo>
                    <a:pt x="316" y="340"/>
                    <a:pt x="303" y="355"/>
                    <a:pt x="301" y="376"/>
                  </a:cubicBezTo>
                  <a:cubicBezTo>
                    <a:pt x="259" y="368"/>
                    <a:pt x="191" y="393"/>
                    <a:pt x="132" y="427"/>
                  </a:cubicBezTo>
                  <a:cubicBezTo>
                    <a:pt x="53" y="472"/>
                    <a:pt x="-19" y="541"/>
                    <a:pt x="5" y="582"/>
                  </a:cubicBezTo>
                  <a:cubicBezTo>
                    <a:pt x="13" y="597"/>
                    <a:pt x="30" y="603"/>
                    <a:pt x="51" y="603"/>
                  </a:cubicBezTo>
                  <a:cubicBezTo>
                    <a:pt x="91" y="603"/>
                    <a:pt x="151" y="580"/>
                    <a:pt x="203" y="550"/>
                  </a:cubicBezTo>
                  <a:cubicBezTo>
                    <a:pt x="244" y="527"/>
                    <a:pt x="280" y="499"/>
                    <a:pt x="303" y="474"/>
                  </a:cubicBezTo>
                  <a:cubicBezTo>
                    <a:pt x="314" y="461"/>
                    <a:pt x="320" y="453"/>
                    <a:pt x="326" y="444"/>
                  </a:cubicBezTo>
                  <a:cubicBezTo>
                    <a:pt x="333" y="448"/>
                    <a:pt x="341" y="455"/>
                    <a:pt x="352" y="457"/>
                  </a:cubicBezTo>
                  <a:lnTo>
                    <a:pt x="352" y="776"/>
                  </a:lnTo>
                  <a:lnTo>
                    <a:pt x="282" y="776"/>
                  </a:lnTo>
                  <a:cubicBezTo>
                    <a:pt x="271" y="776"/>
                    <a:pt x="263" y="785"/>
                    <a:pt x="263" y="793"/>
                  </a:cubicBezTo>
                  <a:cubicBezTo>
                    <a:pt x="263" y="804"/>
                    <a:pt x="271" y="812"/>
                    <a:pt x="282" y="812"/>
                  </a:cubicBezTo>
                  <a:lnTo>
                    <a:pt x="457" y="812"/>
                  </a:lnTo>
                  <a:cubicBezTo>
                    <a:pt x="468" y="812"/>
                    <a:pt x="474" y="804"/>
                    <a:pt x="474" y="793"/>
                  </a:cubicBezTo>
                  <a:cubicBezTo>
                    <a:pt x="474" y="785"/>
                    <a:pt x="468" y="776"/>
                    <a:pt x="457" y="776"/>
                  </a:cubicBezTo>
                  <a:lnTo>
                    <a:pt x="388" y="776"/>
                  </a:lnTo>
                  <a:lnTo>
                    <a:pt x="388" y="457"/>
                  </a:lnTo>
                  <a:cubicBezTo>
                    <a:pt x="396" y="455"/>
                    <a:pt x="405" y="448"/>
                    <a:pt x="413" y="444"/>
                  </a:cubicBezTo>
                  <a:cubicBezTo>
                    <a:pt x="417" y="453"/>
                    <a:pt x="426" y="461"/>
                    <a:pt x="434" y="474"/>
                  </a:cubicBezTo>
                  <a:cubicBezTo>
                    <a:pt x="460" y="499"/>
                    <a:pt x="496" y="527"/>
                    <a:pt x="536" y="550"/>
                  </a:cubicBezTo>
                  <a:cubicBezTo>
                    <a:pt x="587" y="580"/>
                    <a:pt x="646" y="603"/>
                    <a:pt x="688" y="603"/>
                  </a:cubicBezTo>
                  <a:cubicBezTo>
                    <a:pt x="709" y="603"/>
                    <a:pt x="726" y="597"/>
                    <a:pt x="735" y="582"/>
                  </a:cubicBezTo>
                  <a:cubicBezTo>
                    <a:pt x="758" y="541"/>
                    <a:pt x="684" y="472"/>
                    <a:pt x="606" y="42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45" name="Gruppieren 844">
            <a:extLst>
              <a:ext uri="{FF2B5EF4-FFF2-40B4-BE49-F238E27FC236}">
                <a16:creationId xmlns:a16="http://schemas.microsoft.com/office/drawing/2014/main" id="{FA4183F7-D66E-4449-BBD6-C8C04D8DA4EC}"/>
              </a:ext>
            </a:extLst>
          </p:cNvPr>
          <p:cNvGrpSpPr>
            <a:grpSpLocks noChangeAspect="1"/>
          </p:cNvGrpSpPr>
          <p:nvPr/>
        </p:nvGrpSpPr>
        <p:grpSpPr>
          <a:xfrm>
            <a:off x="7582572" y="4881078"/>
            <a:ext cx="328296" cy="328528"/>
            <a:chOff x="10011621" y="4302153"/>
            <a:chExt cx="328296" cy="328528"/>
          </a:xfrm>
          <a:solidFill>
            <a:srgbClr val="007AB3"/>
          </a:solidFill>
        </p:grpSpPr>
        <p:sp>
          <p:nvSpPr>
            <p:cNvPr id="846" name="Freihandform 1832">
              <a:extLst>
                <a:ext uri="{FF2B5EF4-FFF2-40B4-BE49-F238E27FC236}">
                  <a16:creationId xmlns:a16="http://schemas.microsoft.com/office/drawing/2014/main" id="{49CB2C42-941D-4D4A-97BC-ADD5E184967E}"/>
                </a:ext>
              </a:extLst>
            </p:cNvPr>
            <p:cNvSpPr/>
            <p:nvPr/>
          </p:nvSpPr>
          <p:spPr>
            <a:xfrm>
              <a:off x="10011621" y="4302153"/>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7" name="Freihandform 1833">
              <a:extLst>
                <a:ext uri="{FF2B5EF4-FFF2-40B4-BE49-F238E27FC236}">
                  <a16:creationId xmlns:a16="http://schemas.microsoft.com/office/drawing/2014/main" id="{22FC6AC9-18E9-4DAC-B60A-924811A1D9CE}"/>
                </a:ext>
              </a:extLst>
            </p:cNvPr>
            <p:cNvSpPr/>
            <p:nvPr/>
          </p:nvSpPr>
          <p:spPr>
            <a:xfrm>
              <a:off x="10095906" y="4503321"/>
              <a:ext cx="40979" cy="41212"/>
            </a:xfrm>
            <a:custGeom>
              <a:avLst/>
              <a:gdLst/>
              <a:ahLst/>
              <a:cxnLst>
                <a:cxn ang="3cd4">
                  <a:pos x="hc" y="t"/>
                </a:cxn>
                <a:cxn ang="cd2">
                  <a:pos x="l" y="vc"/>
                </a:cxn>
                <a:cxn ang="cd4">
                  <a:pos x="hc" y="b"/>
                </a:cxn>
                <a:cxn ang="0">
                  <a:pos x="r" y="vc"/>
                </a:cxn>
              </a:cxnLst>
              <a:rect l="l" t="t" r="r" b="b"/>
              <a:pathLst>
                <a:path w="177" h="178">
                  <a:moveTo>
                    <a:pt x="111" y="95"/>
                  </a:moveTo>
                  <a:cubicBezTo>
                    <a:pt x="106" y="99"/>
                    <a:pt x="104" y="106"/>
                    <a:pt x="106" y="112"/>
                  </a:cubicBezTo>
                  <a:lnTo>
                    <a:pt x="109" y="127"/>
                  </a:lnTo>
                  <a:lnTo>
                    <a:pt x="96" y="120"/>
                  </a:lnTo>
                  <a:cubicBezTo>
                    <a:pt x="94" y="118"/>
                    <a:pt x="92" y="118"/>
                    <a:pt x="87" y="118"/>
                  </a:cubicBezTo>
                  <a:cubicBezTo>
                    <a:pt x="85" y="118"/>
                    <a:pt x="83" y="118"/>
                    <a:pt x="79" y="120"/>
                  </a:cubicBezTo>
                  <a:lnTo>
                    <a:pt x="68" y="127"/>
                  </a:lnTo>
                  <a:lnTo>
                    <a:pt x="70" y="110"/>
                  </a:lnTo>
                  <a:cubicBezTo>
                    <a:pt x="70" y="106"/>
                    <a:pt x="70" y="99"/>
                    <a:pt x="66" y="95"/>
                  </a:cubicBezTo>
                  <a:lnTo>
                    <a:pt x="54" y="84"/>
                  </a:lnTo>
                  <a:lnTo>
                    <a:pt x="68" y="82"/>
                  </a:lnTo>
                  <a:cubicBezTo>
                    <a:pt x="75" y="80"/>
                    <a:pt x="81" y="78"/>
                    <a:pt x="83" y="72"/>
                  </a:cubicBezTo>
                  <a:lnTo>
                    <a:pt x="90" y="59"/>
                  </a:lnTo>
                  <a:lnTo>
                    <a:pt x="94" y="72"/>
                  </a:lnTo>
                  <a:cubicBezTo>
                    <a:pt x="96" y="78"/>
                    <a:pt x="102" y="80"/>
                    <a:pt x="106" y="82"/>
                  </a:cubicBezTo>
                  <a:lnTo>
                    <a:pt x="121" y="84"/>
                  </a:lnTo>
                  <a:close/>
                  <a:moveTo>
                    <a:pt x="161" y="55"/>
                  </a:moveTo>
                  <a:lnTo>
                    <a:pt x="123" y="48"/>
                  </a:lnTo>
                  <a:lnTo>
                    <a:pt x="104" y="10"/>
                  </a:lnTo>
                  <a:cubicBezTo>
                    <a:pt x="102" y="4"/>
                    <a:pt x="96" y="0"/>
                    <a:pt x="90" y="0"/>
                  </a:cubicBezTo>
                  <a:cubicBezTo>
                    <a:pt x="81" y="0"/>
                    <a:pt x="77" y="4"/>
                    <a:pt x="73" y="10"/>
                  </a:cubicBezTo>
                  <a:lnTo>
                    <a:pt x="56" y="48"/>
                  </a:lnTo>
                  <a:lnTo>
                    <a:pt x="15" y="55"/>
                  </a:lnTo>
                  <a:cubicBezTo>
                    <a:pt x="9" y="55"/>
                    <a:pt x="3" y="59"/>
                    <a:pt x="1" y="65"/>
                  </a:cubicBezTo>
                  <a:cubicBezTo>
                    <a:pt x="-1" y="72"/>
                    <a:pt x="1" y="78"/>
                    <a:pt x="5" y="84"/>
                  </a:cubicBezTo>
                  <a:lnTo>
                    <a:pt x="34" y="114"/>
                  </a:lnTo>
                  <a:lnTo>
                    <a:pt x="26" y="156"/>
                  </a:lnTo>
                  <a:cubicBezTo>
                    <a:pt x="26" y="163"/>
                    <a:pt x="28" y="169"/>
                    <a:pt x="34" y="173"/>
                  </a:cubicBezTo>
                  <a:cubicBezTo>
                    <a:pt x="39" y="178"/>
                    <a:pt x="47" y="178"/>
                    <a:pt x="54" y="173"/>
                  </a:cubicBezTo>
                  <a:lnTo>
                    <a:pt x="87" y="154"/>
                  </a:lnTo>
                  <a:lnTo>
                    <a:pt x="123" y="175"/>
                  </a:lnTo>
                  <a:cubicBezTo>
                    <a:pt x="126" y="175"/>
                    <a:pt x="128" y="178"/>
                    <a:pt x="132" y="178"/>
                  </a:cubicBezTo>
                  <a:cubicBezTo>
                    <a:pt x="134" y="178"/>
                    <a:pt x="138" y="175"/>
                    <a:pt x="142" y="173"/>
                  </a:cubicBezTo>
                  <a:cubicBezTo>
                    <a:pt x="147" y="169"/>
                    <a:pt x="151" y="163"/>
                    <a:pt x="149" y="156"/>
                  </a:cubicBezTo>
                  <a:lnTo>
                    <a:pt x="142" y="114"/>
                  </a:lnTo>
                  <a:lnTo>
                    <a:pt x="172" y="84"/>
                  </a:lnTo>
                  <a:cubicBezTo>
                    <a:pt x="176" y="80"/>
                    <a:pt x="178" y="74"/>
                    <a:pt x="176" y="67"/>
                  </a:cubicBezTo>
                  <a:cubicBezTo>
                    <a:pt x="174" y="61"/>
                    <a:pt x="168" y="57"/>
                    <a:pt x="161"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8" name="Freihandform 1834">
              <a:extLst>
                <a:ext uri="{FF2B5EF4-FFF2-40B4-BE49-F238E27FC236}">
                  <a16:creationId xmlns:a16="http://schemas.microsoft.com/office/drawing/2014/main" id="{02F89A23-C630-4A0A-8C11-7DE363C683C2}"/>
                </a:ext>
              </a:extLst>
            </p:cNvPr>
            <p:cNvSpPr/>
            <p:nvPr/>
          </p:nvSpPr>
          <p:spPr>
            <a:xfrm>
              <a:off x="10215117" y="4503321"/>
              <a:ext cx="40746" cy="41212"/>
            </a:xfrm>
            <a:custGeom>
              <a:avLst/>
              <a:gdLst/>
              <a:ahLst/>
              <a:cxnLst>
                <a:cxn ang="3cd4">
                  <a:pos x="hc" y="t"/>
                </a:cxn>
                <a:cxn ang="cd2">
                  <a:pos x="l" y="vc"/>
                </a:cxn>
                <a:cxn ang="cd4">
                  <a:pos x="hc" y="b"/>
                </a:cxn>
                <a:cxn ang="0">
                  <a:pos x="r" y="vc"/>
                </a:cxn>
              </a:cxnLst>
              <a:rect l="l" t="t" r="r" b="b"/>
              <a:pathLst>
                <a:path w="176" h="178">
                  <a:moveTo>
                    <a:pt x="111" y="95"/>
                  </a:moveTo>
                  <a:cubicBezTo>
                    <a:pt x="107" y="99"/>
                    <a:pt x="105" y="106"/>
                    <a:pt x="105" y="112"/>
                  </a:cubicBezTo>
                  <a:lnTo>
                    <a:pt x="109" y="127"/>
                  </a:lnTo>
                  <a:lnTo>
                    <a:pt x="96" y="120"/>
                  </a:lnTo>
                  <a:cubicBezTo>
                    <a:pt x="94" y="118"/>
                    <a:pt x="90" y="118"/>
                    <a:pt x="88" y="118"/>
                  </a:cubicBezTo>
                  <a:cubicBezTo>
                    <a:pt x="86" y="118"/>
                    <a:pt x="81" y="118"/>
                    <a:pt x="79" y="120"/>
                  </a:cubicBezTo>
                  <a:lnTo>
                    <a:pt x="66" y="127"/>
                  </a:lnTo>
                  <a:lnTo>
                    <a:pt x="71" y="110"/>
                  </a:lnTo>
                  <a:cubicBezTo>
                    <a:pt x="71" y="106"/>
                    <a:pt x="69" y="99"/>
                    <a:pt x="64" y="95"/>
                  </a:cubicBezTo>
                  <a:lnTo>
                    <a:pt x="54" y="84"/>
                  </a:lnTo>
                  <a:lnTo>
                    <a:pt x="69" y="82"/>
                  </a:lnTo>
                  <a:cubicBezTo>
                    <a:pt x="75" y="80"/>
                    <a:pt x="79" y="78"/>
                    <a:pt x="81" y="72"/>
                  </a:cubicBezTo>
                  <a:lnTo>
                    <a:pt x="88" y="59"/>
                  </a:lnTo>
                  <a:lnTo>
                    <a:pt x="94" y="72"/>
                  </a:lnTo>
                  <a:cubicBezTo>
                    <a:pt x="96" y="78"/>
                    <a:pt x="100" y="80"/>
                    <a:pt x="107" y="82"/>
                  </a:cubicBezTo>
                  <a:lnTo>
                    <a:pt x="121" y="84"/>
                  </a:lnTo>
                  <a:close/>
                  <a:moveTo>
                    <a:pt x="162" y="55"/>
                  </a:moveTo>
                  <a:lnTo>
                    <a:pt x="121" y="48"/>
                  </a:lnTo>
                  <a:lnTo>
                    <a:pt x="105" y="10"/>
                  </a:lnTo>
                  <a:cubicBezTo>
                    <a:pt x="102" y="4"/>
                    <a:pt x="96" y="0"/>
                    <a:pt x="88" y="0"/>
                  </a:cubicBezTo>
                  <a:cubicBezTo>
                    <a:pt x="81" y="0"/>
                    <a:pt x="75" y="4"/>
                    <a:pt x="73" y="10"/>
                  </a:cubicBezTo>
                  <a:lnTo>
                    <a:pt x="54" y="48"/>
                  </a:lnTo>
                  <a:lnTo>
                    <a:pt x="16" y="55"/>
                  </a:lnTo>
                  <a:cubicBezTo>
                    <a:pt x="9" y="55"/>
                    <a:pt x="3" y="59"/>
                    <a:pt x="1" y="65"/>
                  </a:cubicBezTo>
                  <a:cubicBezTo>
                    <a:pt x="-1" y="72"/>
                    <a:pt x="1" y="78"/>
                    <a:pt x="5" y="84"/>
                  </a:cubicBezTo>
                  <a:lnTo>
                    <a:pt x="33" y="114"/>
                  </a:lnTo>
                  <a:lnTo>
                    <a:pt x="26" y="156"/>
                  </a:lnTo>
                  <a:cubicBezTo>
                    <a:pt x="26" y="163"/>
                    <a:pt x="28" y="169"/>
                    <a:pt x="33" y="173"/>
                  </a:cubicBezTo>
                  <a:cubicBezTo>
                    <a:pt x="39" y="178"/>
                    <a:pt x="45" y="178"/>
                    <a:pt x="52" y="173"/>
                  </a:cubicBezTo>
                  <a:lnTo>
                    <a:pt x="88" y="154"/>
                  </a:lnTo>
                  <a:lnTo>
                    <a:pt x="121" y="175"/>
                  </a:lnTo>
                  <a:cubicBezTo>
                    <a:pt x="126" y="175"/>
                    <a:pt x="128" y="178"/>
                    <a:pt x="130" y="178"/>
                  </a:cubicBezTo>
                  <a:cubicBezTo>
                    <a:pt x="134" y="178"/>
                    <a:pt x="138" y="175"/>
                    <a:pt x="141" y="173"/>
                  </a:cubicBezTo>
                  <a:cubicBezTo>
                    <a:pt x="147" y="169"/>
                    <a:pt x="149" y="163"/>
                    <a:pt x="149" y="156"/>
                  </a:cubicBezTo>
                  <a:lnTo>
                    <a:pt x="143" y="114"/>
                  </a:lnTo>
                  <a:lnTo>
                    <a:pt x="170" y="84"/>
                  </a:lnTo>
                  <a:cubicBezTo>
                    <a:pt x="177" y="80"/>
                    <a:pt x="177" y="74"/>
                    <a:pt x="174" y="67"/>
                  </a:cubicBezTo>
                  <a:cubicBezTo>
                    <a:pt x="172" y="61"/>
                    <a:pt x="168" y="57"/>
                    <a:pt x="162"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49" name="Freihandform 1835">
              <a:extLst>
                <a:ext uri="{FF2B5EF4-FFF2-40B4-BE49-F238E27FC236}">
                  <a16:creationId xmlns:a16="http://schemas.microsoft.com/office/drawing/2014/main" id="{842D80F7-8D29-4835-ACCC-FA49A5F26947}"/>
                </a:ext>
              </a:extLst>
            </p:cNvPr>
            <p:cNvSpPr/>
            <p:nvPr/>
          </p:nvSpPr>
          <p:spPr>
            <a:xfrm>
              <a:off x="10143171" y="4499363"/>
              <a:ext cx="65659" cy="65193"/>
            </a:xfrm>
            <a:custGeom>
              <a:avLst/>
              <a:gdLst/>
              <a:ahLst/>
              <a:cxnLst>
                <a:cxn ang="3cd4">
                  <a:pos x="hc" y="t"/>
                </a:cxn>
                <a:cxn ang="cd2">
                  <a:pos x="l" y="vc"/>
                </a:cxn>
                <a:cxn ang="cd4">
                  <a:pos x="hc" y="b"/>
                </a:cxn>
                <a:cxn ang="0">
                  <a:pos x="r" y="vc"/>
                </a:cxn>
              </a:cxnLst>
              <a:rect l="l" t="t" r="r" b="b"/>
              <a:pathLst>
                <a:path w="283" h="281">
                  <a:moveTo>
                    <a:pt x="189" y="163"/>
                  </a:moveTo>
                  <a:cubicBezTo>
                    <a:pt x="187" y="167"/>
                    <a:pt x="185" y="173"/>
                    <a:pt x="185" y="178"/>
                  </a:cubicBezTo>
                  <a:lnTo>
                    <a:pt x="193" y="230"/>
                  </a:lnTo>
                  <a:lnTo>
                    <a:pt x="149" y="207"/>
                  </a:lnTo>
                  <a:cubicBezTo>
                    <a:pt x="147" y="205"/>
                    <a:pt x="143" y="205"/>
                    <a:pt x="141" y="205"/>
                  </a:cubicBezTo>
                  <a:cubicBezTo>
                    <a:pt x="138" y="205"/>
                    <a:pt x="134" y="205"/>
                    <a:pt x="132" y="207"/>
                  </a:cubicBezTo>
                  <a:lnTo>
                    <a:pt x="88" y="230"/>
                  </a:lnTo>
                  <a:lnTo>
                    <a:pt x="96" y="178"/>
                  </a:lnTo>
                  <a:cubicBezTo>
                    <a:pt x="98" y="171"/>
                    <a:pt x="96" y="167"/>
                    <a:pt x="92" y="163"/>
                  </a:cubicBezTo>
                  <a:lnTo>
                    <a:pt x="54" y="123"/>
                  </a:lnTo>
                  <a:lnTo>
                    <a:pt x="107" y="116"/>
                  </a:lnTo>
                  <a:cubicBezTo>
                    <a:pt x="111" y="114"/>
                    <a:pt x="117" y="112"/>
                    <a:pt x="119" y="106"/>
                  </a:cubicBezTo>
                  <a:lnTo>
                    <a:pt x="141" y="59"/>
                  </a:lnTo>
                  <a:lnTo>
                    <a:pt x="164" y="106"/>
                  </a:lnTo>
                  <a:cubicBezTo>
                    <a:pt x="166" y="112"/>
                    <a:pt x="170" y="116"/>
                    <a:pt x="177" y="116"/>
                  </a:cubicBezTo>
                  <a:lnTo>
                    <a:pt x="227" y="125"/>
                  </a:lnTo>
                  <a:close/>
                  <a:moveTo>
                    <a:pt x="268" y="95"/>
                  </a:moveTo>
                  <a:lnTo>
                    <a:pt x="191" y="82"/>
                  </a:lnTo>
                  <a:lnTo>
                    <a:pt x="157" y="10"/>
                  </a:lnTo>
                  <a:cubicBezTo>
                    <a:pt x="155" y="4"/>
                    <a:pt x="147" y="0"/>
                    <a:pt x="143" y="0"/>
                  </a:cubicBezTo>
                  <a:cubicBezTo>
                    <a:pt x="134" y="0"/>
                    <a:pt x="128" y="4"/>
                    <a:pt x="126" y="10"/>
                  </a:cubicBezTo>
                  <a:lnTo>
                    <a:pt x="92" y="82"/>
                  </a:lnTo>
                  <a:lnTo>
                    <a:pt x="16" y="93"/>
                  </a:lnTo>
                  <a:cubicBezTo>
                    <a:pt x="9" y="95"/>
                    <a:pt x="3" y="99"/>
                    <a:pt x="1" y="106"/>
                  </a:cubicBezTo>
                  <a:cubicBezTo>
                    <a:pt x="-1" y="112"/>
                    <a:pt x="1" y="118"/>
                    <a:pt x="5" y="123"/>
                  </a:cubicBezTo>
                  <a:lnTo>
                    <a:pt x="60" y="180"/>
                  </a:lnTo>
                  <a:lnTo>
                    <a:pt x="47" y="260"/>
                  </a:lnTo>
                  <a:cubicBezTo>
                    <a:pt x="45" y="266"/>
                    <a:pt x="47" y="273"/>
                    <a:pt x="54" y="277"/>
                  </a:cubicBezTo>
                  <a:cubicBezTo>
                    <a:pt x="60" y="281"/>
                    <a:pt x="66" y="281"/>
                    <a:pt x="73" y="279"/>
                  </a:cubicBezTo>
                  <a:lnTo>
                    <a:pt x="141" y="241"/>
                  </a:lnTo>
                  <a:lnTo>
                    <a:pt x="208" y="279"/>
                  </a:lnTo>
                  <a:cubicBezTo>
                    <a:pt x="210" y="281"/>
                    <a:pt x="215" y="281"/>
                    <a:pt x="217" y="281"/>
                  </a:cubicBezTo>
                  <a:cubicBezTo>
                    <a:pt x="221" y="281"/>
                    <a:pt x="223" y="281"/>
                    <a:pt x="227" y="279"/>
                  </a:cubicBezTo>
                  <a:cubicBezTo>
                    <a:pt x="232" y="275"/>
                    <a:pt x="236" y="269"/>
                    <a:pt x="234" y="262"/>
                  </a:cubicBezTo>
                  <a:lnTo>
                    <a:pt x="221" y="182"/>
                  </a:lnTo>
                  <a:lnTo>
                    <a:pt x="278" y="125"/>
                  </a:lnTo>
                  <a:cubicBezTo>
                    <a:pt x="282" y="120"/>
                    <a:pt x="284" y="114"/>
                    <a:pt x="282" y="108"/>
                  </a:cubicBezTo>
                  <a:cubicBezTo>
                    <a:pt x="280" y="101"/>
                    <a:pt x="274" y="95"/>
                    <a:pt x="268" y="9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0" name="Freihandform 1836">
              <a:extLst>
                <a:ext uri="{FF2B5EF4-FFF2-40B4-BE49-F238E27FC236}">
                  <a16:creationId xmlns:a16="http://schemas.microsoft.com/office/drawing/2014/main" id="{3ABBF231-D677-4947-8F72-46153CBAAE02}"/>
                </a:ext>
              </a:extLst>
            </p:cNvPr>
            <p:cNvSpPr/>
            <p:nvPr/>
          </p:nvSpPr>
          <p:spPr>
            <a:xfrm>
              <a:off x="10134790" y="4465835"/>
              <a:ext cx="81958" cy="45635"/>
            </a:xfrm>
            <a:custGeom>
              <a:avLst/>
              <a:gdLst/>
              <a:ahLst/>
              <a:cxnLst>
                <a:cxn ang="3cd4">
                  <a:pos x="hc" y="t"/>
                </a:cxn>
                <a:cxn ang="cd2">
                  <a:pos x="l" y="vc"/>
                </a:cxn>
                <a:cxn ang="cd4">
                  <a:pos x="hc" y="b"/>
                </a:cxn>
                <a:cxn ang="0">
                  <a:pos x="r" y="vc"/>
                </a:cxn>
              </a:cxnLst>
              <a:rect l="l" t="t" r="r" b="b"/>
              <a:pathLst>
                <a:path w="353" h="197">
                  <a:moveTo>
                    <a:pt x="353" y="180"/>
                  </a:moveTo>
                  <a:lnTo>
                    <a:pt x="353" y="82"/>
                  </a:lnTo>
                  <a:cubicBezTo>
                    <a:pt x="353" y="36"/>
                    <a:pt x="315" y="0"/>
                    <a:pt x="269" y="0"/>
                  </a:cubicBezTo>
                  <a:lnTo>
                    <a:pt x="85" y="0"/>
                  </a:lnTo>
                  <a:cubicBezTo>
                    <a:pt x="38" y="0"/>
                    <a:pt x="0" y="36"/>
                    <a:pt x="0" y="82"/>
                  </a:cubicBezTo>
                  <a:lnTo>
                    <a:pt x="0" y="180"/>
                  </a:lnTo>
                  <a:cubicBezTo>
                    <a:pt x="0" y="188"/>
                    <a:pt x="8" y="197"/>
                    <a:pt x="17" y="197"/>
                  </a:cubicBezTo>
                  <a:cubicBezTo>
                    <a:pt x="27" y="197"/>
                    <a:pt x="36" y="188"/>
                    <a:pt x="36" y="180"/>
                  </a:cubicBezTo>
                  <a:lnTo>
                    <a:pt x="36" y="82"/>
                  </a:lnTo>
                  <a:cubicBezTo>
                    <a:pt x="36" y="57"/>
                    <a:pt x="57" y="34"/>
                    <a:pt x="85" y="34"/>
                  </a:cubicBezTo>
                  <a:lnTo>
                    <a:pt x="269" y="34"/>
                  </a:lnTo>
                  <a:cubicBezTo>
                    <a:pt x="296" y="34"/>
                    <a:pt x="317" y="57"/>
                    <a:pt x="317" y="82"/>
                  </a:cubicBezTo>
                  <a:lnTo>
                    <a:pt x="317" y="180"/>
                  </a:lnTo>
                  <a:cubicBezTo>
                    <a:pt x="317" y="188"/>
                    <a:pt x="326" y="197"/>
                    <a:pt x="334" y="197"/>
                  </a:cubicBezTo>
                  <a:cubicBezTo>
                    <a:pt x="345" y="197"/>
                    <a:pt x="353" y="188"/>
                    <a:pt x="353" y="18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1" name="Freihandform 1837">
              <a:extLst>
                <a:ext uri="{FF2B5EF4-FFF2-40B4-BE49-F238E27FC236}">
                  <a16:creationId xmlns:a16="http://schemas.microsoft.com/office/drawing/2014/main" id="{C3E97277-CA91-42F5-8CE9-0D156B7EAEAF}"/>
                </a:ext>
              </a:extLst>
            </p:cNvPr>
            <p:cNvSpPr/>
            <p:nvPr/>
          </p:nvSpPr>
          <p:spPr>
            <a:xfrm>
              <a:off x="10151087" y="4409024"/>
              <a:ext cx="48895" cy="49128"/>
            </a:xfrm>
            <a:custGeom>
              <a:avLst/>
              <a:gdLst/>
              <a:ahLst/>
              <a:cxnLst>
                <a:cxn ang="3cd4">
                  <a:pos x="hc" y="t"/>
                </a:cxn>
                <a:cxn ang="cd2">
                  <a:pos x="l" y="vc"/>
                </a:cxn>
                <a:cxn ang="cd4">
                  <a:pos x="hc" y="b"/>
                </a:cxn>
                <a:cxn ang="0">
                  <a:pos x="r" y="vc"/>
                </a:cxn>
              </a:cxnLst>
              <a:rect l="l" t="t" r="r" b="b"/>
              <a:pathLst>
                <a:path w="211" h="212">
                  <a:moveTo>
                    <a:pt x="177" y="106"/>
                  </a:moveTo>
                  <a:cubicBezTo>
                    <a:pt x="177" y="144"/>
                    <a:pt x="146" y="176"/>
                    <a:pt x="106" y="176"/>
                  </a:cubicBezTo>
                  <a:cubicBezTo>
                    <a:pt x="67" y="176"/>
                    <a:pt x="36" y="144"/>
                    <a:pt x="36" y="106"/>
                  </a:cubicBezTo>
                  <a:cubicBezTo>
                    <a:pt x="36" y="66"/>
                    <a:pt x="67" y="34"/>
                    <a:pt x="106" y="34"/>
                  </a:cubicBezTo>
                  <a:cubicBezTo>
                    <a:pt x="146" y="34"/>
                    <a:pt x="177" y="66"/>
                    <a:pt x="177" y="106"/>
                  </a:cubicBezTo>
                  <a:close/>
                  <a:moveTo>
                    <a:pt x="0" y="106"/>
                  </a:moveTo>
                  <a:cubicBezTo>
                    <a:pt x="0" y="163"/>
                    <a:pt x="48" y="212"/>
                    <a:pt x="106" y="212"/>
                  </a:cubicBezTo>
                  <a:cubicBezTo>
                    <a:pt x="165" y="212"/>
                    <a:pt x="211" y="163"/>
                    <a:pt x="211" y="106"/>
                  </a:cubicBezTo>
                  <a:cubicBezTo>
                    <a:pt x="211" y="47"/>
                    <a:pt x="165" y="0"/>
                    <a:pt x="106" y="0"/>
                  </a:cubicBezTo>
                  <a:cubicBezTo>
                    <a:pt x="48" y="0"/>
                    <a:pt x="0" y="47"/>
                    <a:pt x="0"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2" name="Freihandform 1838">
              <a:extLst>
                <a:ext uri="{FF2B5EF4-FFF2-40B4-BE49-F238E27FC236}">
                  <a16:creationId xmlns:a16="http://schemas.microsoft.com/office/drawing/2014/main" id="{A052F7FF-702B-447A-8491-C6B592645674}"/>
                </a:ext>
              </a:extLst>
            </p:cNvPr>
            <p:cNvSpPr/>
            <p:nvPr/>
          </p:nvSpPr>
          <p:spPr>
            <a:xfrm>
              <a:off x="10085662" y="4402504"/>
              <a:ext cx="32597" cy="101981"/>
            </a:xfrm>
            <a:custGeom>
              <a:avLst/>
              <a:gdLst/>
              <a:ahLst/>
              <a:cxnLst>
                <a:cxn ang="3cd4">
                  <a:pos x="hc" y="t"/>
                </a:cxn>
                <a:cxn ang="cd2">
                  <a:pos x="l" y="vc"/>
                </a:cxn>
                <a:cxn ang="cd4">
                  <a:pos x="hc" y="b"/>
                </a:cxn>
                <a:cxn ang="0">
                  <a:pos x="r" y="vc"/>
                </a:cxn>
              </a:cxnLst>
              <a:rect l="l" t="t" r="r" b="b"/>
              <a:pathLst>
                <a:path w="141" h="439">
                  <a:moveTo>
                    <a:pt x="54" y="439"/>
                  </a:moveTo>
                  <a:cubicBezTo>
                    <a:pt x="63" y="435"/>
                    <a:pt x="67" y="424"/>
                    <a:pt x="63" y="416"/>
                  </a:cubicBezTo>
                  <a:cubicBezTo>
                    <a:pt x="14" y="299"/>
                    <a:pt x="31" y="164"/>
                    <a:pt x="105" y="64"/>
                  </a:cubicBezTo>
                  <a:lnTo>
                    <a:pt x="105" y="69"/>
                  </a:lnTo>
                  <a:cubicBezTo>
                    <a:pt x="107" y="77"/>
                    <a:pt x="113" y="86"/>
                    <a:pt x="124" y="86"/>
                  </a:cubicBezTo>
                  <a:cubicBezTo>
                    <a:pt x="135" y="83"/>
                    <a:pt x="141" y="75"/>
                    <a:pt x="141" y="67"/>
                  </a:cubicBezTo>
                  <a:lnTo>
                    <a:pt x="137" y="16"/>
                  </a:lnTo>
                  <a:cubicBezTo>
                    <a:pt x="137" y="11"/>
                    <a:pt x="135" y="7"/>
                    <a:pt x="133" y="5"/>
                  </a:cubicBezTo>
                  <a:cubicBezTo>
                    <a:pt x="128" y="1"/>
                    <a:pt x="124" y="-1"/>
                    <a:pt x="120" y="1"/>
                  </a:cubicBezTo>
                  <a:lnTo>
                    <a:pt x="69" y="3"/>
                  </a:lnTo>
                  <a:cubicBezTo>
                    <a:pt x="58" y="3"/>
                    <a:pt x="52" y="11"/>
                    <a:pt x="52" y="22"/>
                  </a:cubicBezTo>
                  <a:cubicBezTo>
                    <a:pt x="54" y="33"/>
                    <a:pt x="63" y="39"/>
                    <a:pt x="71" y="39"/>
                  </a:cubicBezTo>
                  <a:lnTo>
                    <a:pt x="82" y="37"/>
                  </a:lnTo>
                  <a:cubicBezTo>
                    <a:pt x="-5" y="149"/>
                    <a:pt x="-24" y="299"/>
                    <a:pt x="31" y="428"/>
                  </a:cubicBezTo>
                  <a:cubicBezTo>
                    <a:pt x="33" y="437"/>
                    <a:pt x="42" y="439"/>
                    <a:pt x="48" y="439"/>
                  </a:cubicBezTo>
                  <a:cubicBezTo>
                    <a:pt x="50" y="439"/>
                    <a:pt x="52" y="439"/>
                    <a:pt x="54" y="43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3" name="Freihandform 1839">
              <a:extLst>
                <a:ext uri="{FF2B5EF4-FFF2-40B4-BE49-F238E27FC236}">
                  <a16:creationId xmlns:a16="http://schemas.microsoft.com/office/drawing/2014/main" id="{83C4BCA0-0E8C-4CEE-8160-322ED4997167}"/>
                </a:ext>
              </a:extLst>
            </p:cNvPr>
            <p:cNvSpPr/>
            <p:nvPr/>
          </p:nvSpPr>
          <p:spPr>
            <a:xfrm>
              <a:off x="10124079" y="4376427"/>
              <a:ext cx="103844" cy="25146"/>
            </a:xfrm>
            <a:custGeom>
              <a:avLst/>
              <a:gdLst/>
              <a:ahLst/>
              <a:cxnLst>
                <a:cxn ang="3cd4">
                  <a:pos x="hc" y="t"/>
                </a:cxn>
                <a:cxn ang="cd2">
                  <a:pos x="l" y="vc"/>
                </a:cxn>
                <a:cxn ang="cd4">
                  <a:pos x="hc" y="b"/>
                </a:cxn>
                <a:cxn ang="0">
                  <a:pos x="r" y="vc"/>
                </a:cxn>
              </a:cxnLst>
              <a:rect l="l" t="t" r="r" b="b"/>
              <a:pathLst>
                <a:path w="447" h="109">
                  <a:moveTo>
                    <a:pt x="18" y="96"/>
                  </a:moveTo>
                  <a:cubicBezTo>
                    <a:pt x="20" y="96"/>
                    <a:pt x="25" y="94"/>
                    <a:pt x="27" y="92"/>
                  </a:cubicBezTo>
                  <a:cubicBezTo>
                    <a:pt x="133" y="22"/>
                    <a:pt x="268" y="16"/>
                    <a:pt x="380" y="73"/>
                  </a:cubicBezTo>
                  <a:lnTo>
                    <a:pt x="376" y="73"/>
                  </a:lnTo>
                  <a:cubicBezTo>
                    <a:pt x="368" y="77"/>
                    <a:pt x="361" y="85"/>
                    <a:pt x="363" y="96"/>
                  </a:cubicBezTo>
                  <a:cubicBezTo>
                    <a:pt x="365" y="102"/>
                    <a:pt x="372" y="109"/>
                    <a:pt x="380" y="109"/>
                  </a:cubicBezTo>
                  <a:cubicBezTo>
                    <a:pt x="382" y="109"/>
                    <a:pt x="382" y="109"/>
                    <a:pt x="385" y="109"/>
                  </a:cubicBezTo>
                  <a:lnTo>
                    <a:pt x="433" y="96"/>
                  </a:lnTo>
                  <a:cubicBezTo>
                    <a:pt x="437" y="96"/>
                    <a:pt x="442" y="92"/>
                    <a:pt x="444" y="88"/>
                  </a:cubicBezTo>
                  <a:cubicBezTo>
                    <a:pt x="446" y="83"/>
                    <a:pt x="448" y="79"/>
                    <a:pt x="446" y="75"/>
                  </a:cubicBezTo>
                  <a:lnTo>
                    <a:pt x="435" y="26"/>
                  </a:lnTo>
                  <a:cubicBezTo>
                    <a:pt x="431" y="18"/>
                    <a:pt x="423" y="11"/>
                    <a:pt x="412" y="13"/>
                  </a:cubicBezTo>
                  <a:cubicBezTo>
                    <a:pt x="404" y="16"/>
                    <a:pt x="397" y="26"/>
                    <a:pt x="399" y="35"/>
                  </a:cubicBezTo>
                  <a:lnTo>
                    <a:pt x="401" y="43"/>
                  </a:lnTo>
                  <a:cubicBezTo>
                    <a:pt x="279" y="-20"/>
                    <a:pt x="126" y="-14"/>
                    <a:pt x="8" y="62"/>
                  </a:cubicBezTo>
                  <a:cubicBezTo>
                    <a:pt x="-1" y="68"/>
                    <a:pt x="-3" y="79"/>
                    <a:pt x="4" y="88"/>
                  </a:cubicBezTo>
                  <a:cubicBezTo>
                    <a:pt x="6" y="92"/>
                    <a:pt x="12" y="96"/>
                    <a:pt x="18" y="9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4" name="Freihandform 1840">
              <a:extLst>
                <a:ext uri="{FF2B5EF4-FFF2-40B4-BE49-F238E27FC236}">
                  <a16:creationId xmlns:a16="http://schemas.microsoft.com/office/drawing/2014/main" id="{68BCAABB-F135-4870-B4E6-DA1B20C981A0}"/>
                </a:ext>
              </a:extLst>
            </p:cNvPr>
            <p:cNvSpPr/>
            <p:nvPr/>
          </p:nvSpPr>
          <p:spPr>
            <a:xfrm>
              <a:off x="10234210" y="4403203"/>
              <a:ext cx="35391" cy="102214"/>
            </a:xfrm>
            <a:custGeom>
              <a:avLst/>
              <a:gdLst/>
              <a:ahLst/>
              <a:cxnLst>
                <a:cxn ang="3cd4">
                  <a:pos x="hc" y="t"/>
                </a:cxn>
                <a:cxn ang="cd2">
                  <a:pos x="l" y="vc"/>
                </a:cxn>
                <a:cxn ang="cd4">
                  <a:pos x="hc" y="b"/>
                </a:cxn>
                <a:cxn ang="0">
                  <a:pos x="r" y="vc"/>
                </a:cxn>
              </a:cxnLst>
              <a:rect l="l" t="t" r="r" b="b"/>
              <a:pathLst>
                <a:path w="153" h="440">
                  <a:moveTo>
                    <a:pt x="127" y="385"/>
                  </a:moveTo>
                  <a:lnTo>
                    <a:pt x="117" y="389"/>
                  </a:lnTo>
                  <a:cubicBezTo>
                    <a:pt x="161" y="256"/>
                    <a:pt x="127" y="108"/>
                    <a:pt x="30" y="4"/>
                  </a:cubicBezTo>
                  <a:cubicBezTo>
                    <a:pt x="24" y="-1"/>
                    <a:pt x="13" y="-1"/>
                    <a:pt x="7" y="4"/>
                  </a:cubicBezTo>
                  <a:cubicBezTo>
                    <a:pt x="-2" y="11"/>
                    <a:pt x="-2" y="21"/>
                    <a:pt x="5" y="30"/>
                  </a:cubicBezTo>
                  <a:cubicBezTo>
                    <a:pt x="91" y="121"/>
                    <a:pt x="121" y="254"/>
                    <a:pt x="85" y="373"/>
                  </a:cubicBezTo>
                  <a:lnTo>
                    <a:pt x="85" y="368"/>
                  </a:lnTo>
                  <a:cubicBezTo>
                    <a:pt x="81" y="360"/>
                    <a:pt x="70" y="356"/>
                    <a:pt x="62" y="360"/>
                  </a:cubicBezTo>
                  <a:cubicBezTo>
                    <a:pt x="51" y="364"/>
                    <a:pt x="47" y="375"/>
                    <a:pt x="51" y="383"/>
                  </a:cubicBezTo>
                  <a:lnTo>
                    <a:pt x="72" y="430"/>
                  </a:lnTo>
                  <a:cubicBezTo>
                    <a:pt x="74" y="434"/>
                    <a:pt x="77" y="436"/>
                    <a:pt x="81" y="438"/>
                  </a:cubicBezTo>
                  <a:cubicBezTo>
                    <a:pt x="83" y="438"/>
                    <a:pt x="85" y="440"/>
                    <a:pt x="87" y="440"/>
                  </a:cubicBezTo>
                  <a:cubicBezTo>
                    <a:pt x="91" y="440"/>
                    <a:pt x="94" y="438"/>
                    <a:pt x="96" y="438"/>
                  </a:cubicBezTo>
                  <a:lnTo>
                    <a:pt x="140" y="417"/>
                  </a:lnTo>
                  <a:cubicBezTo>
                    <a:pt x="151" y="415"/>
                    <a:pt x="155" y="404"/>
                    <a:pt x="151" y="394"/>
                  </a:cubicBezTo>
                  <a:cubicBezTo>
                    <a:pt x="146" y="385"/>
                    <a:pt x="136" y="381"/>
                    <a:pt x="127" y="38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55" name="Gruppieren 854">
            <a:extLst>
              <a:ext uri="{FF2B5EF4-FFF2-40B4-BE49-F238E27FC236}">
                <a16:creationId xmlns:a16="http://schemas.microsoft.com/office/drawing/2014/main" id="{14727555-B947-4D08-BD33-6087C1DCAA98}"/>
              </a:ext>
            </a:extLst>
          </p:cNvPr>
          <p:cNvGrpSpPr>
            <a:grpSpLocks noChangeAspect="1"/>
          </p:cNvGrpSpPr>
          <p:nvPr/>
        </p:nvGrpSpPr>
        <p:grpSpPr>
          <a:xfrm>
            <a:off x="8026119" y="4881078"/>
            <a:ext cx="328296" cy="328528"/>
            <a:chOff x="10455168" y="4302153"/>
            <a:chExt cx="328296" cy="328528"/>
          </a:xfrm>
          <a:solidFill>
            <a:srgbClr val="007AB3"/>
          </a:solidFill>
        </p:grpSpPr>
        <p:sp>
          <p:nvSpPr>
            <p:cNvPr id="856" name="Freihandform 1842">
              <a:extLst>
                <a:ext uri="{FF2B5EF4-FFF2-40B4-BE49-F238E27FC236}">
                  <a16:creationId xmlns:a16="http://schemas.microsoft.com/office/drawing/2014/main" id="{9C5EE354-AFA0-4505-BDDE-216C8C469CFB}"/>
                </a:ext>
              </a:extLst>
            </p:cNvPr>
            <p:cNvSpPr/>
            <p:nvPr/>
          </p:nvSpPr>
          <p:spPr>
            <a:xfrm>
              <a:off x="10455168"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7" name="Freihandform 1843">
              <a:extLst>
                <a:ext uri="{FF2B5EF4-FFF2-40B4-BE49-F238E27FC236}">
                  <a16:creationId xmlns:a16="http://schemas.microsoft.com/office/drawing/2014/main" id="{183A121E-C0A4-4832-8929-1C0DF5BA3904}"/>
                </a:ext>
              </a:extLst>
            </p:cNvPr>
            <p:cNvSpPr/>
            <p:nvPr/>
          </p:nvSpPr>
          <p:spPr>
            <a:xfrm>
              <a:off x="10530141" y="4392260"/>
              <a:ext cx="178118" cy="147617"/>
            </a:xfrm>
            <a:custGeom>
              <a:avLst/>
              <a:gdLst/>
              <a:ahLst/>
              <a:cxnLst>
                <a:cxn ang="3cd4">
                  <a:pos x="hc" y="t"/>
                </a:cxn>
                <a:cxn ang="cd2">
                  <a:pos x="l" y="vc"/>
                </a:cxn>
                <a:cxn ang="cd4">
                  <a:pos x="hc" y="b"/>
                </a:cxn>
                <a:cxn ang="0">
                  <a:pos x="r" y="vc"/>
                </a:cxn>
              </a:cxnLst>
              <a:rect l="l" t="t" r="r" b="b"/>
              <a:pathLst>
                <a:path w="766" h="635">
                  <a:moveTo>
                    <a:pt x="37" y="602"/>
                  </a:moveTo>
                  <a:lnTo>
                    <a:pt x="95" y="432"/>
                  </a:lnTo>
                  <a:cubicBezTo>
                    <a:pt x="95" y="428"/>
                    <a:pt x="101" y="424"/>
                    <a:pt x="103" y="424"/>
                  </a:cubicBezTo>
                  <a:lnTo>
                    <a:pt x="664" y="424"/>
                  </a:lnTo>
                  <a:cubicBezTo>
                    <a:pt x="666" y="424"/>
                    <a:pt x="672" y="428"/>
                    <a:pt x="672" y="432"/>
                  </a:cubicBezTo>
                  <a:lnTo>
                    <a:pt x="730" y="602"/>
                  </a:lnTo>
                  <a:close/>
                  <a:moveTo>
                    <a:pt x="103" y="36"/>
                  </a:moveTo>
                  <a:lnTo>
                    <a:pt x="666" y="39"/>
                  </a:lnTo>
                  <a:lnTo>
                    <a:pt x="666" y="388"/>
                  </a:lnTo>
                  <a:lnTo>
                    <a:pt x="664" y="390"/>
                  </a:lnTo>
                  <a:lnTo>
                    <a:pt x="101" y="388"/>
                  </a:lnTo>
                  <a:close/>
                  <a:moveTo>
                    <a:pt x="706" y="420"/>
                  </a:moveTo>
                  <a:cubicBezTo>
                    <a:pt x="704" y="413"/>
                    <a:pt x="700" y="409"/>
                    <a:pt x="696" y="405"/>
                  </a:cubicBezTo>
                  <a:cubicBezTo>
                    <a:pt x="698" y="398"/>
                    <a:pt x="700" y="394"/>
                    <a:pt x="700" y="388"/>
                  </a:cubicBezTo>
                  <a:lnTo>
                    <a:pt x="700" y="39"/>
                  </a:lnTo>
                  <a:cubicBezTo>
                    <a:pt x="700" y="17"/>
                    <a:pt x="683" y="0"/>
                    <a:pt x="664" y="0"/>
                  </a:cubicBezTo>
                  <a:lnTo>
                    <a:pt x="103" y="0"/>
                  </a:lnTo>
                  <a:cubicBezTo>
                    <a:pt x="82" y="0"/>
                    <a:pt x="65" y="17"/>
                    <a:pt x="65" y="39"/>
                  </a:cubicBezTo>
                  <a:lnTo>
                    <a:pt x="65" y="388"/>
                  </a:lnTo>
                  <a:cubicBezTo>
                    <a:pt x="65" y="394"/>
                    <a:pt x="67" y="398"/>
                    <a:pt x="71" y="405"/>
                  </a:cubicBezTo>
                  <a:cubicBezTo>
                    <a:pt x="67" y="409"/>
                    <a:pt x="63" y="413"/>
                    <a:pt x="61" y="420"/>
                  </a:cubicBezTo>
                  <a:lnTo>
                    <a:pt x="1" y="593"/>
                  </a:lnTo>
                  <a:cubicBezTo>
                    <a:pt x="-1" y="604"/>
                    <a:pt x="-1" y="614"/>
                    <a:pt x="6" y="623"/>
                  </a:cubicBezTo>
                  <a:cubicBezTo>
                    <a:pt x="12" y="631"/>
                    <a:pt x="23" y="635"/>
                    <a:pt x="33" y="635"/>
                  </a:cubicBezTo>
                  <a:lnTo>
                    <a:pt x="734" y="635"/>
                  </a:lnTo>
                  <a:cubicBezTo>
                    <a:pt x="744" y="635"/>
                    <a:pt x="755" y="631"/>
                    <a:pt x="759" y="623"/>
                  </a:cubicBezTo>
                  <a:cubicBezTo>
                    <a:pt x="766" y="614"/>
                    <a:pt x="768" y="604"/>
                    <a:pt x="763" y="5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8" name="Freihandform 1844">
              <a:extLst>
                <a:ext uri="{FF2B5EF4-FFF2-40B4-BE49-F238E27FC236}">
                  <a16:creationId xmlns:a16="http://schemas.microsoft.com/office/drawing/2014/main" id="{A6968C0F-7A1E-49D4-B54F-66F6B4500AB6}"/>
                </a:ext>
              </a:extLst>
            </p:cNvPr>
            <p:cNvSpPr/>
            <p:nvPr/>
          </p:nvSpPr>
          <p:spPr>
            <a:xfrm>
              <a:off x="10559944" y="4499363"/>
              <a:ext cx="116650" cy="8149"/>
            </a:xfrm>
            <a:custGeom>
              <a:avLst/>
              <a:gdLst/>
              <a:ahLst/>
              <a:cxnLst>
                <a:cxn ang="3cd4">
                  <a:pos x="hc" y="t"/>
                </a:cxn>
                <a:cxn ang="cd2">
                  <a:pos x="l" y="vc"/>
                </a:cxn>
                <a:cxn ang="cd4">
                  <a:pos x="hc" y="b"/>
                </a:cxn>
                <a:cxn ang="0">
                  <a:pos x="r" y="vc"/>
                </a:cxn>
              </a:cxnLst>
              <a:rect l="l" t="t" r="r" b="b"/>
              <a:pathLst>
                <a:path w="502" h="36">
                  <a:moveTo>
                    <a:pt x="485" y="0"/>
                  </a:moveTo>
                  <a:lnTo>
                    <a:pt x="20" y="0"/>
                  </a:lnTo>
                  <a:cubicBezTo>
                    <a:pt x="9" y="0"/>
                    <a:pt x="0" y="8"/>
                    <a:pt x="0" y="17"/>
                  </a:cubicBezTo>
                  <a:cubicBezTo>
                    <a:pt x="0" y="27"/>
                    <a:pt x="9" y="36"/>
                    <a:pt x="20" y="36"/>
                  </a:cubicBezTo>
                  <a:lnTo>
                    <a:pt x="485" y="36"/>
                  </a:lnTo>
                  <a:cubicBezTo>
                    <a:pt x="494" y="36"/>
                    <a:pt x="502" y="27"/>
                    <a:pt x="502" y="17"/>
                  </a:cubicBezTo>
                  <a:cubicBezTo>
                    <a:pt x="502" y="8"/>
                    <a:pt x="494" y="0"/>
                    <a:pt x="48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59" name="Freihandform 1845">
              <a:extLst>
                <a:ext uri="{FF2B5EF4-FFF2-40B4-BE49-F238E27FC236}">
                  <a16:creationId xmlns:a16="http://schemas.microsoft.com/office/drawing/2014/main" id="{2766B548-7CC8-4B96-B10E-531AAC51B70A}"/>
                </a:ext>
              </a:extLst>
            </p:cNvPr>
            <p:cNvSpPr/>
            <p:nvPr/>
          </p:nvSpPr>
          <p:spPr>
            <a:xfrm>
              <a:off x="10594636" y="4515662"/>
              <a:ext cx="48895" cy="8149"/>
            </a:xfrm>
            <a:custGeom>
              <a:avLst/>
              <a:gdLst/>
              <a:ahLst/>
              <a:cxnLst>
                <a:cxn ang="3cd4">
                  <a:pos x="hc" y="t"/>
                </a:cxn>
                <a:cxn ang="cd2">
                  <a:pos x="l" y="vc"/>
                </a:cxn>
                <a:cxn ang="cd4">
                  <a:pos x="hc" y="b"/>
                </a:cxn>
                <a:cxn ang="0">
                  <a:pos x="r" y="vc"/>
                </a:cxn>
              </a:cxnLst>
              <a:rect l="l" t="t" r="r" b="b"/>
              <a:pathLst>
                <a:path w="211" h="36">
                  <a:moveTo>
                    <a:pt x="194" y="0"/>
                  </a:moveTo>
                  <a:lnTo>
                    <a:pt x="19" y="0"/>
                  </a:lnTo>
                  <a:cubicBezTo>
                    <a:pt x="8" y="0"/>
                    <a:pt x="0" y="8"/>
                    <a:pt x="0" y="19"/>
                  </a:cubicBezTo>
                  <a:cubicBezTo>
                    <a:pt x="0" y="27"/>
                    <a:pt x="8" y="36"/>
                    <a:pt x="19" y="36"/>
                  </a:cubicBezTo>
                  <a:lnTo>
                    <a:pt x="194" y="36"/>
                  </a:lnTo>
                  <a:cubicBezTo>
                    <a:pt x="205" y="36"/>
                    <a:pt x="211" y="27"/>
                    <a:pt x="211" y="19"/>
                  </a:cubicBezTo>
                  <a:cubicBezTo>
                    <a:pt x="211" y="8"/>
                    <a:pt x="205" y="0"/>
                    <a:pt x="19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0" name="Freihandform 1846">
              <a:extLst>
                <a:ext uri="{FF2B5EF4-FFF2-40B4-BE49-F238E27FC236}">
                  <a16:creationId xmlns:a16="http://schemas.microsoft.com/office/drawing/2014/main" id="{9E56414C-5C2A-403B-B606-4A8014A220B5}"/>
                </a:ext>
              </a:extLst>
            </p:cNvPr>
            <p:cNvSpPr/>
            <p:nvPr/>
          </p:nvSpPr>
          <p:spPr>
            <a:xfrm>
              <a:off x="10611401" y="4409024"/>
              <a:ext cx="15833" cy="7684"/>
            </a:xfrm>
            <a:custGeom>
              <a:avLst/>
              <a:gdLst/>
              <a:ahLst/>
              <a:cxnLst>
                <a:cxn ang="3cd4">
                  <a:pos x="hc" y="t"/>
                </a:cxn>
                <a:cxn ang="cd2">
                  <a:pos x="l" y="vc"/>
                </a:cxn>
                <a:cxn ang="cd4">
                  <a:pos x="hc" y="b"/>
                </a:cxn>
                <a:cxn ang="0">
                  <a:pos x="r" y="vc"/>
                </a:cxn>
              </a:cxnLst>
              <a:rect l="l" t="t" r="r" b="b"/>
              <a:pathLst>
                <a:path w="69" h="34">
                  <a:moveTo>
                    <a:pt x="53" y="0"/>
                  </a:moveTo>
                  <a:lnTo>
                    <a:pt x="17" y="0"/>
                  </a:lnTo>
                  <a:cubicBezTo>
                    <a:pt x="6" y="0"/>
                    <a:pt x="0" y="7"/>
                    <a:pt x="0" y="17"/>
                  </a:cubicBezTo>
                  <a:cubicBezTo>
                    <a:pt x="0" y="28"/>
                    <a:pt x="6" y="34"/>
                    <a:pt x="17" y="34"/>
                  </a:cubicBezTo>
                  <a:lnTo>
                    <a:pt x="53" y="34"/>
                  </a:lnTo>
                  <a:cubicBezTo>
                    <a:pt x="61" y="34"/>
                    <a:pt x="69" y="28"/>
                    <a:pt x="69" y="17"/>
                  </a:cubicBezTo>
                  <a:cubicBezTo>
                    <a:pt x="69" y="7"/>
                    <a:pt x="61"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61" name="Gruppieren 860">
            <a:extLst>
              <a:ext uri="{FF2B5EF4-FFF2-40B4-BE49-F238E27FC236}">
                <a16:creationId xmlns:a16="http://schemas.microsoft.com/office/drawing/2014/main" id="{94672700-2690-4C8C-8F5A-546E5A622963}"/>
              </a:ext>
            </a:extLst>
          </p:cNvPr>
          <p:cNvGrpSpPr>
            <a:grpSpLocks noChangeAspect="1"/>
          </p:cNvGrpSpPr>
          <p:nvPr/>
        </p:nvGrpSpPr>
        <p:grpSpPr>
          <a:xfrm>
            <a:off x="8469669" y="4437529"/>
            <a:ext cx="328296" cy="328528"/>
            <a:chOff x="10898718" y="3858604"/>
            <a:chExt cx="328296" cy="328528"/>
          </a:xfrm>
          <a:solidFill>
            <a:srgbClr val="007AB3"/>
          </a:solidFill>
        </p:grpSpPr>
        <p:sp>
          <p:nvSpPr>
            <p:cNvPr id="862" name="Freihandform 1848">
              <a:extLst>
                <a:ext uri="{FF2B5EF4-FFF2-40B4-BE49-F238E27FC236}">
                  <a16:creationId xmlns:a16="http://schemas.microsoft.com/office/drawing/2014/main" id="{185ECD50-EA70-4F5A-A19E-EDEC094A5029}"/>
                </a:ext>
              </a:extLst>
            </p:cNvPr>
            <p:cNvSpPr/>
            <p:nvPr/>
          </p:nvSpPr>
          <p:spPr>
            <a:xfrm>
              <a:off x="10898718"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3" name="Freihandform 1849">
              <a:extLst>
                <a:ext uri="{FF2B5EF4-FFF2-40B4-BE49-F238E27FC236}">
                  <a16:creationId xmlns:a16="http://schemas.microsoft.com/office/drawing/2014/main" id="{2452FDB8-21CC-4F37-BDEB-C801CE1B80D3}"/>
                </a:ext>
              </a:extLst>
            </p:cNvPr>
            <p:cNvSpPr/>
            <p:nvPr/>
          </p:nvSpPr>
          <p:spPr>
            <a:xfrm>
              <a:off x="10997206" y="3924264"/>
              <a:ext cx="131318" cy="131318"/>
            </a:xfrm>
            <a:custGeom>
              <a:avLst/>
              <a:gdLst/>
              <a:ahLst/>
              <a:cxnLst>
                <a:cxn ang="3cd4">
                  <a:pos x="hc" y="t"/>
                </a:cxn>
                <a:cxn ang="cd2">
                  <a:pos x="l" y="vc"/>
                </a:cxn>
                <a:cxn ang="cd4">
                  <a:pos x="hc" y="b"/>
                </a:cxn>
                <a:cxn ang="0">
                  <a:pos x="r" y="vc"/>
                </a:cxn>
              </a:cxnLst>
              <a:rect l="l" t="t" r="r" b="b"/>
              <a:pathLst>
                <a:path w="565" h="565">
                  <a:moveTo>
                    <a:pt x="89" y="247"/>
                  </a:moveTo>
                  <a:cubicBezTo>
                    <a:pt x="95" y="247"/>
                    <a:pt x="104" y="241"/>
                    <a:pt x="106" y="235"/>
                  </a:cubicBezTo>
                  <a:cubicBezTo>
                    <a:pt x="110" y="216"/>
                    <a:pt x="116" y="203"/>
                    <a:pt x="125" y="188"/>
                  </a:cubicBezTo>
                  <a:cubicBezTo>
                    <a:pt x="129" y="182"/>
                    <a:pt x="129" y="175"/>
                    <a:pt x="125" y="169"/>
                  </a:cubicBezTo>
                  <a:cubicBezTo>
                    <a:pt x="110" y="141"/>
                    <a:pt x="112" y="110"/>
                    <a:pt x="131" y="84"/>
                  </a:cubicBezTo>
                  <a:lnTo>
                    <a:pt x="167" y="122"/>
                  </a:lnTo>
                  <a:cubicBezTo>
                    <a:pt x="173" y="127"/>
                    <a:pt x="182" y="129"/>
                    <a:pt x="188" y="124"/>
                  </a:cubicBezTo>
                  <a:cubicBezTo>
                    <a:pt x="205" y="116"/>
                    <a:pt x="222" y="108"/>
                    <a:pt x="239" y="103"/>
                  </a:cubicBezTo>
                  <a:cubicBezTo>
                    <a:pt x="245" y="103"/>
                    <a:pt x="250" y="97"/>
                    <a:pt x="252" y="91"/>
                  </a:cubicBezTo>
                  <a:cubicBezTo>
                    <a:pt x="260" y="61"/>
                    <a:pt x="286" y="40"/>
                    <a:pt x="317" y="36"/>
                  </a:cubicBezTo>
                  <a:lnTo>
                    <a:pt x="317" y="89"/>
                  </a:lnTo>
                  <a:cubicBezTo>
                    <a:pt x="317" y="97"/>
                    <a:pt x="324" y="103"/>
                    <a:pt x="330" y="105"/>
                  </a:cubicBezTo>
                  <a:cubicBezTo>
                    <a:pt x="347" y="110"/>
                    <a:pt x="362" y="116"/>
                    <a:pt x="379" y="127"/>
                  </a:cubicBezTo>
                  <a:cubicBezTo>
                    <a:pt x="383" y="129"/>
                    <a:pt x="389" y="129"/>
                    <a:pt x="396" y="127"/>
                  </a:cubicBezTo>
                  <a:cubicBezTo>
                    <a:pt x="421" y="112"/>
                    <a:pt x="457" y="114"/>
                    <a:pt x="480" y="133"/>
                  </a:cubicBezTo>
                  <a:lnTo>
                    <a:pt x="444" y="169"/>
                  </a:lnTo>
                  <a:cubicBezTo>
                    <a:pt x="438" y="175"/>
                    <a:pt x="436" y="184"/>
                    <a:pt x="440" y="190"/>
                  </a:cubicBezTo>
                  <a:cubicBezTo>
                    <a:pt x="451" y="205"/>
                    <a:pt x="457" y="222"/>
                    <a:pt x="461" y="239"/>
                  </a:cubicBezTo>
                  <a:cubicBezTo>
                    <a:pt x="463" y="245"/>
                    <a:pt x="468" y="251"/>
                    <a:pt x="474" y="251"/>
                  </a:cubicBezTo>
                  <a:cubicBezTo>
                    <a:pt x="504" y="260"/>
                    <a:pt x="525" y="287"/>
                    <a:pt x="529" y="317"/>
                  </a:cubicBezTo>
                  <a:lnTo>
                    <a:pt x="476" y="317"/>
                  </a:lnTo>
                  <a:cubicBezTo>
                    <a:pt x="468" y="317"/>
                    <a:pt x="461" y="323"/>
                    <a:pt x="459" y="332"/>
                  </a:cubicBezTo>
                  <a:cubicBezTo>
                    <a:pt x="455" y="349"/>
                    <a:pt x="449" y="364"/>
                    <a:pt x="440" y="378"/>
                  </a:cubicBezTo>
                  <a:cubicBezTo>
                    <a:pt x="436" y="385"/>
                    <a:pt x="436" y="391"/>
                    <a:pt x="438" y="398"/>
                  </a:cubicBezTo>
                  <a:cubicBezTo>
                    <a:pt x="455" y="423"/>
                    <a:pt x="451" y="457"/>
                    <a:pt x="432" y="480"/>
                  </a:cubicBezTo>
                  <a:lnTo>
                    <a:pt x="396" y="444"/>
                  </a:lnTo>
                  <a:cubicBezTo>
                    <a:pt x="391" y="440"/>
                    <a:pt x="383" y="438"/>
                    <a:pt x="375" y="442"/>
                  </a:cubicBezTo>
                  <a:cubicBezTo>
                    <a:pt x="360" y="450"/>
                    <a:pt x="343" y="457"/>
                    <a:pt x="326" y="461"/>
                  </a:cubicBezTo>
                  <a:cubicBezTo>
                    <a:pt x="320" y="463"/>
                    <a:pt x="313" y="467"/>
                    <a:pt x="313" y="474"/>
                  </a:cubicBezTo>
                  <a:cubicBezTo>
                    <a:pt x="305" y="503"/>
                    <a:pt x="277" y="527"/>
                    <a:pt x="248" y="529"/>
                  </a:cubicBezTo>
                  <a:lnTo>
                    <a:pt x="248" y="476"/>
                  </a:lnTo>
                  <a:cubicBezTo>
                    <a:pt x="248" y="470"/>
                    <a:pt x="241" y="461"/>
                    <a:pt x="233" y="459"/>
                  </a:cubicBezTo>
                  <a:cubicBezTo>
                    <a:pt x="214" y="455"/>
                    <a:pt x="201" y="448"/>
                    <a:pt x="186" y="440"/>
                  </a:cubicBezTo>
                  <a:cubicBezTo>
                    <a:pt x="184" y="438"/>
                    <a:pt x="180" y="438"/>
                    <a:pt x="178" y="438"/>
                  </a:cubicBezTo>
                  <a:cubicBezTo>
                    <a:pt x="173" y="438"/>
                    <a:pt x="171" y="438"/>
                    <a:pt x="169" y="440"/>
                  </a:cubicBezTo>
                  <a:cubicBezTo>
                    <a:pt x="142" y="455"/>
                    <a:pt x="108" y="453"/>
                    <a:pt x="85" y="434"/>
                  </a:cubicBezTo>
                  <a:lnTo>
                    <a:pt x="121" y="398"/>
                  </a:lnTo>
                  <a:cubicBezTo>
                    <a:pt x="127" y="391"/>
                    <a:pt x="127" y="383"/>
                    <a:pt x="123" y="376"/>
                  </a:cubicBezTo>
                  <a:cubicBezTo>
                    <a:pt x="114" y="359"/>
                    <a:pt x="108" y="345"/>
                    <a:pt x="104" y="326"/>
                  </a:cubicBezTo>
                  <a:cubicBezTo>
                    <a:pt x="102" y="319"/>
                    <a:pt x="97" y="315"/>
                    <a:pt x="91" y="313"/>
                  </a:cubicBezTo>
                  <a:cubicBezTo>
                    <a:pt x="61" y="304"/>
                    <a:pt x="38" y="279"/>
                    <a:pt x="36" y="247"/>
                  </a:cubicBezTo>
                  <a:close/>
                  <a:moveTo>
                    <a:pt x="72" y="345"/>
                  </a:moveTo>
                  <a:cubicBezTo>
                    <a:pt x="76" y="357"/>
                    <a:pt x="80" y="370"/>
                    <a:pt x="87" y="383"/>
                  </a:cubicBezTo>
                  <a:lnTo>
                    <a:pt x="46" y="421"/>
                  </a:lnTo>
                  <a:cubicBezTo>
                    <a:pt x="42" y="425"/>
                    <a:pt x="42" y="429"/>
                    <a:pt x="42" y="434"/>
                  </a:cubicBezTo>
                  <a:cubicBezTo>
                    <a:pt x="42" y="438"/>
                    <a:pt x="42" y="444"/>
                    <a:pt x="46" y="446"/>
                  </a:cubicBezTo>
                  <a:lnTo>
                    <a:pt x="53" y="453"/>
                  </a:lnTo>
                  <a:cubicBezTo>
                    <a:pt x="85" y="484"/>
                    <a:pt x="135" y="493"/>
                    <a:pt x="176" y="476"/>
                  </a:cubicBezTo>
                  <a:cubicBezTo>
                    <a:pt x="188" y="480"/>
                    <a:pt x="199" y="486"/>
                    <a:pt x="212" y="491"/>
                  </a:cubicBezTo>
                  <a:lnTo>
                    <a:pt x="212" y="548"/>
                  </a:lnTo>
                  <a:cubicBezTo>
                    <a:pt x="212" y="556"/>
                    <a:pt x="220" y="565"/>
                    <a:pt x="229" y="565"/>
                  </a:cubicBezTo>
                  <a:lnTo>
                    <a:pt x="239" y="565"/>
                  </a:lnTo>
                  <a:cubicBezTo>
                    <a:pt x="286" y="565"/>
                    <a:pt x="326" y="535"/>
                    <a:pt x="343" y="493"/>
                  </a:cubicBezTo>
                  <a:cubicBezTo>
                    <a:pt x="356" y="491"/>
                    <a:pt x="368" y="484"/>
                    <a:pt x="381" y="478"/>
                  </a:cubicBezTo>
                  <a:lnTo>
                    <a:pt x="421" y="518"/>
                  </a:lnTo>
                  <a:cubicBezTo>
                    <a:pt x="423" y="522"/>
                    <a:pt x="427" y="525"/>
                    <a:pt x="434" y="525"/>
                  </a:cubicBezTo>
                  <a:cubicBezTo>
                    <a:pt x="438" y="525"/>
                    <a:pt x="442" y="522"/>
                    <a:pt x="447" y="518"/>
                  </a:cubicBezTo>
                  <a:lnTo>
                    <a:pt x="451" y="512"/>
                  </a:lnTo>
                  <a:cubicBezTo>
                    <a:pt x="485" y="480"/>
                    <a:pt x="493" y="429"/>
                    <a:pt x="474" y="389"/>
                  </a:cubicBezTo>
                  <a:cubicBezTo>
                    <a:pt x="480" y="378"/>
                    <a:pt x="485" y="366"/>
                    <a:pt x="489" y="353"/>
                  </a:cubicBezTo>
                  <a:lnTo>
                    <a:pt x="546" y="353"/>
                  </a:lnTo>
                  <a:cubicBezTo>
                    <a:pt x="557" y="353"/>
                    <a:pt x="565" y="345"/>
                    <a:pt x="565" y="336"/>
                  </a:cubicBezTo>
                  <a:lnTo>
                    <a:pt x="565" y="326"/>
                  </a:lnTo>
                  <a:cubicBezTo>
                    <a:pt x="565" y="279"/>
                    <a:pt x="535" y="239"/>
                    <a:pt x="493" y="222"/>
                  </a:cubicBezTo>
                  <a:cubicBezTo>
                    <a:pt x="489" y="209"/>
                    <a:pt x="485" y="196"/>
                    <a:pt x="478" y="184"/>
                  </a:cubicBezTo>
                  <a:lnTo>
                    <a:pt x="518" y="144"/>
                  </a:lnTo>
                  <a:cubicBezTo>
                    <a:pt x="521" y="141"/>
                    <a:pt x="523" y="137"/>
                    <a:pt x="523" y="131"/>
                  </a:cubicBezTo>
                  <a:cubicBezTo>
                    <a:pt x="523" y="127"/>
                    <a:pt x="521" y="122"/>
                    <a:pt x="518" y="120"/>
                  </a:cubicBezTo>
                  <a:lnTo>
                    <a:pt x="512" y="114"/>
                  </a:lnTo>
                  <a:cubicBezTo>
                    <a:pt x="480" y="82"/>
                    <a:pt x="430" y="72"/>
                    <a:pt x="387" y="91"/>
                  </a:cubicBezTo>
                  <a:cubicBezTo>
                    <a:pt x="377" y="84"/>
                    <a:pt x="364" y="80"/>
                    <a:pt x="353" y="76"/>
                  </a:cubicBezTo>
                  <a:lnTo>
                    <a:pt x="353" y="19"/>
                  </a:lnTo>
                  <a:cubicBezTo>
                    <a:pt x="353" y="12"/>
                    <a:pt x="351" y="8"/>
                    <a:pt x="347" y="6"/>
                  </a:cubicBezTo>
                  <a:cubicBezTo>
                    <a:pt x="345" y="2"/>
                    <a:pt x="341" y="0"/>
                    <a:pt x="334" y="0"/>
                  </a:cubicBezTo>
                  <a:lnTo>
                    <a:pt x="324" y="0"/>
                  </a:lnTo>
                  <a:cubicBezTo>
                    <a:pt x="277" y="0"/>
                    <a:pt x="237" y="29"/>
                    <a:pt x="220" y="72"/>
                  </a:cubicBezTo>
                  <a:cubicBezTo>
                    <a:pt x="207" y="76"/>
                    <a:pt x="195" y="80"/>
                    <a:pt x="184" y="86"/>
                  </a:cubicBezTo>
                  <a:lnTo>
                    <a:pt x="144" y="48"/>
                  </a:lnTo>
                  <a:cubicBezTo>
                    <a:pt x="140" y="44"/>
                    <a:pt x="135" y="42"/>
                    <a:pt x="131" y="42"/>
                  </a:cubicBezTo>
                  <a:cubicBezTo>
                    <a:pt x="127" y="42"/>
                    <a:pt x="123" y="44"/>
                    <a:pt x="118" y="48"/>
                  </a:cubicBezTo>
                  <a:lnTo>
                    <a:pt x="112" y="53"/>
                  </a:lnTo>
                  <a:cubicBezTo>
                    <a:pt x="80" y="86"/>
                    <a:pt x="72" y="135"/>
                    <a:pt x="89" y="177"/>
                  </a:cubicBezTo>
                  <a:cubicBezTo>
                    <a:pt x="85" y="188"/>
                    <a:pt x="78" y="201"/>
                    <a:pt x="74" y="211"/>
                  </a:cubicBezTo>
                  <a:lnTo>
                    <a:pt x="17" y="211"/>
                  </a:lnTo>
                  <a:cubicBezTo>
                    <a:pt x="8" y="211"/>
                    <a:pt x="0" y="220"/>
                    <a:pt x="0" y="230"/>
                  </a:cubicBezTo>
                  <a:lnTo>
                    <a:pt x="0" y="241"/>
                  </a:lnTo>
                  <a:cubicBezTo>
                    <a:pt x="0" y="287"/>
                    <a:pt x="30" y="328"/>
                    <a:pt x="72" y="3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4" name="Freihandform 1850">
              <a:extLst>
                <a:ext uri="{FF2B5EF4-FFF2-40B4-BE49-F238E27FC236}">
                  <a16:creationId xmlns:a16="http://schemas.microsoft.com/office/drawing/2014/main" id="{ED78891A-CA69-47BD-B42F-A978FFC1936C}"/>
                </a:ext>
              </a:extLst>
            </p:cNvPr>
            <p:cNvSpPr/>
            <p:nvPr/>
          </p:nvSpPr>
          <p:spPr>
            <a:xfrm>
              <a:off x="10989057" y="4097259"/>
              <a:ext cx="147617" cy="15833"/>
            </a:xfrm>
            <a:custGeom>
              <a:avLst/>
              <a:gdLst/>
              <a:ahLst/>
              <a:cxnLst>
                <a:cxn ang="3cd4">
                  <a:pos x="hc" y="t"/>
                </a:cxn>
                <a:cxn ang="cd2">
                  <a:pos x="l" y="vc"/>
                </a:cxn>
                <a:cxn ang="cd4">
                  <a:pos x="hc" y="b"/>
                </a:cxn>
                <a:cxn ang="0">
                  <a:pos x="r" y="vc"/>
                </a:cxn>
              </a:cxnLst>
              <a:rect l="l" t="t" r="r" b="b"/>
              <a:pathLst>
                <a:path w="635" h="69">
                  <a:moveTo>
                    <a:pt x="553" y="0"/>
                  </a:moveTo>
                  <a:cubicBezTo>
                    <a:pt x="541" y="0"/>
                    <a:pt x="524" y="8"/>
                    <a:pt x="507" y="19"/>
                  </a:cubicBezTo>
                  <a:cubicBezTo>
                    <a:pt x="496" y="23"/>
                    <a:pt x="482" y="33"/>
                    <a:pt x="475" y="33"/>
                  </a:cubicBezTo>
                  <a:cubicBezTo>
                    <a:pt x="471" y="33"/>
                    <a:pt x="454" y="23"/>
                    <a:pt x="446" y="19"/>
                  </a:cubicBezTo>
                  <a:cubicBezTo>
                    <a:pt x="429" y="8"/>
                    <a:pt x="412" y="0"/>
                    <a:pt x="397" y="0"/>
                  </a:cubicBezTo>
                  <a:cubicBezTo>
                    <a:pt x="382" y="0"/>
                    <a:pt x="365" y="8"/>
                    <a:pt x="348" y="19"/>
                  </a:cubicBezTo>
                  <a:cubicBezTo>
                    <a:pt x="340" y="23"/>
                    <a:pt x="323" y="33"/>
                    <a:pt x="316" y="33"/>
                  </a:cubicBezTo>
                  <a:cubicBezTo>
                    <a:pt x="312" y="33"/>
                    <a:pt x="295" y="23"/>
                    <a:pt x="287" y="19"/>
                  </a:cubicBezTo>
                  <a:cubicBezTo>
                    <a:pt x="268" y="8"/>
                    <a:pt x="251" y="0"/>
                    <a:pt x="238" y="0"/>
                  </a:cubicBezTo>
                  <a:cubicBezTo>
                    <a:pt x="223" y="0"/>
                    <a:pt x="206" y="8"/>
                    <a:pt x="187" y="19"/>
                  </a:cubicBezTo>
                  <a:cubicBezTo>
                    <a:pt x="179" y="23"/>
                    <a:pt x="162" y="33"/>
                    <a:pt x="156" y="33"/>
                  </a:cubicBezTo>
                  <a:cubicBezTo>
                    <a:pt x="151" y="33"/>
                    <a:pt x="134" y="23"/>
                    <a:pt x="126" y="19"/>
                  </a:cubicBezTo>
                  <a:cubicBezTo>
                    <a:pt x="109" y="8"/>
                    <a:pt x="92" y="0"/>
                    <a:pt x="77" y="0"/>
                  </a:cubicBezTo>
                  <a:cubicBezTo>
                    <a:pt x="58" y="0"/>
                    <a:pt x="24" y="23"/>
                    <a:pt x="7" y="36"/>
                  </a:cubicBezTo>
                  <a:cubicBezTo>
                    <a:pt x="-1" y="42"/>
                    <a:pt x="-3" y="52"/>
                    <a:pt x="3" y="61"/>
                  </a:cubicBezTo>
                  <a:cubicBezTo>
                    <a:pt x="10" y="69"/>
                    <a:pt x="20" y="72"/>
                    <a:pt x="29" y="65"/>
                  </a:cubicBezTo>
                  <a:cubicBezTo>
                    <a:pt x="48" y="50"/>
                    <a:pt x="71" y="36"/>
                    <a:pt x="77" y="33"/>
                  </a:cubicBezTo>
                  <a:cubicBezTo>
                    <a:pt x="84" y="33"/>
                    <a:pt x="98" y="44"/>
                    <a:pt x="109" y="48"/>
                  </a:cubicBezTo>
                  <a:cubicBezTo>
                    <a:pt x="126" y="59"/>
                    <a:pt x="143" y="67"/>
                    <a:pt x="156" y="67"/>
                  </a:cubicBezTo>
                  <a:cubicBezTo>
                    <a:pt x="170" y="67"/>
                    <a:pt x="187" y="59"/>
                    <a:pt x="206" y="48"/>
                  </a:cubicBezTo>
                  <a:cubicBezTo>
                    <a:pt x="215" y="44"/>
                    <a:pt x="232" y="33"/>
                    <a:pt x="238" y="33"/>
                  </a:cubicBezTo>
                  <a:cubicBezTo>
                    <a:pt x="242" y="33"/>
                    <a:pt x="259" y="44"/>
                    <a:pt x="268" y="48"/>
                  </a:cubicBezTo>
                  <a:cubicBezTo>
                    <a:pt x="287" y="59"/>
                    <a:pt x="302" y="67"/>
                    <a:pt x="316" y="67"/>
                  </a:cubicBezTo>
                  <a:cubicBezTo>
                    <a:pt x="331" y="67"/>
                    <a:pt x="348" y="59"/>
                    <a:pt x="365" y="48"/>
                  </a:cubicBezTo>
                  <a:cubicBezTo>
                    <a:pt x="376" y="44"/>
                    <a:pt x="393" y="33"/>
                    <a:pt x="397" y="33"/>
                  </a:cubicBezTo>
                  <a:cubicBezTo>
                    <a:pt x="403" y="33"/>
                    <a:pt x="418" y="44"/>
                    <a:pt x="429" y="48"/>
                  </a:cubicBezTo>
                  <a:cubicBezTo>
                    <a:pt x="446" y="59"/>
                    <a:pt x="460" y="67"/>
                    <a:pt x="475" y="67"/>
                  </a:cubicBezTo>
                  <a:cubicBezTo>
                    <a:pt x="490" y="67"/>
                    <a:pt x="507" y="59"/>
                    <a:pt x="524" y="48"/>
                  </a:cubicBezTo>
                  <a:cubicBezTo>
                    <a:pt x="534" y="44"/>
                    <a:pt x="549" y="33"/>
                    <a:pt x="553" y="33"/>
                  </a:cubicBezTo>
                  <a:cubicBezTo>
                    <a:pt x="560" y="36"/>
                    <a:pt x="585" y="48"/>
                    <a:pt x="606" y="65"/>
                  </a:cubicBezTo>
                  <a:cubicBezTo>
                    <a:pt x="615" y="72"/>
                    <a:pt x="625" y="69"/>
                    <a:pt x="632" y="61"/>
                  </a:cubicBezTo>
                  <a:cubicBezTo>
                    <a:pt x="636" y="52"/>
                    <a:pt x="636" y="42"/>
                    <a:pt x="628" y="36"/>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5" name="Freihandform 1851">
              <a:extLst>
                <a:ext uri="{FF2B5EF4-FFF2-40B4-BE49-F238E27FC236}">
                  <a16:creationId xmlns:a16="http://schemas.microsoft.com/office/drawing/2014/main" id="{C531AE38-4429-4409-B305-5F76E53D03F4}"/>
                </a:ext>
              </a:extLst>
            </p:cNvPr>
            <p:cNvSpPr/>
            <p:nvPr/>
          </p:nvSpPr>
          <p:spPr>
            <a:xfrm>
              <a:off x="10989057" y="4080495"/>
              <a:ext cx="147617" cy="15833"/>
            </a:xfrm>
            <a:custGeom>
              <a:avLst/>
              <a:gdLst/>
              <a:ahLst/>
              <a:cxnLst>
                <a:cxn ang="3cd4">
                  <a:pos x="hc" y="t"/>
                </a:cxn>
                <a:cxn ang="cd2">
                  <a:pos x="l" y="vc"/>
                </a:cxn>
                <a:cxn ang="cd4">
                  <a:pos x="hc" y="b"/>
                </a:cxn>
                <a:cxn ang="0">
                  <a:pos x="r" y="vc"/>
                </a:cxn>
              </a:cxnLst>
              <a:rect l="l" t="t" r="r" b="b"/>
              <a:pathLst>
                <a:path w="635" h="69">
                  <a:moveTo>
                    <a:pt x="553" y="0"/>
                  </a:moveTo>
                  <a:cubicBezTo>
                    <a:pt x="541" y="0"/>
                    <a:pt x="524" y="10"/>
                    <a:pt x="507" y="19"/>
                  </a:cubicBezTo>
                  <a:cubicBezTo>
                    <a:pt x="496" y="25"/>
                    <a:pt x="482" y="33"/>
                    <a:pt x="475" y="33"/>
                  </a:cubicBezTo>
                  <a:cubicBezTo>
                    <a:pt x="471" y="33"/>
                    <a:pt x="454" y="25"/>
                    <a:pt x="446" y="19"/>
                  </a:cubicBezTo>
                  <a:cubicBezTo>
                    <a:pt x="429" y="10"/>
                    <a:pt x="412" y="0"/>
                    <a:pt x="397" y="0"/>
                  </a:cubicBezTo>
                  <a:cubicBezTo>
                    <a:pt x="382" y="0"/>
                    <a:pt x="365" y="10"/>
                    <a:pt x="348" y="19"/>
                  </a:cubicBezTo>
                  <a:cubicBezTo>
                    <a:pt x="340" y="25"/>
                    <a:pt x="323" y="33"/>
                    <a:pt x="316" y="33"/>
                  </a:cubicBezTo>
                  <a:cubicBezTo>
                    <a:pt x="312" y="33"/>
                    <a:pt x="295" y="25"/>
                    <a:pt x="287" y="19"/>
                  </a:cubicBezTo>
                  <a:cubicBezTo>
                    <a:pt x="268" y="10"/>
                    <a:pt x="251" y="0"/>
                    <a:pt x="238" y="0"/>
                  </a:cubicBezTo>
                  <a:cubicBezTo>
                    <a:pt x="223" y="0"/>
                    <a:pt x="206" y="10"/>
                    <a:pt x="187" y="19"/>
                  </a:cubicBezTo>
                  <a:cubicBezTo>
                    <a:pt x="179" y="25"/>
                    <a:pt x="162" y="33"/>
                    <a:pt x="156" y="33"/>
                  </a:cubicBezTo>
                  <a:cubicBezTo>
                    <a:pt x="151" y="33"/>
                    <a:pt x="134" y="25"/>
                    <a:pt x="126" y="19"/>
                  </a:cubicBezTo>
                  <a:cubicBezTo>
                    <a:pt x="109" y="10"/>
                    <a:pt x="92" y="0"/>
                    <a:pt x="77" y="0"/>
                  </a:cubicBezTo>
                  <a:cubicBezTo>
                    <a:pt x="58" y="0"/>
                    <a:pt x="24" y="23"/>
                    <a:pt x="7" y="38"/>
                  </a:cubicBezTo>
                  <a:cubicBezTo>
                    <a:pt x="-1" y="44"/>
                    <a:pt x="-3" y="55"/>
                    <a:pt x="3" y="63"/>
                  </a:cubicBezTo>
                  <a:cubicBezTo>
                    <a:pt x="10" y="69"/>
                    <a:pt x="20" y="72"/>
                    <a:pt x="29" y="65"/>
                  </a:cubicBezTo>
                  <a:cubicBezTo>
                    <a:pt x="48" y="50"/>
                    <a:pt x="71" y="36"/>
                    <a:pt x="77" y="36"/>
                  </a:cubicBezTo>
                  <a:cubicBezTo>
                    <a:pt x="84" y="36"/>
                    <a:pt x="98" y="44"/>
                    <a:pt x="109" y="50"/>
                  </a:cubicBezTo>
                  <a:cubicBezTo>
                    <a:pt x="126" y="61"/>
                    <a:pt x="143" y="69"/>
                    <a:pt x="156" y="69"/>
                  </a:cubicBezTo>
                  <a:cubicBezTo>
                    <a:pt x="170" y="69"/>
                    <a:pt x="187" y="61"/>
                    <a:pt x="206" y="50"/>
                  </a:cubicBezTo>
                  <a:cubicBezTo>
                    <a:pt x="215" y="44"/>
                    <a:pt x="232" y="36"/>
                    <a:pt x="238" y="36"/>
                  </a:cubicBezTo>
                  <a:cubicBezTo>
                    <a:pt x="242" y="36"/>
                    <a:pt x="259" y="44"/>
                    <a:pt x="268" y="50"/>
                  </a:cubicBezTo>
                  <a:cubicBezTo>
                    <a:pt x="287" y="61"/>
                    <a:pt x="302" y="69"/>
                    <a:pt x="316" y="69"/>
                  </a:cubicBezTo>
                  <a:cubicBezTo>
                    <a:pt x="331" y="69"/>
                    <a:pt x="348" y="61"/>
                    <a:pt x="365" y="50"/>
                  </a:cubicBezTo>
                  <a:cubicBezTo>
                    <a:pt x="376" y="44"/>
                    <a:pt x="393" y="36"/>
                    <a:pt x="397" y="36"/>
                  </a:cubicBezTo>
                  <a:cubicBezTo>
                    <a:pt x="403" y="36"/>
                    <a:pt x="418" y="44"/>
                    <a:pt x="429" y="50"/>
                  </a:cubicBezTo>
                  <a:cubicBezTo>
                    <a:pt x="446" y="61"/>
                    <a:pt x="460" y="69"/>
                    <a:pt x="475" y="69"/>
                  </a:cubicBezTo>
                  <a:cubicBezTo>
                    <a:pt x="490" y="69"/>
                    <a:pt x="507" y="61"/>
                    <a:pt x="524" y="50"/>
                  </a:cubicBezTo>
                  <a:cubicBezTo>
                    <a:pt x="534" y="44"/>
                    <a:pt x="549" y="36"/>
                    <a:pt x="553" y="36"/>
                  </a:cubicBezTo>
                  <a:cubicBezTo>
                    <a:pt x="560" y="36"/>
                    <a:pt x="585" y="50"/>
                    <a:pt x="606" y="65"/>
                  </a:cubicBezTo>
                  <a:cubicBezTo>
                    <a:pt x="615" y="72"/>
                    <a:pt x="625" y="69"/>
                    <a:pt x="632" y="63"/>
                  </a:cubicBezTo>
                  <a:cubicBezTo>
                    <a:pt x="636" y="55"/>
                    <a:pt x="636" y="44"/>
                    <a:pt x="628" y="38"/>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6" name="Freihandform 1852">
              <a:extLst>
                <a:ext uri="{FF2B5EF4-FFF2-40B4-BE49-F238E27FC236}">
                  <a16:creationId xmlns:a16="http://schemas.microsoft.com/office/drawing/2014/main" id="{801AED8C-2BE0-4258-A898-4E23DF551980}"/>
                </a:ext>
              </a:extLst>
            </p:cNvPr>
            <p:cNvSpPr/>
            <p:nvPr/>
          </p:nvSpPr>
          <p:spPr>
            <a:xfrm>
              <a:off x="10989057" y="4064197"/>
              <a:ext cx="147617" cy="16066"/>
            </a:xfrm>
            <a:custGeom>
              <a:avLst/>
              <a:gdLst/>
              <a:ahLst/>
              <a:cxnLst>
                <a:cxn ang="3cd4">
                  <a:pos x="hc" y="t"/>
                </a:cxn>
                <a:cxn ang="cd2">
                  <a:pos x="l" y="vc"/>
                </a:cxn>
                <a:cxn ang="cd4">
                  <a:pos x="hc" y="b"/>
                </a:cxn>
                <a:cxn ang="0">
                  <a:pos x="r" y="vc"/>
                </a:cxn>
              </a:cxnLst>
              <a:rect l="l" t="t" r="r" b="b"/>
              <a:pathLst>
                <a:path w="635" h="70">
                  <a:moveTo>
                    <a:pt x="553" y="0"/>
                  </a:moveTo>
                  <a:cubicBezTo>
                    <a:pt x="541" y="0"/>
                    <a:pt x="524" y="8"/>
                    <a:pt x="507" y="19"/>
                  </a:cubicBezTo>
                  <a:cubicBezTo>
                    <a:pt x="496" y="25"/>
                    <a:pt x="482" y="34"/>
                    <a:pt x="475" y="34"/>
                  </a:cubicBezTo>
                  <a:cubicBezTo>
                    <a:pt x="471" y="34"/>
                    <a:pt x="454" y="25"/>
                    <a:pt x="446" y="19"/>
                  </a:cubicBezTo>
                  <a:cubicBezTo>
                    <a:pt x="429" y="8"/>
                    <a:pt x="412" y="0"/>
                    <a:pt x="397" y="0"/>
                  </a:cubicBezTo>
                  <a:cubicBezTo>
                    <a:pt x="382" y="0"/>
                    <a:pt x="365" y="8"/>
                    <a:pt x="348" y="19"/>
                  </a:cubicBezTo>
                  <a:cubicBezTo>
                    <a:pt x="340" y="25"/>
                    <a:pt x="323" y="34"/>
                    <a:pt x="316" y="34"/>
                  </a:cubicBezTo>
                  <a:cubicBezTo>
                    <a:pt x="312" y="34"/>
                    <a:pt x="295" y="25"/>
                    <a:pt x="287" y="19"/>
                  </a:cubicBezTo>
                  <a:cubicBezTo>
                    <a:pt x="268" y="8"/>
                    <a:pt x="251" y="0"/>
                    <a:pt x="238" y="0"/>
                  </a:cubicBezTo>
                  <a:cubicBezTo>
                    <a:pt x="223" y="0"/>
                    <a:pt x="206" y="8"/>
                    <a:pt x="187" y="19"/>
                  </a:cubicBezTo>
                  <a:cubicBezTo>
                    <a:pt x="179" y="25"/>
                    <a:pt x="162" y="34"/>
                    <a:pt x="156" y="34"/>
                  </a:cubicBezTo>
                  <a:cubicBezTo>
                    <a:pt x="151" y="34"/>
                    <a:pt x="134" y="25"/>
                    <a:pt x="126" y="19"/>
                  </a:cubicBezTo>
                  <a:cubicBezTo>
                    <a:pt x="109" y="8"/>
                    <a:pt x="92" y="0"/>
                    <a:pt x="77" y="0"/>
                  </a:cubicBezTo>
                  <a:cubicBezTo>
                    <a:pt x="58" y="0"/>
                    <a:pt x="24" y="23"/>
                    <a:pt x="7" y="38"/>
                  </a:cubicBezTo>
                  <a:cubicBezTo>
                    <a:pt x="-1" y="44"/>
                    <a:pt x="-3" y="55"/>
                    <a:pt x="3" y="61"/>
                  </a:cubicBezTo>
                  <a:cubicBezTo>
                    <a:pt x="10" y="70"/>
                    <a:pt x="20" y="72"/>
                    <a:pt x="29" y="65"/>
                  </a:cubicBezTo>
                  <a:cubicBezTo>
                    <a:pt x="48" y="51"/>
                    <a:pt x="71" y="36"/>
                    <a:pt x="77" y="36"/>
                  </a:cubicBezTo>
                  <a:cubicBezTo>
                    <a:pt x="84" y="36"/>
                    <a:pt x="98" y="44"/>
                    <a:pt x="109" y="51"/>
                  </a:cubicBezTo>
                  <a:cubicBezTo>
                    <a:pt x="126" y="59"/>
                    <a:pt x="143" y="70"/>
                    <a:pt x="156" y="70"/>
                  </a:cubicBezTo>
                  <a:cubicBezTo>
                    <a:pt x="170" y="70"/>
                    <a:pt x="187" y="59"/>
                    <a:pt x="206" y="51"/>
                  </a:cubicBezTo>
                  <a:cubicBezTo>
                    <a:pt x="215" y="44"/>
                    <a:pt x="232" y="36"/>
                    <a:pt x="238" y="36"/>
                  </a:cubicBezTo>
                  <a:cubicBezTo>
                    <a:pt x="242" y="36"/>
                    <a:pt x="259" y="44"/>
                    <a:pt x="268" y="51"/>
                  </a:cubicBezTo>
                  <a:cubicBezTo>
                    <a:pt x="287" y="59"/>
                    <a:pt x="302" y="70"/>
                    <a:pt x="316" y="70"/>
                  </a:cubicBezTo>
                  <a:cubicBezTo>
                    <a:pt x="331" y="70"/>
                    <a:pt x="348" y="59"/>
                    <a:pt x="365" y="51"/>
                  </a:cubicBezTo>
                  <a:cubicBezTo>
                    <a:pt x="376" y="44"/>
                    <a:pt x="393" y="36"/>
                    <a:pt x="397" y="36"/>
                  </a:cubicBezTo>
                  <a:cubicBezTo>
                    <a:pt x="403" y="36"/>
                    <a:pt x="418" y="44"/>
                    <a:pt x="429" y="51"/>
                  </a:cubicBezTo>
                  <a:cubicBezTo>
                    <a:pt x="446" y="59"/>
                    <a:pt x="460" y="70"/>
                    <a:pt x="475" y="70"/>
                  </a:cubicBezTo>
                  <a:cubicBezTo>
                    <a:pt x="490" y="70"/>
                    <a:pt x="507" y="59"/>
                    <a:pt x="524" y="51"/>
                  </a:cubicBezTo>
                  <a:cubicBezTo>
                    <a:pt x="534" y="44"/>
                    <a:pt x="549" y="36"/>
                    <a:pt x="553" y="36"/>
                  </a:cubicBezTo>
                  <a:cubicBezTo>
                    <a:pt x="560" y="36"/>
                    <a:pt x="585" y="51"/>
                    <a:pt x="606" y="65"/>
                  </a:cubicBezTo>
                  <a:cubicBezTo>
                    <a:pt x="615" y="72"/>
                    <a:pt x="625" y="70"/>
                    <a:pt x="632" y="61"/>
                  </a:cubicBezTo>
                  <a:cubicBezTo>
                    <a:pt x="636" y="55"/>
                    <a:pt x="636" y="42"/>
                    <a:pt x="628" y="38"/>
                  </a:cubicBezTo>
                  <a:cubicBezTo>
                    <a:pt x="609" y="23"/>
                    <a:pt x="573" y="0"/>
                    <a:pt x="5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67" name="Freihandform 1853">
              <a:extLst>
                <a:ext uri="{FF2B5EF4-FFF2-40B4-BE49-F238E27FC236}">
                  <a16:creationId xmlns:a16="http://schemas.microsoft.com/office/drawing/2014/main" id="{339D9559-A733-4A06-8DDF-D3BD80E2A4EB}"/>
                </a:ext>
              </a:extLst>
            </p:cNvPr>
            <p:cNvSpPr/>
            <p:nvPr/>
          </p:nvSpPr>
          <p:spPr>
            <a:xfrm>
              <a:off x="11030269" y="3957093"/>
              <a:ext cx="65193" cy="65426"/>
            </a:xfrm>
            <a:custGeom>
              <a:avLst/>
              <a:gdLst/>
              <a:ahLst/>
              <a:cxnLst>
                <a:cxn ang="3cd4">
                  <a:pos x="hc" y="t"/>
                </a:cxn>
                <a:cxn ang="cd2">
                  <a:pos x="l" y="vc"/>
                </a:cxn>
                <a:cxn ang="cd4">
                  <a:pos x="hc" y="b"/>
                </a:cxn>
                <a:cxn ang="0">
                  <a:pos x="r" y="vc"/>
                </a:cxn>
              </a:cxnLst>
              <a:rect l="l" t="t" r="r" b="b"/>
              <a:pathLst>
                <a:path w="281" h="282">
                  <a:moveTo>
                    <a:pt x="139" y="36"/>
                  </a:moveTo>
                  <a:cubicBezTo>
                    <a:pt x="199" y="36"/>
                    <a:pt x="245" y="83"/>
                    <a:pt x="245" y="142"/>
                  </a:cubicBezTo>
                  <a:cubicBezTo>
                    <a:pt x="245" y="199"/>
                    <a:pt x="199" y="248"/>
                    <a:pt x="139" y="248"/>
                  </a:cubicBezTo>
                  <a:cubicBezTo>
                    <a:pt x="82" y="248"/>
                    <a:pt x="34" y="199"/>
                    <a:pt x="34" y="142"/>
                  </a:cubicBezTo>
                  <a:cubicBezTo>
                    <a:pt x="34" y="83"/>
                    <a:pt x="82" y="36"/>
                    <a:pt x="139" y="36"/>
                  </a:cubicBezTo>
                  <a:close/>
                  <a:moveTo>
                    <a:pt x="139" y="282"/>
                  </a:moveTo>
                  <a:cubicBezTo>
                    <a:pt x="218" y="282"/>
                    <a:pt x="281" y="218"/>
                    <a:pt x="281" y="142"/>
                  </a:cubicBezTo>
                  <a:cubicBezTo>
                    <a:pt x="281" y="64"/>
                    <a:pt x="218" y="0"/>
                    <a:pt x="139" y="0"/>
                  </a:cubicBezTo>
                  <a:cubicBezTo>
                    <a:pt x="63" y="0"/>
                    <a:pt x="0" y="64"/>
                    <a:pt x="0" y="142"/>
                  </a:cubicBezTo>
                  <a:cubicBezTo>
                    <a:pt x="0" y="218"/>
                    <a:pt x="63" y="282"/>
                    <a:pt x="139" y="28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68" name="Gruppieren 867">
            <a:extLst>
              <a:ext uri="{FF2B5EF4-FFF2-40B4-BE49-F238E27FC236}">
                <a16:creationId xmlns:a16="http://schemas.microsoft.com/office/drawing/2014/main" id="{B5C7D89F-A410-406D-818C-D547203F660B}"/>
              </a:ext>
            </a:extLst>
          </p:cNvPr>
          <p:cNvGrpSpPr>
            <a:grpSpLocks noChangeAspect="1"/>
          </p:cNvGrpSpPr>
          <p:nvPr/>
        </p:nvGrpSpPr>
        <p:grpSpPr>
          <a:xfrm>
            <a:off x="4921513" y="4881078"/>
            <a:ext cx="328528" cy="328528"/>
            <a:chOff x="7350562" y="4302153"/>
            <a:chExt cx="328528" cy="328528"/>
          </a:xfrm>
          <a:solidFill>
            <a:srgbClr val="007AB3"/>
          </a:solidFill>
        </p:grpSpPr>
        <p:sp>
          <p:nvSpPr>
            <p:cNvPr id="869" name="Freihandform 1855">
              <a:extLst>
                <a:ext uri="{FF2B5EF4-FFF2-40B4-BE49-F238E27FC236}">
                  <a16:creationId xmlns:a16="http://schemas.microsoft.com/office/drawing/2014/main" id="{BDE2E262-256E-4DD4-B97E-1FCDFBE6EF3C}"/>
                </a:ext>
              </a:extLst>
            </p:cNvPr>
            <p:cNvSpPr/>
            <p:nvPr/>
          </p:nvSpPr>
          <p:spPr>
            <a:xfrm>
              <a:off x="7350562" y="4302153"/>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0" name="Freihandform 1856">
              <a:extLst>
                <a:ext uri="{FF2B5EF4-FFF2-40B4-BE49-F238E27FC236}">
                  <a16:creationId xmlns:a16="http://schemas.microsoft.com/office/drawing/2014/main" id="{22715633-B34F-49F6-9B3B-393E303F7A3B}"/>
                </a:ext>
              </a:extLst>
            </p:cNvPr>
            <p:cNvSpPr/>
            <p:nvPr/>
          </p:nvSpPr>
          <p:spPr>
            <a:xfrm>
              <a:off x="7416687" y="4450002"/>
              <a:ext cx="196745" cy="80095"/>
            </a:xfrm>
            <a:custGeom>
              <a:avLst/>
              <a:gdLst/>
              <a:ahLst/>
              <a:cxnLst>
                <a:cxn ang="3cd4">
                  <a:pos x="hc" y="t"/>
                </a:cxn>
                <a:cxn ang="cd2">
                  <a:pos x="l" y="vc"/>
                </a:cxn>
                <a:cxn ang="cd4">
                  <a:pos x="hc" y="b"/>
                </a:cxn>
                <a:cxn ang="0">
                  <a:pos x="r" y="vc"/>
                </a:cxn>
              </a:cxnLst>
              <a:rect l="l" t="t" r="r" b="b"/>
              <a:pathLst>
                <a:path w="846" h="345">
                  <a:moveTo>
                    <a:pt x="810" y="282"/>
                  </a:moveTo>
                  <a:lnTo>
                    <a:pt x="785" y="282"/>
                  </a:lnTo>
                  <a:cubicBezTo>
                    <a:pt x="787" y="277"/>
                    <a:pt x="787" y="273"/>
                    <a:pt x="787" y="269"/>
                  </a:cubicBezTo>
                  <a:cubicBezTo>
                    <a:pt x="787" y="227"/>
                    <a:pt x="753" y="193"/>
                    <a:pt x="711" y="193"/>
                  </a:cubicBezTo>
                  <a:cubicBezTo>
                    <a:pt x="668" y="193"/>
                    <a:pt x="635" y="227"/>
                    <a:pt x="635" y="269"/>
                  </a:cubicBezTo>
                  <a:cubicBezTo>
                    <a:pt x="635" y="273"/>
                    <a:pt x="635" y="277"/>
                    <a:pt x="635" y="282"/>
                  </a:cubicBezTo>
                  <a:lnTo>
                    <a:pt x="254" y="282"/>
                  </a:lnTo>
                  <a:cubicBezTo>
                    <a:pt x="254" y="277"/>
                    <a:pt x="254" y="273"/>
                    <a:pt x="254" y="269"/>
                  </a:cubicBezTo>
                  <a:cubicBezTo>
                    <a:pt x="254" y="227"/>
                    <a:pt x="220" y="193"/>
                    <a:pt x="177" y="193"/>
                  </a:cubicBezTo>
                  <a:cubicBezTo>
                    <a:pt x="137" y="193"/>
                    <a:pt x="101" y="227"/>
                    <a:pt x="101" y="269"/>
                  </a:cubicBezTo>
                  <a:cubicBezTo>
                    <a:pt x="101" y="273"/>
                    <a:pt x="103" y="277"/>
                    <a:pt x="103" y="282"/>
                  </a:cubicBezTo>
                  <a:lnTo>
                    <a:pt x="59" y="282"/>
                  </a:lnTo>
                  <a:lnTo>
                    <a:pt x="33" y="256"/>
                  </a:lnTo>
                  <a:lnTo>
                    <a:pt x="33" y="212"/>
                  </a:lnTo>
                  <a:lnTo>
                    <a:pt x="53" y="212"/>
                  </a:lnTo>
                  <a:cubicBezTo>
                    <a:pt x="61" y="212"/>
                    <a:pt x="69" y="203"/>
                    <a:pt x="69" y="193"/>
                  </a:cubicBezTo>
                  <a:lnTo>
                    <a:pt x="69" y="106"/>
                  </a:lnTo>
                  <a:lnTo>
                    <a:pt x="122" y="106"/>
                  </a:lnTo>
                  <a:cubicBezTo>
                    <a:pt x="125" y="106"/>
                    <a:pt x="129" y="106"/>
                    <a:pt x="131" y="104"/>
                  </a:cubicBezTo>
                  <a:lnTo>
                    <a:pt x="266" y="36"/>
                  </a:lnTo>
                  <a:lnTo>
                    <a:pt x="470" y="36"/>
                  </a:lnTo>
                  <a:lnTo>
                    <a:pt x="626" y="121"/>
                  </a:lnTo>
                  <a:cubicBezTo>
                    <a:pt x="628" y="123"/>
                    <a:pt x="630" y="123"/>
                    <a:pt x="632" y="123"/>
                  </a:cubicBezTo>
                  <a:lnTo>
                    <a:pt x="759" y="140"/>
                  </a:lnTo>
                  <a:cubicBezTo>
                    <a:pt x="774" y="148"/>
                    <a:pt x="789" y="157"/>
                    <a:pt x="793" y="161"/>
                  </a:cubicBezTo>
                  <a:cubicBezTo>
                    <a:pt x="798" y="167"/>
                    <a:pt x="808" y="186"/>
                    <a:pt x="808" y="197"/>
                  </a:cubicBezTo>
                  <a:cubicBezTo>
                    <a:pt x="812" y="212"/>
                    <a:pt x="810" y="254"/>
                    <a:pt x="810" y="282"/>
                  </a:cubicBezTo>
                  <a:close/>
                  <a:moveTo>
                    <a:pt x="711" y="311"/>
                  </a:moveTo>
                  <a:cubicBezTo>
                    <a:pt x="688" y="311"/>
                    <a:pt x="671" y="292"/>
                    <a:pt x="671" y="269"/>
                  </a:cubicBezTo>
                  <a:cubicBezTo>
                    <a:pt x="671" y="246"/>
                    <a:pt x="688" y="229"/>
                    <a:pt x="711" y="229"/>
                  </a:cubicBezTo>
                  <a:cubicBezTo>
                    <a:pt x="734" y="229"/>
                    <a:pt x="751" y="246"/>
                    <a:pt x="751" y="269"/>
                  </a:cubicBezTo>
                  <a:cubicBezTo>
                    <a:pt x="751" y="292"/>
                    <a:pt x="734" y="311"/>
                    <a:pt x="711" y="311"/>
                  </a:cubicBezTo>
                  <a:close/>
                  <a:moveTo>
                    <a:pt x="177" y="311"/>
                  </a:moveTo>
                  <a:cubicBezTo>
                    <a:pt x="156" y="311"/>
                    <a:pt x="137" y="292"/>
                    <a:pt x="137" y="269"/>
                  </a:cubicBezTo>
                  <a:cubicBezTo>
                    <a:pt x="137" y="246"/>
                    <a:pt x="156" y="229"/>
                    <a:pt x="177" y="229"/>
                  </a:cubicBezTo>
                  <a:cubicBezTo>
                    <a:pt x="201" y="229"/>
                    <a:pt x="220" y="246"/>
                    <a:pt x="220" y="269"/>
                  </a:cubicBezTo>
                  <a:cubicBezTo>
                    <a:pt x="220" y="292"/>
                    <a:pt x="201" y="311"/>
                    <a:pt x="177" y="311"/>
                  </a:cubicBezTo>
                  <a:close/>
                  <a:moveTo>
                    <a:pt x="819" y="138"/>
                  </a:moveTo>
                  <a:cubicBezTo>
                    <a:pt x="810" y="127"/>
                    <a:pt x="783" y="112"/>
                    <a:pt x="772" y="106"/>
                  </a:cubicBezTo>
                  <a:cubicBezTo>
                    <a:pt x="770" y="106"/>
                    <a:pt x="768" y="106"/>
                    <a:pt x="766" y="106"/>
                  </a:cubicBezTo>
                  <a:lnTo>
                    <a:pt x="639" y="89"/>
                  </a:lnTo>
                  <a:lnTo>
                    <a:pt x="482" y="2"/>
                  </a:lnTo>
                  <a:cubicBezTo>
                    <a:pt x="480" y="0"/>
                    <a:pt x="478" y="0"/>
                    <a:pt x="474" y="0"/>
                  </a:cubicBezTo>
                  <a:lnTo>
                    <a:pt x="264" y="0"/>
                  </a:lnTo>
                  <a:cubicBezTo>
                    <a:pt x="260" y="0"/>
                    <a:pt x="258" y="0"/>
                    <a:pt x="256" y="2"/>
                  </a:cubicBezTo>
                  <a:lnTo>
                    <a:pt x="118" y="70"/>
                  </a:lnTo>
                  <a:lnTo>
                    <a:pt x="53" y="70"/>
                  </a:lnTo>
                  <a:cubicBezTo>
                    <a:pt x="42" y="70"/>
                    <a:pt x="33" y="78"/>
                    <a:pt x="33" y="89"/>
                  </a:cubicBezTo>
                  <a:lnTo>
                    <a:pt x="33" y="176"/>
                  </a:lnTo>
                  <a:lnTo>
                    <a:pt x="17" y="176"/>
                  </a:lnTo>
                  <a:cubicBezTo>
                    <a:pt x="8" y="176"/>
                    <a:pt x="0" y="184"/>
                    <a:pt x="0" y="193"/>
                  </a:cubicBezTo>
                  <a:lnTo>
                    <a:pt x="0" y="265"/>
                  </a:lnTo>
                  <a:cubicBezTo>
                    <a:pt x="0" y="269"/>
                    <a:pt x="2" y="273"/>
                    <a:pt x="4" y="277"/>
                  </a:cubicBezTo>
                  <a:lnTo>
                    <a:pt x="40" y="311"/>
                  </a:lnTo>
                  <a:cubicBezTo>
                    <a:pt x="42" y="315"/>
                    <a:pt x="48" y="318"/>
                    <a:pt x="53" y="318"/>
                  </a:cubicBezTo>
                  <a:lnTo>
                    <a:pt x="120" y="318"/>
                  </a:lnTo>
                  <a:cubicBezTo>
                    <a:pt x="133" y="335"/>
                    <a:pt x="154" y="345"/>
                    <a:pt x="177" y="345"/>
                  </a:cubicBezTo>
                  <a:cubicBezTo>
                    <a:pt x="203" y="345"/>
                    <a:pt x="224" y="335"/>
                    <a:pt x="237" y="318"/>
                  </a:cubicBezTo>
                  <a:lnTo>
                    <a:pt x="649" y="318"/>
                  </a:lnTo>
                  <a:cubicBezTo>
                    <a:pt x="652" y="318"/>
                    <a:pt x="652" y="318"/>
                    <a:pt x="652" y="318"/>
                  </a:cubicBezTo>
                  <a:cubicBezTo>
                    <a:pt x="666" y="335"/>
                    <a:pt x="688" y="345"/>
                    <a:pt x="711" y="345"/>
                  </a:cubicBezTo>
                  <a:cubicBezTo>
                    <a:pt x="734" y="345"/>
                    <a:pt x="755" y="335"/>
                    <a:pt x="770" y="315"/>
                  </a:cubicBezTo>
                  <a:cubicBezTo>
                    <a:pt x="772" y="315"/>
                    <a:pt x="772" y="318"/>
                    <a:pt x="774" y="318"/>
                  </a:cubicBezTo>
                  <a:lnTo>
                    <a:pt x="827" y="318"/>
                  </a:lnTo>
                  <a:cubicBezTo>
                    <a:pt x="836" y="318"/>
                    <a:pt x="844" y="309"/>
                    <a:pt x="844" y="301"/>
                  </a:cubicBezTo>
                  <a:cubicBezTo>
                    <a:pt x="844" y="292"/>
                    <a:pt x="848" y="218"/>
                    <a:pt x="844" y="191"/>
                  </a:cubicBezTo>
                  <a:cubicBezTo>
                    <a:pt x="842" y="176"/>
                    <a:pt x="829" y="148"/>
                    <a:pt x="819" y="13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1" name="Freihandform 1857">
              <a:extLst>
                <a:ext uri="{FF2B5EF4-FFF2-40B4-BE49-F238E27FC236}">
                  <a16:creationId xmlns:a16="http://schemas.microsoft.com/office/drawing/2014/main" id="{2D802B8A-EBB3-483C-814E-E60FFE88D698}"/>
                </a:ext>
              </a:extLst>
            </p:cNvPr>
            <p:cNvSpPr/>
            <p:nvPr/>
          </p:nvSpPr>
          <p:spPr>
            <a:xfrm>
              <a:off x="7535432" y="4385274"/>
              <a:ext cx="73808" cy="57044"/>
            </a:xfrm>
            <a:custGeom>
              <a:avLst/>
              <a:gdLst/>
              <a:ahLst/>
              <a:cxnLst>
                <a:cxn ang="3cd4">
                  <a:pos x="hc" y="t"/>
                </a:cxn>
                <a:cxn ang="cd2">
                  <a:pos x="l" y="vc"/>
                </a:cxn>
                <a:cxn ang="cd4">
                  <a:pos x="hc" y="b"/>
                </a:cxn>
                <a:cxn ang="0">
                  <a:pos x="r" y="vc"/>
                </a:cxn>
              </a:cxnLst>
              <a:rect l="l" t="t" r="r" b="b"/>
              <a:pathLst>
                <a:path w="318" h="246">
                  <a:moveTo>
                    <a:pt x="19" y="37"/>
                  </a:moveTo>
                  <a:cubicBezTo>
                    <a:pt x="80" y="28"/>
                    <a:pt x="142" y="43"/>
                    <a:pt x="190" y="81"/>
                  </a:cubicBezTo>
                  <a:cubicBezTo>
                    <a:pt x="241" y="117"/>
                    <a:pt x="273" y="170"/>
                    <a:pt x="283" y="232"/>
                  </a:cubicBezTo>
                  <a:cubicBezTo>
                    <a:pt x="285" y="240"/>
                    <a:pt x="292" y="246"/>
                    <a:pt x="300" y="246"/>
                  </a:cubicBezTo>
                  <a:cubicBezTo>
                    <a:pt x="302" y="246"/>
                    <a:pt x="302" y="246"/>
                    <a:pt x="305" y="246"/>
                  </a:cubicBezTo>
                  <a:cubicBezTo>
                    <a:pt x="313" y="244"/>
                    <a:pt x="319" y="236"/>
                    <a:pt x="317" y="225"/>
                  </a:cubicBezTo>
                  <a:cubicBezTo>
                    <a:pt x="307" y="155"/>
                    <a:pt x="269" y="94"/>
                    <a:pt x="211" y="52"/>
                  </a:cubicBezTo>
                  <a:cubicBezTo>
                    <a:pt x="154" y="9"/>
                    <a:pt x="84" y="-8"/>
                    <a:pt x="15" y="3"/>
                  </a:cubicBezTo>
                  <a:cubicBezTo>
                    <a:pt x="4" y="5"/>
                    <a:pt x="-2" y="14"/>
                    <a:pt x="0" y="22"/>
                  </a:cubicBezTo>
                  <a:cubicBezTo>
                    <a:pt x="0" y="33"/>
                    <a:pt x="10" y="39"/>
                    <a:pt x="19" y="3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2" name="Freihandform 1858">
              <a:extLst>
                <a:ext uri="{FF2B5EF4-FFF2-40B4-BE49-F238E27FC236}">
                  <a16:creationId xmlns:a16="http://schemas.microsoft.com/office/drawing/2014/main" id="{322ACE48-006D-46FA-987E-FA0B80E36240}"/>
                </a:ext>
              </a:extLst>
            </p:cNvPr>
            <p:cNvSpPr/>
            <p:nvPr/>
          </p:nvSpPr>
          <p:spPr>
            <a:xfrm>
              <a:off x="7535432" y="4405066"/>
              <a:ext cx="55414" cy="43307"/>
            </a:xfrm>
            <a:custGeom>
              <a:avLst/>
              <a:gdLst/>
              <a:ahLst/>
              <a:cxnLst>
                <a:cxn ang="3cd4">
                  <a:pos x="hc" y="t"/>
                </a:cxn>
                <a:cxn ang="cd2">
                  <a:pos x="l" y="vc"/>
                </a:cxn>
                <a:cxn ang="cd4">
                  <a:pos x="hc" y="b"/>
                </a:cxn>
                <a:cxn ang="0">
                  <a:pos x="r" y="vc"/>
                </a:cxn>
              </a:cxnLst>
              <a:rect l="l" t="t" r="r" b="b"/>
              <a:pathLst>
                <a:path w="239" h="187">
                  <a:moveTo>
                    <a:pt x="19" y="36"/>
                  </a:moveTo>
                  <a:cubicBezTo>
                    <a:pt x="61" y="30"/>
                    <a:pt x="103" y="41"/>
                    <a:pt x="139" y="66"/>
                  </a:cubicBezTo>
                  <a:cubicBezTo>
                    <a:pt x="173" y="92"/>
                    <a:pt x="197" y="130"/>
                    <a:pt x="203" y="172"/>
                  </a:cubicBezTo>
                  <a:cubicBezTo>
                    <a:pt x="205" y="180"/>
                    <a:pt x="211" y="187"/>
                    <a:pt x="220" y="187"/>
                  </a:cubicBezTo>
                  <a:cubicBezTo>
                    <a:pt x="222" y="187"/>
                    <a:pt x="222" y="187"/>
                    <a:pt x="224" y="187"/>
                  </a:cubicBezTo>
                  <a:cubicBezTo>
                    <a:pt x="233" y="185"/>
                    <a:pt x="239" y="176"/>
                    <a:pt x="239" y="166"/>
                  </a:cubicBezTo>
                  <a:cubicBezTo>
                    <a:pt x="230" y="115"/>
                    <a:pt x="203" y="68"/>
                    <a:pt x="161" y="39"/>
                  </a:cubicBezTo>
                  <a:cubicBezTo>
                    <a:pt x="118" y="7"/>
                    <a:pt x="65" y="-6"/>
                    <a:pt x="15" y="3"/>
                  </a:cubicBezTo>
                  <a:cubicBezTo>
                    <a:pt x="4" y="3"/>
                    <a:pt x="-2" y="11"/>
                    <a:pt x="0" y="22"/>
                  </a:cubicBezTo>
                  <a:cubicBezTo>
                    <a:pt x="0" y="32"/>
                    <a:pt x="10" y="39"/>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3" name="Freihandform 1859">
              <a:extLst>
                <a:ext uri="{FF2B5EF4-FFF2-40B4-BE49-F238E27FC236}">
                  <a16:creationId xmlns:a16="http://schemas.microsoft.com/office/drawing/2014/main" id="{93948622-88B2-40C9-8B4D-DC2D5417122C}"/>
                </a:ext>
              </a:extLst>
            </p:cNvPr>
            <p:cNvSpPr/>
            <p:nvPr/>
          </p:nvSpPr>
          <p:spPr>
            <a:xfrm>
              <a:off x="7534966" y="4424624"/>
              <a:ext cx="37253" cy="29570"/>
            </a:xfrm>
            <a:custGeom>
              <a:avLst/>
              <a:gdLst/>
              <a:ahLst/>
              <a:cxnLst>
                <a:cxn ang="3cd4">
                  <a:pos x="hc" y="t"/>
                </a:cxn>
                <a:cxn ang="cd2">
                  <a:pos x="l" y="vc"/>
                </a:cxn>
                <a:cxn ang="cd4">
                  <a:pos x="hc" y="b"/>
                </a:cxn>
                <a:cxn ang="0">
                  <a:pos x="r" y="vc"/>
                </a:cxn>
              </a:cxnLst>
              <a:rect l="l" t="t" r="r" b="b"/>
              <a:pathLst>
                <a:path w="161" h="128">
                  <a:moveTo>
                    <a:pt x="21" y="37"/>
                  </a:moveTo>
                  <a:cubicBezTo>
                    <a:pt x="44" y="33"/>
                    <a:pt x="69" y="39"/>
                    <a:pt x="89" y="54"/>
                  </a:cubicBezTo>
                  <a:cubicBezTo>
                    <a:pt x="108" y="69"/>
                    <a:pt x="120" y="90"/>
                    <a:pt x="124" y="113"/>
                  </a:cubicBezTo>
                  <a:cubicBezTo>
                    <a:pt x="127" y="122"/>
                    <a:pt x="135" y="128"/>
                    <a:pt x="144" y="128"/>
                  </a:cubicBezTo>
                  <a:lnTo>
                    <a:pt x="146" y="128"/>
                  </a:lnTo>
                  <a:cubicBezTo>
                    <a:pt x="154" y="126"/>
                    <a:pt x="163" y="118"/>
                    <a:pt x="160" y="107"/>
                  </a:cubicBezTo>
                  <a:cubicBezTo>
                    <a:pt x="154" y="75"/>
                    <a:pt x="137" y="46"/>
                    <a:pt x="110" y="24"/>
                  </a:cubicBezTo>
                  <a:cubicBezTo>
                    <a:pt x="82" y="5"/>
                    <a:pt x="48" y="-3"/>
                    <a:pt x="17" y="1"/>
                  </a:cubicBezTo>
                  <a:cubicBezTo>
                    <a:pt x="6" y="3"/>
                    <a:pt x="0" y="12"/>
                    <a:pt x="0" y="22"/>
                  </a:cubicBezTo>
                  <a:cubicBezTo>
                    <a:pt x="2" y="31"/>
                    <a:pt x="10" y="37"/>
                    <a:pt x="21" y="3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74" name="Gruppieren 873">
            <a:extLst>
              <a:ext uri="{FF2B5EF4-FFF2-40B4-BE49-F238E27FC236}">
                <a16:creationId xmlns:a16="http://schemas.microsoft.com/office/drawing/2014/main" id="{99352251-5E80-49AF-A050-1ADE2BB7F56F}"/>
              </a:ext>
            </a:extLst>
          </p:cNvPr>
          <p:cNvGrpSpPr>
            <a:grpSpLocks noChangeAspect="1"/>
          </p:cNvGrpSpPr>
          <p:nvPr/>
        </p:nvGrpSpPr>
        <p:grpSpPr>
          <a:xfrm>
            <a:off x="8913217" y="4437529"/>
            <a:ext cx="328296" cy="328528"/>
            <a:chOff x="11342266" y="3858604"/>
            <a:chExt cx="328296" cy="328528"/>
          </a:xfrm>
          <a:solidFill>
            <a:srgbClr val="007AB3"/>
          </a:solidFill>
        </p:grpSpPr>
        <p:sp>
          <p:nvSpPr>
            <p:cNvPr id="875" name="Freihandform 1861">
              <a:extLst>
                <a:ext uri="{FF2B5EF4-FFF2-40B4-BE49-F238E27FC236}">
                  <a16:creationId xmlns:a16="http://schemas.microsoft.com/office/drawing/2014/main" id="{35DD57E4-75FA-4D16-837B-135CDCB1A2E5}"/>
                </a:ext>
              </a:extLst>
            </p:cNvPr>
            <p:cNvSpPr/>
            <p:nvPr/>
          </p:nvSpPr>
          <p:spPr>
            <a:xfrm>
              <a:off x="11342266" y="3858604"/>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6" name="Freihandform 1862">
              <a:extLst>
                <a:ext uri="{FF2B5EF4-FFF2-40B4-BE49-F238E27FC236}">
                  <a16:creationId xmlns:a16="http://schemas.microsoft.com/office/drawing/2014/main" id="{AB27C8D6-4D10-4660-8ADC-D73538CFAF2A}"/>
                </a:ext>
              </a:extLst>
            </p:cNvPr>
            <p:cNvSpPr/>
            <p:nvPr/>
          </p:nvSpPr>
          <p:spPr>
            <a:xfrm>
              <a:off x="11435865" y="3924263"/>
              <a:ext cx="140399" cy="35624"/>
            </a:xfrm>
            <a:custGeom>
              <a:avLst/>
              <a:gdLst/>
              <a:ahLst/>
              <a:cxnLst>
                <a:cxn ang="3cd4">
                  <a:pos x="hc" y="t"/>
                </a:cxn>
                <a:cxn ang="cd2">
                  <a:pos x="l" y="vc"/>
                </a:cxn>
                <a:cxn ang="cd4">
                  <a:pos x="hc" y="b"/>
                </a:cxn>
                <a:cxn ang="0">
                  <a:pos x="r" y="vc"/>
                </a:cxn>
              </a:cxnLst>
              <a:rect l="l" t="t" r="r" b="b"/>
              <a:pathLst>
                <a:path w="604" h="154">
                  <a:moveTo>
                    <a:pt x="17" y="154"/>
                  </a:moveTo>
                  <a:cubicBezTo>
                    <a:pt x="21" y="154"/>
                    <a:pt x="25" y="152"/>
                    <a:pt x="29" y="150"/>
                  </a:cubicBezTo>
                  <a:cubicBezTo>
                    <a:pt x="101" y="76"/>
                    <a:pt x="199" y="36"/>
                    <a:pt x="302" y="36"/>
                  </a:cubicBezTo>
                  <a:cubicBezTo>
                    <a:pt x="404" y="36"/>
                    <a:pt x="499" y="74"/>
                    <a:pt x="573" y="146"/>
                  </a:cubicBezTo>
                  <a:cubicBezTo>
                    <a:pt x="580" y="152"/>
                    <a:pt x="590" y="152"/>
                    <a:pt x="599" y="144"/>
                  </a:cubicBezTo>
                  <a:cubicBezTo>
                    <a:pt x="605" y="137"/>
                    <a:pt x="605" y="127"/>
                    <a:pt x="597" y="120"/>
                  </a:cubicBezTo>
                  <a:cubicBezTo>
                    <a:pt x="518" y="42"/>
                    <a:pt x="415" y="0"/>
                    <a:pt x="302" y="0"/>
                  </a:cubicBezTo>
                  <a:cubicBezTo>
                    <a:pt x="190" y="0"/>
                    <a:pt x="84" y="44"/>
                    <a:pt x="4" y="124"/>
                  </a:cubicBezTo>
                  <a:cubicBezTo>
                    <a:pt x="-1" y="131"/>
                    <a:pt x="-1" y="141"/>
                    <a:pt x="4" y="150"/>
                  </a:cubicBezTo>
                  <a:cubicBezTo>
                    <a:pt x="8" y="152"/>
                    <a:pt x="12" y="154"/>
                    <a:pt x="17" y="15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7" name="Freihandform 1863">
              <a:extLst>
                <a:ext uri="{FF2B5EF4-FFF2-40B4-BE49-F238E27FC236}">
                  <a16:creationId xmlns:a16="http://schemas.microsoft.com/office/drawing/2014/main" id="{1CF9DFF5-0D77-4759-B469-E25F089EAAFB}"/>
                </a:ext>
              </a:extLst>
            </p:cNvPr>
            <p:cNvSpPr/>
            <p:nvPr/>
          </p:nvSpPr>
          <p:spPr>
            <a:xfrm>
              <a:off x="11452629" y="3944985"/>
              <a:ext cx="106871" cy="25845"/>
            </a:xfrm>
            <a:custGeom>
              <a:avLst/>
              <a:gdLst/>
              <a:ahLst/>
              <a:cxnLst>
                <a:cxn ang="3cd4">
                  <a:pos x="hc" y="t"/>
                </a:cxn>
                <a:cxn ang="cd2">
                  <a:pos x="l" y="vc"/>
                </a:cxn>
                <a:cxn ang="cd4">
                  <a:pos x="hc" y="b"/>
                </a:cxn>
                <a:cxn ang="0">
                  <a:pos x="r" y="vc"/>
                </a:cxn>
              </a:cxnLst>
              <a:rect l="l" t="t" r="r" b="b"/>
              <a:pathLst>
                <a:path w="460" h="112">
                  <a:moveTo>
                    <a:pt x="457" y="103"/>
                  </a:moveTo>
                  <a:cubicBezTo>
                    <a:pt x="463" y="97"/>
                    <a:pt x="461" y="86"/>
                    <a:pt x="455" y="80"/>
                  </a:cubicBezTo>
                  <a:cubicBezTo>
                    <a:pt x="391" y="27"/>
                    <a:pt x="313" y="0"/>
                    <a:pt x="230" y="0"/>
                  </a:cubicBezTo>
                  <a:cubicBezTo>
                    <a:pt x="150" y="0"/>
                    <a:pt x="70" y="29"/>
                    <a:pt x="6" y="80"/>
                  </a:cubicBezTo>
                  <a:cubicBezTo>
                    <a:pt x="0" y="86"/>
                    <a:pt x="-2" y="97"/>
                    <a:pt x="4" y="105"/>
                  </a:cubicBezTo>
                  <a:cubicBezTo>
                    <a:pt x="8" y="110"/>
                    <a:pt x="12" y="112"/>
                    <a:pt x="19" y="112"/>
                  </a:cubicBezTo>
                  <a:cubicBezTo>
                    <a:pt x="21" y="112"/>
                    <a:pt x="25" y="110"/>
                    <a:pt x="29" y="107"/>
                  </a:cubicBezTo>
                  <a:cubicBezTo>
                    <a:pt x="86" y="61"/>
                    <a:pt x="158" y="35"/>
                    <a:pt x="230" y="35"/>
                  </a:cubicBezTo>
                  <a:cubicBezTo>
                    <a:pt x="304" y="35"/>
                    <a:pt x="376" y="61"/>
                    <a:pt x="431" y="105"/>
                  </a:cubicBezTo>
                  <a:cubicBezTo>
                    <a:pt x="440" y="112"/>
                    <a:pt x="450" y="112"/>
                    <a:pt x="457" y="10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8" name="Freihandform 1864">
              <a:extLst>
                <a:ext uri="{FF2B5EF4-FFF2-40B4-BE49-F238E27FC236}">
                  <a16:creationId xmlns:a16="http://schemas.microsoft.com/office/drawing/2014/main" id="{5BCE2301-B213-45D6-83F0-7FC6C2664831}"/>
                </a:ext>
              </a:extLst>
            </p:cNvPr>
            <p:cNvSpPr/>
            <p:nvPr/>
          </p:nvSpPr>
          <p:spPr>
            <a:xfrm>
              <a:off x="11470558" y="3965706"/>
              <a:ext cx="71247" cy="16298"/>
            </a:xfrm>
            <a:custGeom>
              <a:avLst/>
              <a:gdLst/>
              <a:ahLst/>
              <a:cxnLst>
                <a:cxn ang="3cd4">
                  <a:pos x="hc" y="t"/>
                </a:cxn>
                <a:cxn ang="cd2">
                  <a:pos x="l" y="vc"/>
                </a:cxn>
                <a:cxn ang="cd4">
                  <a:pos x="hc" y="b"/>
                </a:cxn>
                <a:cxn ang="0">
                  <a:pos x="r" y="vc"/>
                </a:cxn>
              </a:cxnLst>
              <a:rect l="l" t="t" r="r" b="b"/>
              <a:pathLst>
                <a:path w="307" h="71">
                  <a:moveTo>
                    <a:pt x="7" y="40"/>
                  </a:moveTo>
                  <a:cubicBezTo>
                    <a:pt x="-1" y="44"/>
                    <a:pt x="-3" y="54"/>
                    <a:pt x="3" y="63"/>
                  </a:cubicBezTo>
                  <a:cubicBezTo>
                    <a:pt x="5" y="69"/>
                    <a:pt x="12" y="71"/>
                    <a:pt x="18" y="71"/>
                  </a:cubicBezTo>
                  <a:cubicBezTo>
                    <a:pt x="20" y="71"/>
                    <a:pt x="24" y="71"/>
                    <a:pt x="26" y="69"/>
                  </a:cubicBezTo>
                  <a:cubicBezTo>
                    <a:pt x="103" y="23"/>
                    <a:pt x="204" y="23"/>
                    <a:pt x="280" y="69"/>
                  </a:cubicBezTo>
                  <a:cubicBezTo>
                    <a:pt x="289" y="73"/>
                    <a:pt x="299" y="71"/>
                    <a:pt x="304" y="63"/>
                  </a:cubicBezTo>
                  <a:cubicBezTo>
                    <a:pt x="310" y="54"/>
                    <a:pt x="306" y="44"/>
                    <a:pt x="297" y="38"/>
                  </a:cubicBezTo>
                  <a:cubicBezTo>
                    <a:pt x="211" y="-13"/>
                    <a:pt x="94" y="-13"/>
                    <a:pt x="7" y="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79" name="Freihandform 1865">
              <a:extLst>
                <a:ext uri="{FF2B5EF4-FFF2-40B4-BE49-F238E27FC236}">
                  <a16:creationId xmlns:a16="http://schemas.microsoft.com/office/drawing/2014/main" id="{B360A97B-BA0A-413F-935C-D3B8234FD141}"/>
                </a:ext>
              </a:extLst>
            </p:cNvPr>
            <p:cNvSpPr/>
            <p:nvPr/>
          </p:nvSpPr>
          <p:spPr>
            <a:xfrm>
              <a:off x="11454492" y="4047432"/>
              <a:ext cx="24448" cy="24448"/>
            </a:xfrm>
            <a:custGeom>
              <a:avLst/>
              <a:gdLst/>
              <a:ahLst/>
              <a:cxnLst>
                <a:cxn ang="3cd4">
                  <a:pos x="hc" y="t"/>
                </a:cxn>
                <a:cxn ang="cd2">
                  <a:pos x="l" y="vc"/>
                </a:cxn>
                <a:cxn ang="cd4">
                  <a:pos x="hc" y="b"/>
                </a:cxn>
                <a:cxn ang="0">
                  <a:pos x="r" y="vc"/>
                </a:cxn>
              </a:cxnLst>
              <a:rect l="l" t="t" r="r" b="b"/>
              <a:pathLst>
                <a:path w="106" h="106">
                  <a:moveTo>
                    <a:pt x="53" y="70"/>
                  </a:moveTo>
                  <a:cubicBezTo>
                    <a:pt x="45" y="70"/>
                    <a:pt x="36" y="61"/>
                    <a:pt x="36" y="53"/>
                  </a:cubicBezTo>
                  <a:cubicBezTo>
                    <a:pt x="36" y="42"/>
                    <a:pt x="45" y="34"/>
                    <a:pt x="53" y="34"/>
                  </a:cubicBezTo>
                  <a:cubicBezTo>
                    <a:pt x="64" y="34"/>
                    <a:pt x="70" y="42"/>
                    <a:pt x="70" y="53"/>
                  </a:cubicBezTo>
                  <a:cubicBezTo>
                    <a:pt x="70" y="61"/>
                    <a:pt x="64" y="70"/>
                    <a:pt x="53" y="70"/>
                  </a:cubicBezTo>
                  <a:close/>
                  <a:moveTo>
                    <a:pt x="53" y="0"/>
                  </a:moveTo>
                  <a:cubicBezTo>
                    <a:pt x="23" y="0"/>
                    <a:pt x="0" y="23"/>
                    <a:pt x="0" y="53"/>
                  </a:cubicBezTo>
                  <a:cubicBezTo>
                    <a:pt x="0" y="80"/>
                    <a:pt x="23" y="106"/>
                    <a:pt x="53" y="106"/>
                  </a:cubicBezTo>
                  <a:cubicBezTo>
                    <a:pt x="83" y="106"/>
                    <a:pt x="106" y="80"/>
                    <a:pt x="106" y="53"/>
                  </a:cubicBezTo>
                  <a:cubicBezTo>
                    <a:pt x="106" y="23"/>
                    <a:pt x="83"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0" name="Freihandform 1866">
              <a:extLst>
                <a:ext uri="{FF2B5EF4-FFF2-40B4-BE49-F238E27FC236}">
                  <a16:creationId xmlns:a16="http://schemas.microsoft.com/office/drawing/2014/main" id="{A07BFB33-DBAF-4BB5-A765-116C7E0C40D5}"/>
                </a:ext>
              </a:extLst>
            </p:cNvPr>
            <p:cNvSpPr/>
            <p:nvPr/>
          </p:nvSpPr>
          <p:spPr>
            <a:xfrm>
              <a:off x="11533889" y="4047432"/>
              <a:ext cx="24448" cy="24448"/>
            </a:xfrm>
            <a:custGeom>
              <a:avLst/>
              <a:gdLst/>
              <a:ahLst/>
              <a:cxnLst>
                <a:cxn ang="3cd4">
                  <a:pos x="hc" y="t"/>
                </a:cxn>
                <a:cxn ang="cd2">
                  <a:pos x="l" y="vc"/>
                </a:cxn>
                <a:cxn ang="cd4">
                  <a:pos x="hc" y="b"/>
                </a:cxn>
                <a:cxn ang="0">
                  <a:pos x="r" y="vc"/>
                </a:cxn>
              </a:cxnLst>
              <a:rect l="l" t="t" r="r" b="b"/>
              <a:pathLst>
                <a:path w="106" h="106">
                  <a:moveTo>
                    <a:pt x="53" y="70"/>
                  </a:moveTo>
                  <a:cubicBezTo>
                    <a:pt x="42" y="70"/>
                    <a:pt x="36" y="61"/>
                    <a:pt x="36" y="53"/>
                  </a:cubicBezTo>
                  <a:cubicBezTo>
                    <a:pt x="36" y="42"/>
                    <a:pt x="42" y="34"/>
                    <a:pt x="53" y="34"/>
                  </a:cubicBezTo>
                  <a:cubicBezTo>
                    <a:pt x="63" y="34"/>
                    <a:pt x="70" y="42"/>
                    <a:pt x="70" y="53"/>
                  </a:cubicBezTo>
                  <a:cubicBezTo>
                    <a:pt x="70" y="61"/>
                    <a:pt x="63" y="70"/>
                    <a:pt x="53" y="70"/>
                  </a:cubicBezTo>
                  <a:close/>
                  <a:moveTo>
                    <a:pt x="53" y="0"/>
                  </a:moveTo>
                  <a:cubicBezTo>
                    <a:pt x="23" y="0"/>
                    <a:pt x="0" y="23"/>
                    <a:pt x="0" y="53"/>
                  </a:cubicBezTo>
                  <a:cubicBezTo>
                    <a:pt x="0" y="80"/>
                    <a:pt x="23" y="106"/>
                    <a:pt x="53" y="106"/>
                  </a:cubicBezTo>
                  <a:cubicBezTo>
                    <a:pt x="82" y="106"/>
                    <a:pt x="106" y="80"/>
                    <a:pt x="106" y="53"/>
                  </a:cubicBezTo>
                  <a:cubicBezTo>
                    <a:pt x="106" y="23"/>
                    <a:pt x="82"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1" name="Freihandform 1867">
              <a:extLst>
                <a:ext uri="{FF2B5EF4-FFF2-40B4-BE49-F238E27FC236}">
                  <a16:creationId xmlns:a16="http://schemas.microsoft.com/office/drawing/2014/main" id="{0E826AD9-B23C-4423-BF7D-9369A0F544C9}"/>
                </a:ext>
              </a:extLst>
            </p:cNvPr>
            <p:cNvSpPr/>
            <p:nvPr/>
          </p:nvSpPr>
          <p:spPr>
            <a:xfrm>
              <a:off x="11426319" y="3990154"/>
              <a:ext cx="159957" cy="122471"/>
            </a:xfrm>
            <a:custGeom>
              <a:avLst/>
              <a:gdLst/>
              <a:ahLst/>
              <a:cxnLst>
                <a:cxn ang="3cd4">
                  <a:pos x="hc" y="t"/>
                </a:cxn>
                <a:cxn ang="cd2">
                  <a:pos x="l" y="vc"/>
                </a:cxn>
                <a:cxn ang="cd4">
                  <a:pos x="hc" y="b"/>
                </a:cxn>
                <a:cxn ang="0">
                  <a:pos x="r" y="vc"/>
                </a:cxn>
              </a:cxnLst>
              <a:rect l="l" t="t" r="r" b="b"/>
              <a:pathLst>
                <a:path w="688" h="527">
                  <a:moveTo>
                    <a:pt x="646" y="237"/>
                  </a:moveTo>
                  <a:lnTo>
                    <a:pt x="635" y="239"/>
                  </a:lnTo>
                  <a:cubicBezTo>
                    <a:pt x="629" y="244"/>
                    <a:pt x="625" y="250"/>
                    <a:pt x="625" y="256"/>
                  </a:cubicBezTo>
                  <a:lnTo>
                    <a:pt x="625" y="464"/>
                  </a:lnTo>
                  <a:cubicBezTo>
                    <a:pt x="625" y="466"/>
                    <a:pt x="625" y="466"/>
                    <a:pt x="625" y="468"/>
                  </a:cubicBezTo>
                  <a:cubicBezTo>
                    <a:pt x="625" y="483"/>
                    <a:pt x="614" y="493"/>
                    <a:pt x="599" y="493"/>
                  </a:cubicBezTo>
                  <a:cubicBezTo>
                    <a:pt x="587" y="493"/>
                    <a:pt x="574" y="483"/>
                    <a:pt x="574" y="468"/>
                  </a:cubicBezTo>
                  <a:lnTo>
                    <a:pt x="574" y="441"/>
                  </a:lnTo>
                  <a:cubicBezTo>
                    <a:pt x="574" y="430"/>
                    <a:pt x="568" y="424"/>
                    <a:pt x="557" y="424"/>
                  </a:cubicBezTo>
                  <a:lnTo>
                    <a:pt x="132" y="424"/>
                  </a:lnTo>
                  <a:cubicBezTo>
                    <a:pt x="121" y="424"/>
                    <a:pt x="115" y="430"/>
                    <a:pt x="115" y="441"/>
                  </a:cubicBezTo>
                  <a:lnTo>
                    <a:pt x="115" y="468"/>
                  </a:lnTo>
                  <a:cubicBezTo>
                    <a:pt x="115" y="483"/>
                    <a:pt x="102" y="493"/>
                    <a:pt x="89" y="493"/>
                  </a:cubicBezTo>
                  <a:cubicBezTo>
                    <a:pt x="75" y="493"/>
                    <a:pt x="64" y="483"/>
                    <a:pt x="64" y="468"/>
                  </a:cubicBezTo>
                  <a:cubicBezTo>
                    <a:pt x="64" y="466"/>
                    <a:pt x="64" y="466"/>
                    <a:pt x="64" y="464"/>
                  </a:cubicBezTo>
                  <a:lnTo>
                    <a:pt x="64" y="256"/>
                  </a:lnTo>
                  <a:cubicBezTo>
                    <a:pt x="64" y="250"/>
                    <a:pt x="60" y="244"/>
                    <a:pt x="53" y="239"/>
                  </a:cubicBezTo>
                  <a:lnTo>
                    <a:pt x="43" y="237"/>
                  </a:lnTo>
                  <a:cubicBezTo>
                    <a:pt x="39" y="235"/>
                    <a:pt x="34" y="229"/>
                    <a:pt x="34" y="225"/>
                  </a:cubicBezTo>
                  <a:cubicBezTo>
                    <a:pt x="34" y="216"/>
                    <a:pt x="41" y="212"/>
                    <a:pt x="47" y="212"/>
                  </a:cubicBezTo>
                  <a:lnTo>
                    <a:pt x="56" y="212"/>
                  </a:lnTo>
                  <a:cubicBezTo>
                    <a:pt x="64" y="212"/>
                    <a:pt x="70" y="208"/>
                    <a:pt x="72" y="201"/>
                  </a:cubicBezTo>
                  <a:lnTo>
                    <a:pt x="132" y="60"/>
                  </a:lnTo>
                  <a:cubicBezTo>
                    <a:pt x="140" y="36"/>
                    <a:pt x="147" y="36"/>
                    <a:pt x="172" y="36"/>
                  </a:cubicBezTo>
                  <a:cubicBezTo>
                    <a:pt x="176" y="34"/>
                    <a:pt x="180" y="34"/>
                    <a:pt x="185" y="34"/>
                  </a:cubicBezTo>
                  <a:lnTo>
                    <a:pt x="502" y="34"/>
                  </a:lnTo>
                  <a:cubicBezTo>
                    <a:pt x="540" y="34"/>
                    <a:pt x="547" y="36"/>
                    <a:pt x="557" y="60"/>
                  </a:cubicBezTo>
                  <a:lnTo>
                    <a:pt x="616" y="201"/>
                  </a:lnTo>
                  <a:cubicBezTo>
                    <a:pt x="619" y="208"/>
                    <a:pt x="625" y="212"/>
                    <a:pt x="631" y="212"/>
                  </a:cubicBezTo>
                  <a:lnTo>
                    <a:pt x="642" y="212"/>
                  </a:lnTo>
                  <a:cubicBezTo>
                    <a:pt x="648" y="212"/>
                    <a:pt x="652" y="216"/>
                    <a:pt x="652" y="225"/>
                  </a:cubicBezTo>
                  <a:cubicBezTo>
                    <a:pt x="652" y="229"/>
                    <a:pt x="650" y="235"/>
                    <a:pt x="646" y="237"/>
                  </a:cubicBezTo>
                  <a:close/>
                  <a:moveTo>
                    <a:pt x="644" y="176"/>
                  </a:moveTo>
                  <a:lnTo>
                    <a:pt x="589" y="45"/>
                  </a:lnTo>
                  <a:cubicBezTo>
                    <a:pt x="568" y="2"/>
                    <a:pt x="544" y="0"/>
                    <a:pt x="502" y="0"/>
                  </a:cubicBezTo>
                  <a:lnTo>
                    <a:pt x="185" y="0"/>
                  </a:lnTo>
                  <a:lnTo>
                    <a:pt x="172" y="0"/>
                  </a:lnTo>
                  <a:cubicBezTo>
                    <a:pt x="144" y="0"/>
                    <a:pt x="117" y="0"/>
                    <a:pt x="98" y="45"/>
                  </a:cubicBezTo>
                  <a:lnTo>
                    <a:pt x="45" y="176"/>
                  </a:lnTo>
                  <a:cubicBezTo>
                    <a:pt x="20" y="178"/>
                    <a:pt x="0" y="199"/>
                    <a:pt x="0" y="225"/>
                  </a:cubicBezTo>
                  <a:cubicBezTo>
                    <a:pt x="0" y="244"/>
                    <a:pt x="11" y="261"/>
                    <a:pt x="28" y="269"/>
                  </a:cubicBezTo>
                  <a:lnTo>
                    <a:pt x="28" y="468"/>
                  </a:lnTo>
                  <a:cubicBezTo>
                    <a:pt x="28" y="470"/>
                    <a:pt x="28" y="470"/>
                    <a:pt x="30" y="472"/>
                  </a:cubicBezTo>
                  <a:cubicBezTo>
                    <a:pt x="32" y="504"/>
                    <a:pt x="58" y="527"/>
                    <a:pt x="89" y="527"/>
                  </a:cubicBezTo>
                  <a:cubicBezTo>
                    <a:pt x="123" y="527"/>
                    <a:pt x="149" y="502"/>
                    <a:pt x="149" y="468"/>
                  </a:cubicBezTo>
                  <a:lnTo>
                    <a:pt x="149" y="457"/>
                  </a:lnTo>
                  <a:lnTo>
                    <a:pt x="540" y="457"/>
                  </a:lnTo>
                  <a:lnTo>
                    <a:pt x="540" y="468"/>
                  </a:lnTo>
                  <a:cubicBezTo>
                    <a:pt x="540" y="502"/>
                    <a:pt x="568" y="527"/>
                    <a:pt x="599" y="527"/>
                  </a:cubicBezTo>
                  <a:cubicBezTo>
                    <a:pt x="633" y="527"/>
                    <a:pt x="661" y="502"/>
                    <a:pt x="661" y="468"/>
                  </a:cubicBezTo>
                  <a:cubicBezTo>
                    <a:pt x="661" y="466"/>
                    <a:pt x="659" y="462"/>
                    <a:pt x="659" y="462"/>
                  </a:cubicBezTo>
                  <a:lnTo>
                    <a:pt x="659" y="269"/>
                  </a:lnTo>
                  <a:cubicBezTo>
                    <a:pt x="676" y="261"/>
                    <a:pt x="688" y="244"/>
                    <a:pt x="688" y="225"/>
                  </a:cubicBezTo>
                  <a:cubicBezTo>
                    <a:pt x="688" y="199"/>
                    <a:pt x="667" y="176"/>
                    <a:pt x="644" y="17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2" name="Freihandform 1868">
              <a:extLst>
                <a:ext uri="{FF2B5EF4-FFF2-40B4-BE49-F238E27FC236}">
                  <a16:creationId xmlns:a16="http://schemas.microsoft.com/office/drawing/2014/main" id="{6171494D-73E3-4084-80D6-06ACE8F78A56}"/>
                </a:ext>
              </a:extLst>
            </p:cNvPr>
            <p:cNvSpPr/>
            <p:nvPr/>
          </p:nvSpPr>
          <p:spPr>
            <a:xfrm>
              <a:off x="11452862" y="4006452"/>
              <a:ext cx="107104" cy="33761"/>
            </a:xfrm>
            <a:custGeom>
              <a:avLst/>
              <a:gdLst/>
              <a:ahLst/>
              <a:cxnLst>
                <a:cxn ang="3cd4">
                  <a:pos x="hc" y="t"/>
                </a:cxn>
                <a:cxn ang="cd2">
                  <a:pos x="l" y="vc"/>
                </a:cxn>
                <a:cxn ang="cd4">
                  <a:pos x="hc" y="b"/>
                </a:cxn>
                <a:cxn ang="0">
                  <a:pos x="r" y="vc"/>
                </a:cxn>
              </a:cxnLst>
              <a:rect l="l" t="t" r="r" b="b"/>
              <a:pathLst>
                <a:path w="461" h="146">
                  <a:moveTo>
                    <a:pt x="45" y="110"/>
                  </a:moveTo>
                  <a:lnTo>
                    <a:pt x="83" y="36"/>
                  </a:lnTo>
                  <a:lnTo>
                    <a:pt x="378" y="36"/>
                  </a:lnTo>
                  <a:lnTo>
                    <a:pt x="416" y="110"/>
                  </a:lnTo>
                  <a:close/>
                  <a:moveTo>
                    <a:pt x="405" y="11"/>
                  </a:moveTo>
                  <a:cubicBezTo>
                    <a:pt x="401" y="4"/>
                    <a:pt x="397" y="0"/>
                    <a:pt x="388" y="0"/>
                  </a:cubicBezTo>
                  <a:lnTo>
                    <a:pt x="71" y="0"/>
                  </a:lnTo>
                  <a:cubicBezTo>
                    <a:pt x="64" y="0"/>
                    <a:pt x="58" y="4"/>
                    <a:pt x="56" y="11"/>
                  </a:cubicBezTo>
                  <a:lnTo>
                    <a:pt x="1" y="121"/>
                  </a:lnTo>
                  <a:cubicBezTo>
                    <a:pt x="-1" y="127"/>
                    <a:pt x="-1" y="133"/>
                    <a:pt x="3" y="138"/>
                  </a:cubicBezTo>
                  <a:cubicBezTo>
                    <a:pt x="5" y="144"/>
                    <a:pt x="11" y="146"/>
                    <a:pt x="18" y="146"/>
                  </a:cubicBezTo>
                  <a:lnTo>
                    <a:pt x="443" y="146"/>
                  </a:lnTo>
                  <a:cubicBezTo>
                    <a:pt x="449" y="146"/>
                    <a:pt x="454" y="144"/>
                    <a:pt x="458" y="138"/>
                  </a:cubicBezTo>
                  <a:cubicBezTo>
                    <a:pt x="460" y="133"/>
                    <a:pt x="462" y="127"/>
                    <a:pt x="458" y="12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83" name="Gruppieren 882">
            <a:extLst>
              <a:ext uri="{FF2B5EF4-FFF2-40B4-BE49-F238E27FC236}">
                <a16:creationId xmlns:a16="http://schemas.microsoft.com/office/drawing/2014/main" id="{FEE33392-D30D-43E7-955B-189077FC11E2}"/>
              </a:ext>
            </a:extLst>
          </p:cNvPr>
          <p:cNvGrpSpPr>
            <a:grpSpLocks noChangeAspect="1"/>
          </p:cNvGrpSpPr>
          <p:nvPr/>
        </p:nvGrpSpPr>
        <p:grpSpPr>
          <a:xfrm>
            <a:off x="8469669" y="4881078"/>
            <a:ext cx="328296" cy="328528"/>
            <a:chOff x="10898718" y="4302153"/>
            <a:chExt cx="328296" cy="328528"/>
          </a:xfrm>
          <a:solidFill>
            <a:srgbClr val="007AB3"/>
          </a:solidFill>
        </p:grpSpPr>
        <p:sp>
          <p:nvSpPr>
            <p:cNvPr id="884" name="Freihandform 1870">
              <a:extLst>
                <a:ext uri="{FF2B5EF4-FFF2-40B4-BE49-F238E27FC236}">
                  <a16:creationId xmlns:a16="http://schemas.microsoft.com/office/drawing/2014/main" id="{CD19E66B-FB12-4024-816B-ACAD66DA9F29}"/>
                </a:ext>
              </a:extLst>
            </p:cNvPr>
            <p:cNvSpPr/>
            <p:nvPr/>
          </p:nvSpPr>
          <p:spPr>
            <a:xfrm>
              <a:off x="10898718"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5" name="Freihandform 1871">
              <a:extLst>
                <a:ext uri="{FF2B5EF4-FFF2-40B4-BE49-F238E27FC236}">
                  <a16:creationId xmlns:a16="http://schemas.microsoft.com/office/drawing/2014/main" id="{DDF5E7FC-AE9D-4491-839B-F5896A1F5BE4}"/>
                </a:ext>
              </a:extLst>
            </p:cNvPr>
            <p:cNvSpPr/>
            <p:nvPr/>
          </p:nvSpPr>
          <p:spPr>
            <a:xfrm>
              <a:off x="10997206" y="4367810"/>
              <a:ext cx="131318" cy="196745"/>
            </a:xfrm>
            <a:custGeom>
              <a:avLst/>
              <a:gdLst/>
              <a:ahLst/>
              <a:cxnLst>
                <a:cxn ang="3cd4">
                  <a:pos x="hc" y="t"/>
                </a:cxn>
                <a:cxn ang="cd2">
                  <a:pos x="l" y="vc"/>
                </a:cxn>
                <a:cxn ang="cd4">
                  <a:pos x="hc" y="b"/>
                </a:cxn>
                <a:cxn ang="0">
                  <a:pos x="r" y="vc"/>
                </a:cxn>
              </a:cxnLst>
              <a:rect l="l" t="t" r="r" b="b"/>
              <a:pathLst>
                <a:path w="565" h="846">
                  <a:moveTo>
                    <a:pt x="457" y="637"/>
                  </a:moveTo>
                  <a:cubicBezTo>
                    <a:pt x="417" y="675"/>
                    <a:pt x="366" y="700"/>
                    <a:pt x="311" y="707"/>
                  </a:cubicBezTo>
                  <a:lnTo>
                    <a:pt x="300" y="707"/>
                  </a:lnTo>
                  <a:lnTo>
                    <a:pt x="300" y="626"/>
                  </a:lnTo>
                  <a:lnTo>
                    <a:pt x="451" y="527"/>
                  </a:lnTo>
                  <a:cubicBezTo>
                    <a:pt x="459" y="520"/>
                    <a:pt x="461" y="510"/>
                    <a:pt x="455" y="501"/>
                  </a:cubicBezTo>
                  <a:cubicBezTo>
                    <a:pt x="451" y="495"/>
                    <a:pt x="438" y="493"/>
                    <a:pt x="432" y="497"/>
                  </a:cubicBezTo>
                  <a:lnTo>
                    <a:pt x="300" y="584"/>
                  </a:lnTo>
                  <a:lnTo>
                    <a:pt x="300" y="444"/>
                  </a:lnTo>
                  <a:lnTo>
                    <a:pt x="451" y="351"/>
                  </a:lnTo>
                  <a:cubicBezTo>
                    <a:pt x="459" y="345"/>
                    <a:pt x="461" y="334"/>
                    <a:pt x="455" y="326"/>
                  </a:cubicBezTo>
                  <a:cubicBezTo>
                    <a:pt x="451" y="317"/>
                    <a:pt x="440" y="315"/>
                    <a:pt x="432" y="321"/>
                  </a:cubicBezTo>
                  <a:lnTo>
                    <a:pt x="300" y="404"/>
                  </a:lnTo>
                  <a:lnTo>
                    <a:pt x="300" y="252"/>
                  </a:lnTo>
                  <a:lnTo>
                    <a:pt x="379" y="209"/>
                  </a:lnTo>
                  <a:cubicBezTo>
                    <a:pt x="387" y="205"/>
                    <a:pt x="391" y="194"/>
                    <a:pt x="385" y="186"/>
                  </a:cubicBezTo>
                  <a:cubicBezTo>
                    <a:pt x="381" y="177"/>
                    <a:pt x="370" y="175"/>
                    <a:pt x="362" y="180"/>
                  </a:cubicBezTo>
                  <a:lnTo>
                    <a:pt x="300" y="213"/>
                  </a:lnTo>
                  <a:lnTo>
                    <a:pt x="300" y="46"/>
                  </a:lnTo>
                  <a:cubicBezTo>
                    <a:pt x="343" y="84"/>
                    <a:pt x="529" y="262"/>
                    <a:pt x="529" y="480"/>
                  </a:cubicBezTo>
                  <a:cubicBezTo>
                    <a:pt x="529" y="535"/>
                    <a:pt x="504" y="592"/>
                    <a:pt x="457" y="637"/>
                  </a:cubicBezTo>
                  <a:close/>
                  <a:moveTo>
                    <a:pt x="264" y="213"/>
                  </a:moveTo>
                  <a:lnTo>
                    <a:pt x="203" y="180"/>
                  </a:lnTo>
                  <a:cubicBezTo>
                    <a:pt x="195" y="175"/>
                    <a:pt x="184" y="177"/>
                    <a:pt x="178" y="186"/>
                  </a:cubicBezTo>
                  <a:cubicBezTo>
                    <a:pt x="173" y="194"/>
                    <a:pt x="178" y="205"/>
                    <a:pt x="186" y="209"/>
                  </a:cubicBezTo>
                  <a:lnTo>
                    <a:pt x="264" y="252"/>
                  </a:lnTo>
                  <a:lnTo>
                    <a:pt x="264" y="404"/>
                  </a:lnTo>
                  <a:lnTo>
                    <a:pt x="133" y="321"/>
                  </a:lnTo>
                  <a:cubicBezTo>
                    <a:pt x="125" y="315"/>
                    <a:pt x="114" y="317"/>
                    <a:pt x="108" y="326"/>
                  </a:cubicBezTo>
                  <a:cubicBezTo>
                    <a:pt x="104" y="334"/>
                    <a:pt x="106" y="345"/>
                    <a:pt x="114" y="351"/>
                  </a:cubicBezTo>
                  <a:lnTo>
                    <a:pt x="264" y="444"/>
                  </a:lnTo>
                  <a:lnTo>
                    <a:pt x="264" y="584"/>
                  </a:lnTo>
                  <a:lnTo>
                    <a:pt x="133" y="497"/>
                  </a:lnTo>
                  <a:cubicBezTo>
                    <a:pt x="125" y="493"/>
                    <a:pt x="114" y="495"/>
                    <a:pt x="108" y="501"/>
                  </a:cubicBezTo>
                  <a:cubicBezTo>
                    <a:pt x="104" y="510"/>
                    <a:pt x="106" y="520"/>
                    <a:pt x="114" y="527"/>
                  </a:cubicBezTo>
                  <a:lnTo>
                    <a:pt x="264" y="626"/>
                  </a:lnTo>
                  <a:lnTo>
                    <a:pt x="264" y="707"/>
                  </a:lnTo>
                  <a:lnTo>
                    <a:pt x="254" y="707"/>
                  </a:lnTo>
                  <a:cubicBezTo>
                    <a:pt x="199" y="700"/>
                    <a:pt x="148" y="675"/>
                    <a:pt x="108" y="637"/>
                  </a:cubicBezTo>
                  <a:cubicBezTo>
                    <a:pt x="61" y="592"/>
                    <a:pt x="36" y="535"/>
                    <a:pt x="36" y="480"/>
                  </a:cubicBezTo>
                  <a:cubicBezTo>
                    <a:pt x="36" y="262"/>
                    <a:pt x="222" y="84"/>
                    <a:pt x="264" y="46"/>
                  </a:cubicBezTo>
                  <a:close/>
                  <a:moveTo>
                    <a:pt x="313" y="12"/>
                  </a:moveTo>
                  <a:cubicBezTo>
                    <a:pt x="305" y="4"/>
                    <a:pt x="294" y="2"/>
                    <a:pt x="284" y="2"/>
                  </a:cubicBezTo>
                  <a:cubicBezTo>
                    <a:pt x="284" y="2"/>
                    <a:pt x="284" y="0"/>
                    <a:pt x="281" y="0"/>
                  </a:cubicBezTo>
                  <a:cubicBezTo>
                    <a:pt x="281" y="0"/>
                    <a:pt x="281" y="2"/>
                    <a:pt x="279" y="2"/>
                  </a:cubicBezTo>
                  <a:cubicBezTo>
                    <a:pt x="269" y="2"/>
                    <a:pt x="258" y="4"/>
                    <a:pt x="252" y="12"/>
                  </a:cubicBezTo>
                  <a:cubicBezTo>
                    <a:pt x="241" y="21"/>
                    <a:pt x="0" y="224"/>
                    <a:pt x="0" y="480"/>
                  </a:cubicBezTo>
                  <a:cubicBezTo>
                    <a:pt x="0" y="546"/>
                    <a:pt x="30" y="611"/>
                    <a:pt x="82" y="662"/>
                  </a:cubicBezTo>
                  <a:cubicBezTo>
                    <a:pt x="129" y="707"/>
                    <a:pt x="186" y="734"/>
                    <a:pt x="252" y="740"/>
                  </a:cubicBezTo>
                  <a:lnTo>
                    <a:pt x="264" y="740"/>
                  </a:lnTo>
                  <a:lnTo>
                    <a:pt x="264" y="829"/>
                  </a:lnTo>
                  <a:cubicBezTo>
                    <a:pt x="264" y="840"/>
                    <a:pt x="273" y="846"/>
                    <a:pt x="281" y="846"/>
                  </a:cubicBezTo>
                  <a:cubicBezTo>
                    <a:pt x="292" y="846"/>
                    <a:pt x="300" y="840"/>
                    <a:pt x="300" y="829"/>
                  </a:cubicBezTo>
                  <a:lnTo>
                    <a:pt x="300" y="740"/>
                  </a:lnTo>
                  <a:lnTo>
                    <a:pt x="313" y="740"/>
                  </a:lnTo>
                  <a:cubicBezTo>
                    <a:pt x="377" y="734"/>
                    <a:pt x="436" y="707"/>
                    <a:pt x="482" y="662"/>
                  </a:cubicBezTo>
                  <a:cubicBezTo>
                    <a:pt x="533" y="611"/>
                    <a:pt x="565" y="546"/>
                    <a:pt x="565" y="480"/>
                  </a:cubicBezTo>
                  <a:cubicBezTo>
                    <a:pt x="565" y="222"/>
                    <a:pt x="324" y="21"/>
                    <a:pt x="313"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86" name="Gruppieren 885">
            <a:extLst>
              <a:ext uri="{FF2B5EF4-FFF2-40B4-BE49-F238E27FC236}">
                <a16:creationId xmlns:a16="http://schemas.microsoft.com/office/drawing/2014/main" id="{37926BE9-0C31-4440-8671-1593706A7FDF}"/>
              </a:ext>
            </a:extLst>
          </p:cNvPr>
          <p:cNvGrpSpPr>
            <a:grpSpLocks noChangeAspect="1"/>
          </p:cNvGrpSpPr>
          <p:nvPr/>
        </p:nvGrpSpPr>
        <p:grpSpPr>
          <a:xfrm>
            <a:off x="8913217" y="4881078"/>
            <a:ext cx="328296" cy="328528"/>
            <a:chOff x="11342266" y="4302153"/>
            <a:chExt cx="328296" cy="328528"/>
          </a:xfrm>
          <a:solidFill>
            <a:srgbClr val="007AB3"/>
          </a:solidFill>
        </p:grpSpPr>
        <p:sp>
          <p:nvSpPr>
            <p:cNvPr id="887" name="Freihandform 1873">
              <a:extLst>
                <a:ext uri="{FF2B5EF4-FFF2-40B4-BE49-F238E27FC236}">
                  <a16:creationId xmlns:a16="http://schemas.microsoft.com/office/drawing/2014/main" id="{DDAC62C2-3480-4503-83BC-E51B9E659CE5}"/>
                </a:ext>
              </a:extLst>
            </p:cNvPr>
            <p:cNvSpPr/>
            <p:nvPr/>
          </p:nvSpPr>
          <p:spPr>
            <a:xfrm>
              <a:off x="11342266" y="430215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8" name="Freihandform 1874">
              <a:extLst>
                <a:ext uri="{FF2B5EF4-FFF2-40B4-BE49-F238E27FC236}">
                  <a16:creationId xmlns:a16="http://schemas.microsoft.com/office/drawing/2014/main" id="{5565B2C4-F78C-48FB-BC4E-F989683CF5B8}"/>
                </a:ext>
              </a:extLst>
            </p:cNvPr>
            <p:cNvSpPr/>
            <p:nvPr/>
          </p:nvSpPr>
          <p:spPr>
            <a:xfrm>
              <a:off x="11465435" y="4474680"/>
              <a:ext cx="57044" cy="89874"/>
            </a:xfrm>
            <a:custGeom>
              <a:avLst/>
              <a:gdLst/>
              <a:ahLst/>
              <a:cxnLst>
                <a:cxn ang="3cd4">
                  <a:pos x="hc" y="t"/>
                </a:cxn>
                <a:cxn ang="cd2">
                  <a:pos x="l" y="vc"/>
                </a:cxn>
                <a:cxn ang="cd4">
                  <a:pos x="hc" y="b"/>
                </a:cxn>
                <a:cxn ang="0">
                  <a:pos x="r" y="vc"/>
                </a:cxn>
              </a:cxnLst>
              <a:rect l="l" t="t" r="r" b="b"/>
              <a:pathLst>
                <a:path w="246" h="387">
                  <a:moveTo>
                    <a:pt x="127" y="112"/>
                  </a:moveTo>
                  <a:cubicBezTo>
                    <a:pt x="122" y="116"/>
                    <a:pt x="122" y="125"/>
                    <a:pt x="125" y="131"/>
                  </a:cubicBezTo>
                  <a:cubicBezTo>
                    <a:pt x="127" y="138"/>
                    <a:pt x="133" y="142"/>
                    <a:pt x="142" y="142"/>
                  </a:cubicBezTo>
                  <a:lnTo>
                    <a:pt x="190" y="142"/>
                  </a:lnTo>
                  <a:lnTo>
                    <a:pt x="74" y="277"/>
                  </a:lnTo>
                  <a:lnTo>
                    <a:pt x="103" y="201"/>
                  </a:lnTo>
                  <a:cubicBezTo>
                    <a:pt x="106" y="195"/>
                    <a:pt x="106" y="188"/>
                    <a:pt x="103" y="184"/>
                  </a:cubicBezTo>
                  <a:cubicBezTo>
                    <a:pt x="99" y="180"/>
                    <a:pt x="93" y="176"/>
                    <a:pt x="89" y="176"/>
                  </a:cubicBezTo>
                  <a:lnTo>
                    <a:pt x="48" y="176"/>
                  </a:lnTo>
                  <a:lnTo>
                    <a:pt x="133" y="36"/>
                  </a:lnTo>
                  <a:lnTo>
                    <a:pt x="192" y="36"/>
                  </a:lnTo>
                  <a:close/>
                  <a:moveTo>
                    <a:pt x="245" y="11"/>
                  </a:moveTo>
                  <a:cubicBezTo>
                    <a:pt x="241" y="4"/>
                    <a:pt x="237" y="0"/>
                    <a:pt x="228" y="0"/>
                  </a:cubicBezTo>
                  <a:lnTo>
                    <a:pt x="122" y="0"/>
                  </a:lnTo>
                  <a:cubicBezTo>
                    <a:pt x="116" y="0"/>
                    <a:pt x="112" y="4"/>
                    <a:pt x="108" y="8"/>
                  </a:cubicBezTo>
                  <a:lnTo>
                    <a:pt x="2" y="184"/>
                  </a:lnTo>
                  <a:cubicBezTo>
                    <a:pt x="0" y="190"/>
                    <a:pt x="0" y="197"/>
                    <a:pt x="2" y="203"/>
                  </a:cubicBezTo>
                  <a:cubicBezTo>
                    <a:pt x="6" y="207"/>
                    <a:pt x="10" y="212"/>
                    <a:pt x="17" y="212"/>
                  </a:cubicBezTo>
                  <a:lnTo>
                    <a:pt x="61" y="212"/>
                  </a:lnTo>
                  <a:lnTo>
                    <a:pt x="2" y="364"/>
                  </a:lnTo>
                  <a:cubicBezTo>
                    <a:pt x="-2" y="372"/>
                    <a:pt x="2" y="381"/>
                    <a:pt x="8" y="385"/>
                  </a:cubicBezTo>
                  <a:cubicBezTo>
                    <a:pt x="10" y="387"/>
                    <a:pt x="15" y="387"/>
                    <a:pt x="17" y="387"/>
                  </a:cubicBezTo>
                  <a:cubicBezTo>
                    <a:pt x="23" y="387"/>
                    <a:pt x="27" y="385"/>
                    <a:pt x="31" y="381"/>
                  </a:cubicBezTo>
                  <a:lnTo>
                    <a:pt x="243" y="135"/>
                  </a:lnTo>
                  <a:cubicBezTo>
                    <a:pt x="247" y="129"/>
                    <a:pt x="247" y="123"/>
                    <a:pt x="245" y="116"/>
                  </a:cubicBezTo>
                  <a:cubicBezTo>
                    <a:pt x="243" y="110"/>
                    <a:pt x="237" y="106"/>
                    <a:pt x="228" y="106"/>
                  </a:cubicBezTo>
                  <a:lnTo>
                    <a:pt x="177" y="106"/>
                  </a:lnTo>
                  <a:lnTo>
                    <a:pt x="243" y="30"/>
                  </a:lnTo>
                  <a:cubicBezTo>
                    <a:pt x="247" y="23"/>
                    <a:pt x="247" y="17"/>
                    <a:pt x="245" y="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89" name="Freihandform 1875">
              <a:extLst>
                <a:ext uri="{FF2B5EF4-FFF2-40B4-BE49-F238E27FC236}">
                  <a16:creationId xmlns:a16="http://schemas.microsoft.com/office/drawing/2014/main" id="{DABF73C2-1EF4-4B28-A9A8-BBF2CBA4B839}"/>
                </a:ext>
              </a:extLst>
            </p:cNvPr>
            <p:cNvSpPr/>
            <p:nvPr/>
          </p:nvSpPr>
          <p:spPr>
            <a:xfrm>
              <a:off x="11531327" y="4499361"/>
              <a:ext cx="24215" cy="24448"/>
            </a:xfrm>
            <a:custGeom>
              <a:avLst/>
              <a:gdLst/>
              <a:ahLst/>
              <a:cxnLst>
                <a:cxn ang="3cd4">
                  <a:pos x="hc" y="t"/>
                </a:cxn>
                <a:cxn ang="cd2">
                  <a:pos x="l" y="vc"/>
                </a:cxn>
                <a:cxn ang="cd4">
                  <a:pos x="hc" y="b"/>
                </a:cxn>
                <a:cxn ang="0">
                  <a:pos x="r" y="vc"/>
                </a:cxn>
              </a:cxnLst>
              <a:rect l="l" t="t" r="r" b="b"/>
              <a:pathLst>
                <a:path w="105" h="106">
                  <a:moveTo>
                    <a:pt x="74" y="4"/>
                  </a:moveTo>
                  <a:lnTo>
                    <a:pt x="5" y="76"/>
                  </a:lnTo>
                  <a:cubicBezTo>
                    <a:pt x="-2" y="82"/>
                    <a:pt x="-2" y="93"/>
                    <a:pt x="5" y="101"/>
                  </a:cubicBezTo>
                  <a:cubicBezTo>
                    <a:pt x="7" y="103"/>
                    <a:pt x="13" y="106"/>
                    <a:pt x="17" y="106"/>
                  </a:cubicBezTo>
                  <a:cubicBezTo>
                    <a:pt x="21" y="106"/>
                    <a:pt x="26" y="103"/>
                    <a:pt x="30" y="101"/>
                  </a:cubicBezTo>
                  <a:lnTo>
                    <a:pt x="100" y="29"/>
                  </a:lnTo>
                  <a:cubicBezTo>
                    <a:pt x="106" y="23"/>
                    <a:pt x="106" y="12"/>
                    <a:pt x="100" y="4"/>
                  </a:cubicBezTo>
                  <a:cubicBezTo>
                    <a:pt x="93" y="-1"/>
                    <a:pt x="81" y="-1"/>
                    <a:pt x="7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0" name="Freihandform 1876">
              <a:extLst>
                <a:ext uri="{FF2B5EF4-FFF2-40B4-BE49-F238E27FC236}">
                  <a16:creationId xmlns:a16="http://schemas.microsoft.com/office/drawing/2014/main" id="{E5EAF906-8EC6-49E6-8D29-F1E24B72EBD0}"/>
                </a:ext>
              </a:extLst>
            </p:cNvPr>
            <p:cNvSpPr/>
            <p:nvPr/>
          </p:nvSpPr>
          <p:spPr>
            <a:xfrm>
              <a:off x="11432838" y="4499361"/>
              <a:ext cx="24215" cy="24448"/>
            </a:xfrm>
            <a:custGeom>
              <a:avLst/>
              <a:gdLst/>
              <a:ahLst/>
              <a:cxnLst>
                <a:cxn ang="3cd4">
                  <a:pos x="hc" y="t"/>
                </a:cxn>
                <a:cxn ang="cd2">
                  <a:pos x="l" y="vc"/>
                </a:cxn>
                <a:cxn ang="cd4">
                  <a:pos x="hc" y="b"/>
                </a:cxn>
                <a:cxn ang="0">
                  <a:pos x="r" y="vc"/>
                </a:cxn>
              </a:cxnLst>
              <a:rect l="l" t="t" r="r" b="b"/>
              <a:pathLst>
                <a:path w="105" h="106">
                  <a:moveTo>
                    <a:pt x="74" y="4"/>
                  </a:moveTo>
                  <a:lnTo>
                    <a:pt x="4" y="76"/>
                  </a:lnTo>
                  <a:cubicBezTo>
                    <a:pt x="-1" y="82"/>
                    <a:pt x="-1" y="93"/>
                    <a:pt x="4" y="101"/>
                  </a:cubicBezTo>
                  <a:cubicBezTo>
                    <a:pt x="6" y="103"/>
                    <a:pt x="13" y="106"/>
                    <a:pt x="17" y="106"/>
                  </a:cubicBezTo>
                  <a:cubicBezTo>
                    <a:pt x="21" y="106"/>
                    <a:pt x="25" y="103"/>
                    <a:pt x="30" y="101"/>
                  </a:cubicBezTo>
                  <a:lnTo>
                    <a:pt x="99" y="29"/>
                  </a:lnTo>
                  <a:cubicBezTo>
                    <a:pt x="106" y="23"/>
                    <a:pt x="106" y="12"/>
                    <a:pt x="99" y="4"/>
                  </a:cubicBezTo>
                  <a:cubicBezTo>
                    <a:pt x="93" y="-1"/>
                    <a:pt x="80" y="-1"/>
                    <a:pt x="74"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1" name="Freihandform 1877">
              <a:extLst>
                <a:ext uri="{FF2B5EF4-FFF2-40B4-BE49-F238E27FC236}">
                  <a16:creationId xmlns:a16="http://schemas.microsoft.com/office/drawing/2014/main" id="{07E1699D-93A5-482F-A873-9B2A3B526056}"/>
                </a:ext>
              </a:extLst>
            </p:cNvPr>
            <p:cNvSpPr/>
            <p:nvPr/>
          </p:nvSpPr>
          <p:spPr>
            <a:xfrm>
              <a:off x="11408158" y="4367810"/>
              <a:ext cx="196977" cy="115020"/>
            </a:xfrm>
            <a:custGeom>
              <a:avLst/>
              <a:gdLst/>
              <a:ahLst/>
              <a:cxnLst>
                <a:cxn ang="3cd4">
                  <a:pos x="hc" y="t"/>
                </a:cxn>
                <a:cxn ang="cd2">
                  <a:pos x="l" y="vc"/>
                </a:cxn>
                <a:cxn ang="cd4">
                  <a:pos x="hc" y="b"/>
                </a:cxn>
                <a:cxn ang="0">
                  <a:pos x="r" y="vc"/>
                </a:cxn>
              </a:cxnLst>
              <a:rect l="l" t="t" r="r" b="b"/>
              <a:pathLst>
                <a:path w="847" h="495">
                  <a:moveTo>
                    <a:pt x="641" y="125"/>
                  </a:moveTo>
                  <a:cubicBezTo>
                    <a:pt x="633" y="125"/>
                    <a:pt x="627" y="127"/>
                    <a:pt x="620" y="127"/>
                  </a:cubicBezTo>
                  <a:cubicBezTo>
                    <a:pt x="584" y="50"/>
                    <a:pt x="498" y="0"/>
                    <a:pt x="400" y="0"/>
                  </a:cubicBezTo>
                  <a:cubicBezTo>
                    <a:pt x="269" y="0"/>
                    <a:pt x="161" y="93"/>
                    <a:pt x="161" y="205"/>
                  </a:cubicBezTo>
                  <a:lnTo>
                    <a:pt x="161" y="209"/>
                  </a:lnTo>
                  <a:lnTo>
                    <a:pt x="159" y="209"/>
                  </a:lnTo>
                  <a:cubicBezTo>
                    <a:pt x="72" y="209"/>
                    <a:pt x="0" y="273"/>
                    <a:pt x="0" y="351"/>
                  </a:cubicBezTo>
                  <a:cubicBezTo>
                    <a:pt x="0" y="429"/>
                    <a:pt x="72" y="495"/>
                    <a:pt x="159" y="495"/>
                  </a:cubicBezTo>
                  <a:lnTo>
                    <a:pt x="229" y="495"/>
                  </a:lnTo>
                  <a:cubicBezTo>
                    <a:pt x="237" y="495"/>
                    <a:pt x="246" y="486"/>
                    <a:pt x="246" y="476"/>
                  </a:cubicBezTo>
                  <a:cubicBezTo>
                    <a:pt x="246" y="467"/>
                    <a:pt x="237" y="459"/>
                    <a:pt x="229" y="459"/>
                  </a:cubicBezTo>
                  <a:lnTo>
                    <a:pt x="159" y="459"/>
                  </a:lnTo>
                  <a:cubicBezTo>
                    <a:pt x="91" y="459"/>
                    <a:pt x="36" y="410"/>
                    <a:pt x="36" y="351"/>
                  </a:cubicBezTo>
                  <a:cubicBezTo>
                    <a:pt x="36" y="292"/>
                    <a:pt x="91" y="245"/>
                    <a:pt x="159" y="245"/>
                  </a:cubicBezTo>
                  <a:cubicBezTo>
                    <a:pt x="165" y="245"/>
                    <a:pt x="172" y="245"/>
                    <a:pt x="178" y="245"/>
                  </a:cubicBezTo>
                  <a:cubicBezTo>
                    <a:pt x="184" y="247"/>
                    <a:pt x="189" y="245"/>
                    <a:pt x="193" y="241"/>
                  </a:cubicBezTo>
                  <a:cubicBezTo>
                    <a:pt x="197" y="237"/>
                    <a:pt x="199" y="232"/>
                    <a:pt x="197" y="226"/>
                  </a:cubicBezTo>
                  <a:cubicBezTo>
                    <a:pt x="197" y="220"/>
                    <a:pt x="197" y="213"/>
                    <a:pt x="197" y="205"/>
                  </a:cubicBezTo>
                  <a:cubicBezTo>
                    <a:pt x="197" y="112"/>
                    <a:pt x="288" y="36"/>
                    <a:pt x="400" y="36"/>
                  </a:cubicBezTo>
                  <a:cubicBezTo>
                    <a:pt x="487" y="36"/>
                    <a:pt x="565" y="82"/>
                    <a:pt x="593" y="152"/>
                  </a:cubicBezTo>
                  <a:cubicBezTo>
                    <a:pt x="597" y="160"/>
                    <a:pt x="603" y="165"/>
                    <a:pt x="612" y="163"/>
                  </a:cubicBezTo>
                  <a:cubicBezTo>
                    <a:pt x="620" y="163"/>
                    <a:pt x="631" y="160"/>
                    <a:pt x="641" y="160"/>
                  </a:cubicBezTo>
                  <a:cubicBezTo>
                    <a:pt x="735" y="160"/>
                    <a:pt x="811" y="228"/>
                    <a:pt x="811" y="311"/>
                  </a:cubicBezTo>
                  <a:cubicBezTo>
                    <a:pt x="811" y="387"/>
                    <a:pt x="747" y="450"/>
                    <a:pt x="661" y="459"/>
                  </a:cubicBezTo>
                  <a:cubicBezTo>
                    <a:pt x="654" y="459"/>
                    <a:pt x="591" y="459"/>
                    <a:pt x="580" y="459"/>
                  </a:cubicBezTo>
                  <a:cubicBezTo>
                    <a:pt x="572" y="459"/>
                    <a:pt x="563" y="467"/>
                    <a:pt x="563" y="476"/>
                  </a:cubicBezTo>
                  <a:cubicBezTo>
                    <a:pt x="563" y="486"/>
                    <a:pt x="572" y="495"/>
                    <a:pt x="580" y="495"/>
                  </a:cubicBezTo>
                  <a:cubicBezTo>
                    <a:pt x="582" y="495"/>
                    <a:pt x="654" y="495"/>
                    <a:pt x="663" y="493"/>
                  </a:cubicBezTo>
                  <a:cubicBezTo>
                    <a:pt x="768" y="484"/>
                    <a:pt x="847" y="404"/>
                    <a:pt x="847" y="311"/>
                  </a:cubicBezTo>
                  <a:cubicBezTo>
                    <a:pt x="847" y="209"/>
                    <a:pt x="754" y="125"/>
                    <a:pt x="641" y="12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92" name="Gruppieren 891">
            <a:extLst>
              <a:ext uri="{FF2B5EF4-FFF2-40B4-BE49-F238E27FC236}">
                <a16:creationId xmlns:a16="http://schemas.microsoft.com/office/drawing/2014/main" id="{24214924-F068-44A8-9BB8-847C3CCC9EE7}"/>
              </a:ext>
            </a:extLst>
          </p:cNvPr>
          <p:cNvGrpSpPr>
            <a:grpSpLocks noChangeAspect="1"/>
          </p:cNvGrpSpPr>
          <p:nvPr/>
        </p:nvGrpSpPr>
        <p:grpSpPr>
          <a:xfrm>
            <a:off x="4921513" y="5324626"/>
            <a:ext cx="328528" cy="328528"/>
            <a:chOff x="7350562" y="4745701"/>
            <a:chExt cx="328528" cy="328528"/>
          </a:xfrm>
          <a:solidFill>
            <a:srgbClr val="007AB3"/>
          </a:solidFill>
        </p:grpSpPr>
        <p:sp>
          <p:nvSpPr>
            <p:cNvPr id="893" name="Freihandform 1879">
              <a:extLst>
                <a:ext uri="{FF2B5EF4-FFF2-40B4-BE49-F238E27FC236}">
                  <a16:creationId xmlns:a16="http://schemas.microsoft.com/office/drawing/2014/main" id="{49477276-0FB3-42C9-9EC3-86B0C3EBDBC3}"/>
                </a:ext>
              </a:extLst>
            </p:cNvPr>
            <p:cNvSpPr/>
            <p:nvPr/>
          </p:nvSpPr>
          <p:spPr>
            <a:xfrm>
              <a:off x="7350562"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4" name="Freihandform 1880">
              <a:extLst>
                <a:ext uri="{FF2B5EF4-FFF2-40B4-BE49-F238E27FC236}">
                  <a16:creationId xmlns:a16="http://schemas.microsoft.com/office/drawing/2014/main" id="{D3EC30C5-CFD2-4EE6-92E1-79ABD6842260}"/>
                </a:ext>
              </a:extLst>
            </p:cNvPr>
            <p:cNvSpPr/>
            <p:nvPr/>
          </p:nvSpPr>
          <p:spPr>
            <a:xfrm>
              <a:off x="7577808" y="4851638"/>
              <a:ext cx="31200" cy="49128"/>
            </a:xfrm>
            <a:custGeom>
              <a:avLst/>
              <a:gdLst/>
              <a:ahLst/>
              <a:cxnLst>
                <a:cxn ang="3cd4">
                  <a:pos x="hc" y="t"/>
                </a:cxn>
                <a:cxn ang="cd2">
                  <a:pos x="l" y="vc"/>
                </a:cxn>
                <a:cxn ang="cd4">
                  <a:pos x="hc" y="b"/>
                </a:cxn>
                <a:cxn ang="0">
                  <a:pos x="r" y="vc"/>
                </a:cxn>
              </a:cxnLst>
              <a:rect l="l" t="t" r="r" b="b"/>
              <a:pathLst>
                <a:path w="135" h="212">
                  <a:moveTo>
                    <a:pt x="55" y="36"/>
                  </a:moveTo>
                  <a:lnTo>
                    <a:pt x="80" y="36"/>
                  </a:lnTo>
                  <a:cubicBezTo>
                    <a:pt x="91" y="36"/>
                    <a:pt x="99" y="45"/>
                    <a:pt x="99" y="57"/>
                  </a:cubicBezTo>
                  <a:cubicBezTo>
                    <a:pt x="99" y="66"/>
                    <a:pt x="108" y="74"/>
                    <a:pt x="116" y="74"/>
                  </a:cubicBezTo>
                  <a:cubicBezTo>
                    <a:pt x="127" y="74"/>
                    <a:pt x="135" y="66"/>
                    <a:pt x="135" y="57"/>
                  </a:cubicBezTo>
                  <a:cubicBezTo>
                    <a:pt x="135" y="26"/>
                    <a:pt x="110" y="0"/>
                    <a:pt x="80" y="0"/>
                  </a:cubicBezTo>
                  <a:lnTo>
                    <a:pt x="55" y="0"/>
                  </a:lnTo>
                  <a:cubicBezTo>
                    <a:pt x="23" y="0"/>
                    <a:pt x="0" y="26"/>
                    <a:pt x="0" y="57"/>
                  </a:cubicBezTo>
                  <a:lnTo>
                    <a:pt x="0" y="157"/>
                  </a:lnTo>
                  <a:cubicBezTo>
                    <a:pt x="0" y="189"/>
                    <a:pt x="23" y="212"/>
                    <a:pt x="55" y="212"/>
                  </a:cubicBezTo>
                  <a:lnTo>
                    <a:pt x="80" y="212"/>
                  </a:lnTo>
                  <a:cubicBezTo>
                    <a:pt x="110" y="212"/>
                    <a:pt x="135" y="189"/>
                    <a:pt x="135" y="157"/>
                  </a:cubicBezTo>
                  <a:cubicBezTo>
                    <a:pt x="135" y="148"/>
                    <a:pt x="127" y="140"/>
                    <a:pt x="116" y="140"/>
                  </a:cubicBezTo>
                  <a:cubicBezTo>
                    <a:pt x="108" y="140"/>
                    <a:pt x="99" y="148"/>
                    <a:pt x="99" y="157"/>
                  </a:cubicBezTo>
                  <a:cubicBezTo>
                    <a:pt x="99" y="170"/>
                    <a:pt x="91" y="178"/>
                    <a:pt x="80" y="178"/>
                  </a:cubicBezTo>
                  <a:lnTo>
                    <a:pt x="55" y="178"/>
                  </a:lnTo>
                  <a:cubicBezTo>
                    <a:pt x="42" y="178"/>
                    <a:pt x="34" y="170"/>
                    <a:pt x="34" y="157"/>
                  </a:cubicBezTo>
                  <a:lnTo>
                    <a:pt x="34" y="57"/>
                  </a:lnTo>
                  <a:cubicBezTo>
                    <a:pt x="34" y="45"/>
                    <a:pt x="42" y="36"/>
                    <a:pt x="55"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5" name="Freihandform 1881">
              <a:extLst>
                <a:ext uri="{FF2B5EF4-FFF2-40B4-BE49-F238E27FC236}">
                  <a16:creationId xmlns:a16="http://schemas.microsoft.com/office/drawing/2014/main" id="{9A27F955-E0DD-473C-A348-05DCC2F47281}"/>
                </a:ext>
              </a:extLst>
            </p:cNvPr>
            <p:cNvSpPr/>
            <p:nvPr/>
          </p:nvSpPr>
          <p:spPr>
            <a:xfrm>
              <a:off x="7549169" y="4835806"/>
              <a:ext cx="23982" cy="23982"/>
            </a:xfrm>
            <a:custGeom>
              <a:avLst/>
              <a:gdLst/>
              <a:ahLst/>
              <a:cxnLst>
                <a:cxn ang="3cd4">
                  <a:pos x="hc" y="t"/>
                </a:cxn>
                <a:cxn ang="cd2">
                  <a:pos x="l" y="vc"/>
                </a:cxn>
                <a:cxn ang="cd4">
                  <a:pos x="hc" y="b"/>
                </a:cxn>
                <a:cxn ang="0">
                  <a:pos x="r" y="vc"/>
                </a:cxn>
              </a:cxnLst>
              <a:rect l="l" t="t" r="r" b="b"/>
              <a:pathLst>
                <a:path w="104" h="104">
                  <a:moveTo>
                    <a:pt x="51" y="68"/>
                  </a:moveTo>
                  <a:cubicBezTo>
                    <a:pt x="42" y="68"/>
                    <a:pt x="34" y="62"/>
                    <a:pt x="34" y="53"/>
                  </a:cubicBezTo>
                  <a:cubicBezTo>
                    <a:pt x="34" y="43"/>
                    <a:pt x="42" y="36"/>
                    <a:pt x="51" y="36"/>
                  </a:cubicBezTo>
                  <a:cubicBezTo>
                    <a:pt x="61" y="36"/>
                    <a:pt x="68" y="43"/>
                    <a:pt x="68" y="53"/>
                  </a:cubicBezTo>
                  <a:cubicBezTo>
                    <a:pt x="68" y="62"/>
                    <a:pt x="61" y="68"/>
                    <a:pt x="51" y="68"/>
                  </a:cubicBezTo>
                  <a:close/>
                  <a:moveTo>
                    <a:pt x="51" y="0"/>
                  </a:moveTo>
                  <a:cubicBezTo>
                    <a:pt x="23" y="0"/>
                    <a:pt x="0" y="24"/>
                    <a:pt x="0" y="53"/>
                  </a:cubicBezTo>
                  <a:cubicBezTo>
                    <a:pt x="0" y="81"/>
                    <a:pt x="23" y="104"/>
                    <a:pt x="51" y="104"/>
                  </a:cubicBezTo>
                  <a:cubicBezTo>
                    <a:pt x="80" y="104"/>
                    <a:pt x="104" y="81"/>
                    <a:pt x="104" y="53"/>
                  </a:cubicBezTo>
                  <a:cubicBezTo>
                    <a:pt x="104" y="24"/>
                    <a:pt x="80" y="0"/>
                    <a:pt x="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6" name="Freihandform 1882">
              <a:extLst>
                <a:ext uri="{FF2B5EF4-FFF2-40B4-BE49-F238E27FC236}">
                  <a16:creationId xmlns:a16="http://schemas.microsoft.com/office/drawing/2014/main" id="{3F907805-B16E-4432-B578-1D8854A46742}"/>
                </a:ext>
              </a:extLst>
            </p:cNvPr>
            <p:cNvSpPr/>
            <p:nvPr/>
          </p:nvSpPr>
          <p:spPr>
            <a:xfrm>
              <a:off x="7474197" y="4810893"/>
              <a:ext cx="83122" cy="196745"/>
            </a:xfrm>
            <a:custGeom>
              <a:avLst/>
              <a:gdLst/>
              <a:ahLst/>
              <a:cxnLst>
                <a:cxn ang="3cd4">
                  <a:pos x="hc" y="t"/>
                </a:cxn>
                <a:cxn ang="cd2">
                  <a:pos x="l" y="vc"/>
                </a:cxn>
                <a:cxn ang="cd4">
                  <a:pos x="hc" y="b"/>
                </a:cxn>
                <a:cxn ang="0">
                  <a:pos x="r" y="vc"/>
                </a:cxn>
              </a:cxnLst>
              <a:rect l="l" t="t" r="r" b="b"/>
              <a:pathLst>
                <a:path w="358" h="846">
                  <a:moveTo>
                    <a:pt x="180" y="810"/>
                  </a:moveTo>
                  <a:cubicBezTo>
                    <a:pt x="100" y="810"/>
                    <a:pt x="36" y="747"/>
                    <a:pt x="36" y="668"/>
                  </a:cubicBezTo>
                  <a:cubicBezTo>
                    <a:pt x="36" y="618"/>
                    <a:pt x="62" y="573"/>
                    <a:pt x="104" y="546"/>
                  </a:cubicBezTo>
                  <a:cubicBezTo>
                    <a:pt x="108" y="544"/>
                    <a:pt x="112" y="537"/>
                    <a:pt x="112" y="531"/>
                  </a:cubicBezTo>
                  <a:lnTo>
                    <a:pt x="112" y="522"/>
                  </a:lnTo>
                  <a:cubicBezTo>
                    <a:pt x="112" y="493"/>
                    <a:pt x="110" y="442"/>
                    <a:pt x="110" y="385"/>
                  </a:cubicBezTo>
                  <a:lnTo>
                    <a:pt x="180" y="385"/>
                  </a:lnTo>
                  <a:cubicBezTo>
                    <a:pt x="189" y="385"/>
                    <a:pt x="197" y="376"/>
                    <a:pt x="197" y="368"/>
                  </a:cubicBezTo>
                  <a:cubicBezTo>
                    <a:pt x="197" y="357"/>
                    <a:pt x="189" y="349"/>
                    <a:pt x="180" y="349"/>
                  </a:cubicBezTo>
                  <a:lnTo>
                    <a:pt x="110" y="349"/>
                  </a:lnTo>
                  <a:cubicBezTo>
                    <a:pt x="110" y="338"/>
                    <a:pt x="110" y="325"/>
                    <a:pt x="110" y="315"/>
                  </a:cubicBezTo>
                  <a:lnTo>
                    <a:pt x="180" y="315"/>
                  </a:lnTo>
                  <a:cubicBezTo>
                    <a:pt x="189" y="315"/>
                    <a:pt x="197" y="306"/>
                    <a:pt x="197" y="296"/>
                  </a:cubicBezTo>
                  <a:cubicBezTo>
                    <a:pt x="197" y="287"/>
                    <a:pt x="189" y="279"/>
                    <a:pt x="180" y="279"/>
                  </a:cubicBezTo>
                  <a:lnTo>
                    <a:pt x="110" y="279"/>
                  </a:lnTo>
                  <a:cubicBezTo>
                    <a:pt x="110" y="266"/>
                    <a:pt x="110" y="256"/>
                    <a:pt x="110" y="243"/>
                  </a:cubicBezTo>
                  <a:lnTo>
                    <a:pt x="180" y="243"/>
                  </a:lnTo>
                  <a:cubicBezTo>
                    <a:pt x="189" y="243"/>
                    <a:pt x="197" y="237"/>
                    <a:pt x="197" y="226"/>
                  </a:cubicBezTo>
                  <a:cubicBezTo>
                    <a:pt x="197" y="215"/>
                    <a:pt x="189" y="209"/>
                    <a:pt x="180" y="209"/>
                  </a:cubicBezTo>
                  <a:lnTo>
                    <a:pt x="110" y="209"/>
                  </a:lnTo>
                  <a:cubicBezTo>
                    <a:pt x="110" y="196"/>
                    <a:pt x="110" y="186"/>
                    <a:pt x="110" y="173"/>
                  </a:cubicBezTo>
                  <a:lnTo>
                    <a:pt x="180" y="173"/>
                  </a:lnTo>
                  <a:cubicBezTo>
                    <a:pt x="189" y="173"/>
                    <a:pt x="197" y="165"/>
                    <a:pt x="197" y="156"/>
                  </a:cubicBezTo>
                  <a:cubicBezTo>
                    <a:pt x="197" y="146"/>
                    <a:pt x="189" y="137"/>
                    <a:pt x="180" y="137"/>
                  </a:cubicBezTo>
                  <a:lnTo>
                    <a:pt x="110" y="137"/>
                  </a:lnTo>
                  <a:cubicBezTo>
                    <a:pt x="108" y="97"/>
                    <a:pt x="108" y="61"/>
                    <a:pt x="108" y="36"/>
                  </a:cubicBezTo>
                  <a:lnTo>
                    <a:pt x="250" y="36"/>
                  </a:lnTo>
                  <a:lnTo>
                    <a:pt x="248" y="516"/>
                  </a:lnTo>
                  <a:lnTo>
                    <a:pt x="246" y="529"/>
                  </a:lnTo>
                  <a:cubicBezTo>
                    <a:pt x="246" y="535"/>
                    <a:pt x="248" y="541"/>
                    <a:pt x="254" y="546"/>
                  </a:cubicBezTo>
                  <a:cubicBezTo>
                    <a:pt x="297" y="571"/>
                    <a:pt x="322" y="618"/>
                    <a:pt x="322" y="668"/>
                  </a:cubicBezTo>
                  <a:cubicBezTo>
                    <a:pt x="322" y="747"/>
                    <a:pt x="258" y="810"/>
                    <a:pt x="180" y="810"/>
                  </a:cubicBezTo>
                  <a:close/>
                  <a:moveTo>
                    <a:pt x="282" y="522"/>
                  </a:moveTo>
                  <a:lnTo>
                    <a:pt x="286" y="19"/>
                  </a:lnTo>
                  <a:cubicBezTo>
                    <a:pt x="286" y="12"/>
                    <a:pt x="284" y="8"/>
                    <a:pt x="280" y="6"/>
                  </a:cubicBezTo>
                  <a:cubicBezTo>
                    <a:pt x="278" y="2"/>
                    <a:pt x="271" y="0"/>
                    <a:pt x="267" y="0"/>
                  </a:cubicBezTo>
                  <a:lnTo>
                    <a:pt x="91" y="0"/>
                  </a:lnTo>
                  <a:cubicBezTo>
                    <a:pt x="87" y="0"/>
                    <a:pt x="83" y="2"/>
                    <a:pt x="79" y="6"/>
                  </a:cubicBezTo>
                  <a:cubicBezTo>
                    <a:pt x="74" y="8"/>
                    <a:pt x="74" y="12"/>
                    <a:pt x="74" y="16"/>
                  </a:cubicBezTo>
                  <a:cubicBezTo>
                    <a:pt x="74" y="63"/>
                    <a:pt x="74" y="148"/>
                    <a:pt x="74" y="239"/>
                  </a:cubicBezTo>
                  <a:cubicBezTo>
                    <a:pt x="76" y="349"/>
                    <a:pt x="76" y="465"/>
                    <a:pt x="76" y="522"/>
                  </a:cubicBezTo>
                  <a:cubicBezTo>
                    <a:pt x="28" y="554"/>
                    <a:pt x="0" y="609"/>
                    <a:pt x="0" y="668"/>
                  </a:cubicBezTo>
                  <a:cubicBezTo>
                    <a:pt x="0" y="766"/>
                    <a:pt x="81" y="846"/>
                    <a:pt x="180" y="846"/>
                  </a:cubicBezTo>
                  <a:cubicBezTo>
                    <a:pt x="278" y="846"/>
                    <a:pt x="358" y="766"/>
                    <a:pt x="358" y="668"/>
                  </a:cubicBezTo>
                  <a:cubicBezTo>
                    <a:pt x="358" y="609"/>
                    <a:pt x="330" y="554"/>
                    <a:pt x="282" y="52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897" name="Freihandform 1883">
              <a:extLst>
                <a:ext uri="{FF2B5EF4-FFF2-40B4-BE49-F238E27FC236}">
                  <a16:creationId xmlns:a16="http://schemas.microsoft.com/office/drawing/2014/main" id="{784AAE2B-C6FE-45E5-A611-00E30F8F8800}"/>
                </a:ext>
              </a:extLst>
            </p:cNvPr>
            <p:cNvSpPr/>
            <p:nvPr/>
          </p:nvSpPr>
          <p:spPr>
            <a:xfrm>
              <a:off x="7491427" y="4921256"/>
              <a:ext cx="49128" cy="69152"/>
            </a:xfrm>
            <a:custGeom>
              <a:avLst/>
              <a:gdLst/>
              <a:ahLst/>
              <a:cxnLst>
                <a:cxn ang="3cd4">
                  <a:pos x="hc" y="t"/>
                </a:cxn>
                <a:cxn ang="cd2">
                  <a:pos x="l" y="vc"/>
                </a:cxn>
                <a:cxn ang="cd4">
                  <a:pos x="hc" y="b"/>
                </a:cxn>
                <a:cxn ang="0">
                  <a:pos x="r" y="vc"/>
                </a:cxn>
              </a:cxnLst>
              <a:rect l="l" t="t" r="r" b="b"/>
              <a:pathLst>
                <a:path w="212" h="298">
                  <a:moveTo>
                    <a:pt x="106" y="264"/>
                  </a:moveTo>
                  <a:cubicBezTo>
                    <a:pt x="66" y="264"/>
                    <a:pt x="34" y="232"/>
                    <a:pt x="34" y="192"/>
                  </a:cubicBezTo>
                  <a:cubicBezTo>
                    <a:pt x="34" y="154"/>
                    <a:pt x="66" y="122"/>
                    <a:pt x="106" y="122"/>
                  </a:cubicBezTo>
                  <a:cubicBezTo>
                    <a:pt x="144" y="122"/>
                    <a:pt x="176" y="154"/>
                    <a:pt x="176" y="192"/>
                  </a:cubicBezTo>
                  <a:cubicBezTo>
                    <a:pt x="176" y="232"/>
                    <a:pt x="144" y="264"/>
                    <a:pt x="106" y="264"/>
                  </a:cubicBezTo>
                  <a:close/>
                  <a:moveTo>
                    <a:pt x="123" y="89"/>
                  </a:moveTo>
                  <a:lnTo>
                    <a:pt x="123" y="86"/>
                  </a:lnTo>
                  <a:lnTo>
                    <a:pt x="123" y="17"/>
                  </a:lnTo>
                  <a:cubicBezTo>
                    <a:pt x="123" y="8"/>
                    <a:pt x="115" y="0"/>
                    <a:pt x="106" y="0"/>
                  </a:cubicBezTo>
                  <a:cubicBezTo>
                    <a:pt x="96" y="0"/>
                    <a:pt x="87" y="8"/>
                    <a:pt x="87" y="17"/>
                  </a:cubicBezTo>
                  <a:lnTo>
                    <a:pt x="87" y="86"/>
                  </a:lnTo>
                  <a:cubicBezTo>
                    <a:pt x="87" y="89"/>
                    <a:pt x="87" y="89"/>
                    <a:pt x="87" y="89"/>
                  </a:cubicBezTo>
                  <a:cubicBezTo>
                    <a:pt x="38" y="97"/>
                    <a:pt x="0" y="141"/>
                    <a:pt x="0" y="192"/>
                  </a:cubicBezTo>
                  <a:cubicBezTo>
                    <a:pt x="0" y="252"/>
                    <a:pt x="47" y="298"/>
                    <a:pt x="106" y="298"/>
                  </a:cubicBezTo>
                  <a:cubicBezTo>
                    <a:pt x="163" y="298"/>
                    <a:pt x="212" y="252"/>
                    <a:pt x="212" y="192"/>
                  </a:cubicBezTo>
                  <a:cubicBezTo>
                    <a:pt x="212" y="141"/>
                    <a:pt x="172" y="97"/>
                    <a:pt x="123" y="8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898" name="Gruppieren 897">
            <a:extLst>
              <a:ext uri="{FF2B5EF4-FFF2-40B4-BE49-F238E27FC236}">
                <a16:creationId xmlns:a16="http://schemas.microsoft.com/office/drawing/2014/main" id="{452A32F6-019E-4846-AED5-793FA8C94DF7}"/>
              </a:ext>
            </a:extLst>
          </p:cNvPr>
          <p:cNvGrpSpPr>
            <a:grpSpLocks noChangeAspect="1"/>
          </p:cNvGrpSpPr>
          <p:nvPr/>
        </p:nvGrpSpPr>
        <p:grpSpPr>
          <a:xfrm>
            <a:off x="5365062" y="5324626"/>
            <a:ext cx="328528" cy="328528"/>
            <a:chOff x="7794111" y="4745701"/>
            <a:chExt cx="328528" cy="328528"/>
          </a:xfrm>
          <a:solidFill>
            <a:srgbClr val="007AB3"/>
          </a:solidFill>
        </p:grpSpPr>
        <p:sp>
          <p:nvSpPr>
            <p:cNvPr id="899" name="Freihandform 1885">
              <a:extLst>
                <a:ext uri="{FF2B5EF4-FFF2-40B4-BE49-F238E27FC236}">
                  <a16:creationId xmlns:a16="http://schemas.microsoft.com/office/drawing/2014/main" id="{1CCC2043-0E0B-492E-BE06-67F44323F608}"/>
                </a:ext>
              </a:extLst>
            </p:cNvPr>
            <p:cNvSpPr/>
            <p:nvPr/>
          </p:nvSpPr>
          <p:spPr>
            <a:xfrm>
              <a:off x="7794111"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0" name="Freihandform 1886">
              <a:extLst>
                <a:ext uri="{FF2B5EF4-FFF2-40B4-BE49-F238E27FC236}">
                  <a16:creationId xmlns:a16="http://schemas.microsoft.com/office/drawing/2014/main" id="{E126A7B8-DEF2-4AE6-8823-B8920199277E}"/>
                </a:ext>
              </a:extLst>
            </p:cNvPr>
            <p:cNvSpPr/>
            <p:nvPr/>
          </p:nvSpPr>
          <p:spPr>
            <a:xfrm>
              <a:off x="7884217" y="4811359"/>
              <a:ext cx="147617" cy="188828"/>
            </a:xfrm>
            <a:custGeom>
              <a:avLst/>
              <a:gdLst/>
              <a:ahLst/>
              <a:cxnLst>
                <a:cxn ang="3cd4">
                  <a:pos x="hc" y="t"/>
                </a:cxn>
                <a:cxn ang="cd2">
                  <a:pos x="l" y="vc"/>
                </a:cxn>
                <a:cxn ang="cd4">
                  <a:pos x="hc" y="b"/>
                </a:cxn>
                <a:cxn ang="0">
                  <a:pos x="r" y="vc"/>
                </a:cxn>
              </a:cxnLst>
              <a:rect l="l" t="t" r="r" b="b"/>
              <a:pathLst>
                <a:path w="635" h="812">
                  <a:moveTo>
                    <a:pt x="601" y="776"/>
                  </a:moveTo>
                  <a:lnTo>
                    <a:pt x="390" y="776"/>
                  </a:lnTo>
                  <a:lnTo>
                    <a:pt x="390" y="582"/>
                  </a:lnTo>
                  <a:cubicBezTo>
                    <a:pt x="390" y="573"/>
                    <a:pt x="381" y="565"/>
                    <a:pt x="371" y="565"/>
                  </a:cubicBezTo>
                  <a:lnTo>
                    <a:pt x="265" y="565"/>
                  </a:lnTo>
                  <a:cubicBezTo>
                    <a:pt x="256" y="565"/>
                    <a:pt x="248" y="573"/>
                    <a:pt x="248" y="582"/>
                  </a:cubicBezTo>
                  <a:lnTo>
                    <a:pt x="248" y="776"/>
                  </a:lnTo>
                  <a:lnTo>
                    <a:pt x="36" y="776"/>
                  </a:lnTo>
                  <a:lnTo>
                    <a:pt x="36" y="105"/>
                  </a:lnTo>
                  <a:lnTo>
                    <a:pt x="89" y="105"/>
                  </a:lnTo>
                  <a:lnTo>
                    <a:pt x="548" y="105"/>
                  </a:lnTo>
                  <a:lnTo>
                    <a:pt x="601" y="105"/>
                  </a:lnTo>
                  <a:close/>
                  <a:moveTo>
                    <a:pt x="354" y="776"/>
                  </a:moveTo>
                  <a:lnTo>
                    <a:pt x="284" y="776"/>
                  </a:lnTo>
                  <a:lnTo>
                    <a:pt x="284" y="601"/>
                  </a:lnTo>
                  <a:lnTo>
                    <a:pt x="354" y="601"/>
                  </a:lnTo>
                  <a:close/>
                  <a:moveTo>
                    <a:pt x="106" y="36"/>
                  </a:moveTo>
                  <a:lnTo>
                    <a:pt x="529" y="36"/>
                  </a:lnTo>
                  <a:lnTo>
                    <a:pt x="529" y="72"/>
                  </a:lnTo>
                  <a:lnTo>
                    <a:pt x="106" y="72"/>
                  </a:lnTo>
                  <a:close/>
                  <a:moveTo>
                    <a:pt x="618" y="72"/>
                  </a:moveTo>
                  <a:lnTo>
                    <a:pt x="565" y="72"/>
                  </a:lnTo>
                  <a:lnTo>
                    <a:pt x="565" y="19"/>
                  </a:lnTo>
                  <a:cubicBezTo>
                    <a:pt x="565" y="8"/>
                    <a:pt x="557" y="0"/>
                    <a:pt x="548" y="0"/>
                  </a:cubicBezTo>
                  <a:lnTo>
                    <a:pt x="89" y="0"/>
                  </a:lnTo>
                  <a:cubicBezTo>
                    <a:pt x="79" y="0"/>
                    <a:pt x="72" y="8"/>
                    <a:pt x="72" y="19"/>
                  </a:cubicBezTo>
                  <a:lnTo>
                    <a:pt x="72" y="72"/>
                  </a:lnTo>
                  <a:lnTo>
                    <a:pt x="19" y="72"/>
                  </a:lnTo>
                  <a:cubicBezTo>
                    <a:pt x="9" y="72"/>
                    <a:pt x="0" y="78"/>
                    <a:pt x="0" y="89"/>
                  </a:cubicBezTo>
                  <a:lnTo>
                    <a:pt x="0" y="793"/>
                  </a:lnTo>
                  <a:cubicBezTo>
                    <a:pt x="0" y="804"/>
                    <a:pt x="9" y="812"/>
                    <a:pt x="19" y="812"/>
                  </a:cubicBezTo>
                  <a:lnTo>
                    <a:pt x="265" y="812"/>
                  </a:lnTo>
                  <a:lnTo>
                    <a:pt x="371" y="812"/>
                  </a:lnTo>
                  <a:lnTo>
                    <a:pt x="618" y="812"/>
                  </a:lnTo>
                  <a:cubicBezTo>
                    <a:pt x="629" y="812"/>
                    <a:pt x="635" y="804"/>
                    <a:pt x="635" y="793"/>
                  </a:cubicBezTo>
                  <a:lnTo>
                    <a:pt x="635" y="89"/>
                  </a:lnTo>
                  <a:cubicBezTo>
                    <a:pt x="635" y="78"/>
                    <a:pt x="629" y="72"/>
                    <a:pt x="618"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1" name="Freihandform 1887">
              <a:extLst>
                <a:ext uri="{FF2B5EF4-FFF2-40B4-BE49-F238E27FC236}">
                  <a16:creationId xmlns:a16="http://schemas.microsoft.com/office/drawing/2014/main" id="{385390E6-1588-45E5-A30B-431B6E8C0E50}"/>
                </a:ext>
              </a:extLst>
            </p:cNvPr>
            <p:cNvSpPr/>
            <p:nvPr/>
          </p:nvSpPr>
          <p:spPr>
            <a:xfrm>
              <a:off x="7900981" y="4844188"/>
              <a:ext cx="32364" cy="32830"/>
            </a:xfrm>
            <a:custGeom>
              <a:avLst/>
              <a:gdLst/>
              <a:ahLst/>
              <a:cxnLst>
                <a:cxn ang="3cd4">
                  <a:pos x="hc" y="t"/>
                </a:cxn>
                <a:cxn ang="cd2">
                  <a:pos x="l" y="vc"/>
                </a:cxn>
                <a:cxn ang="cd4">
                  <a:pos x="hc" y="b"/>
                </a:cxn>
                <a:cxn ang="0">
                  <a:pos x="r" y="vc"/>
                </a:cxn>
              </a:cxnLst>
              <a:rect l="l" t="t" r="r" b="b"/>
              <a:pathLst>
                <a:path w="140" h="142">
                  <a:moveTo>
                    <a:pt x="106" y="106"/>
                  </a:moveTo>
                  <a:lnTo>
                    <a:pt x="34" y="106"/>
                  </a:lnTo>
                  <a:lnTo>
                    <a:pt x="34" y="36"/>
                  </a:lnTo>
                  <a:lnTo>
                    <a:pt x="106" y="36"/>
                  </a:lnTo>
                  <a:close/>
                  <a:moveTo>
                    <a:pt x="123" y="0"/>
                  </a:moveTo>
                  <a:lnTo>
                    <a:pt x="17" y="0"/>
                  </a:lnTo>
                  <a:cubicBezTo>
                    <a:pt x="7" y="0"/>
                    <a:pt x="0" y="9"/>
                    <a:pt x="0" y="17"/>
                  </a:cubicBezTo>
                  <a:lnTo>
                    <a:pt x="0" y="123"/>
                  </a:lnTo>
                  <a:cubicBezTo>
                    <a:pt x="0" y="134"/>
                    <a:pt x="7" y="142"/>
                    <a:pt x="17" y="142"/>
                  </a:cubicBezTo>
                  <a:lnTo>
                    <a:pt x="123" y="142"/>
                  </a:lnTo>
                  <a:cubicBezTo>
                    <a:pt x="134" y="142"/>
                    <a:pt x="140" y="134"/>
                    <a:pt x="140" y="123"/>
                  </a:cubicBezTo>
                  <a:lnTo>
                    <a:pt x="140" y="17"/>
                  </a:ln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2" name="Freihandform 1888">
              <a:extLst>
                <a:ext uri="{FF2B5EF4-FFF2-40B4-BE49-F238E27FC236}">
                  <a16:creationId xmlns:a16="http://schemas.microsoft.com/office/drawing/2014/main" id="{A691E54A-A99A-439D-9743-10F70254BE8C}"/>
                </a:ext>
              </a:extLst>
            </p:cNvPr>
            <p:cNvSpPr/>
            <p:nvPr/>
          </p:nvSpPr>
          <p:spPr>
            <a:xfrm>
              <a:off x="7941960" y="4844188"/>
              <a:ext cx="32830" cy="32830"/>
            </a:xfrm>
            <a:custGeom>
              <a:avLst/>
              <a:gdLst/>
              <a:ahLst/>
              <a:cxnLst>
                <a:cxn ang="3cd4">
                  <a:pos x="hc" y="t"/>
                </a:cxn>
                <a:cxn ang="cd2">
                  <a:pos x="l" y="vc"/>
                </a:cxn>
                <a:cxn ang="cd4">
                  <a:pos x="hc" y="b"/>
                </a:cxn>
                <a:cxn ang="0">
                  <a:pos x="r" y="vc"/>
                </a:cxn>
              </a:cxnLst>
              <a:rect l="l" t="t" r="r" b="b"/>
              <a:pathLst>
                <a:path w="142" h="142">
                  <a:moveTo>
                    <a:pt x="106" y="106"/>
                  </a:moveTo>
                  <a:lnTo>
                    <a:pt x="36" y="106"/>
                  </a:lnTo>
                  <a:lnTo>
                    <a:pt x="36" y="36"/>
                  </a:lnTo>
                  <a:lnTo>
                    <a:pt x="106" y="36"/>
                  </a:lnTo>
                  <a:close/>
                  <a:moveTo>
                    <a:pt x="123" y="0"/>
                  </a:moveTo>
                  <a:lnTo>
                    <a:pt x="17" y="0"/>
                  </a:lnTo>
                  <a:cubicBezTo>
                    <a:pt x="8" y="0"/>
                    <a:pt x="0" y="9"/>
                    <a:pt x="0" y="17"/>
                  </a:cubicBezTo>
                  <a:lnTo>
                    <a:pt x="0" y="123"/>
                  </a:lnTo>
                  <a:cubicBezTo>
                    <a:pt x="0" y="134"/>
                    <a:pt x="8" y="142"/>
                    <a:pt x="17" y="142"/>
                  </a:cubicBezTo>
                  <a:lnTo>
                    <a:pt x="123" y="142"/>
                  </a:lnTo>
                  <a:cubicBezTo>
                    <a:pt x="133" y="142"/>
                    <a:pt x="142" y="134"/>
                    <a:pt x="142" y="123"/>
                  </a:cubicBezTo>
                  <a:lnTo>
                    <a:pt x="142" y="17"/>
                  </a:lnTo>
                  <a:cubicBezTo>
                    <a:pt x="142" y="9"/>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3" name="Freihandform 1889">
              <a:extLst>
                <a:ext uri="{FF2B5EF4-FFF2-40B4-BE49-F238E27FC236}">
                  <a16:creationId xmlns:a16="http://schemas.microsoft.com/office/drawing/2014/main" id="{9BF0BA1C-8247-4DE9-9172-6961211EABE9}"/>
                </a:ext>
              </a:extLst>
            </p:cNvPr>
            <p:cNvSpPr/>
            <p:nvPr/>
          </p:nvSpPr>
          <p:spPr>
            <a:xfrm>
              <a:off x="7982939" y="4844188"/>
              <a:ext cx="32597" cy="32830"/>
            </a:xfrm>
            <a:custGeom>
              <a:avLst/>
              <a:gdLst/>
              <a:ahLst/>
              <a:cxnLst>
                <a:cxn ang="3cd4">
                  <a:pos x="hc" y="t"/>
                </a:cxn>
                <a:cxn ang="cd2">
                  <a:pos x="l" y="vc"/>
                </a:cxn>
                <a:cxn ang="cd4">
                  <a:pos x="hc" y="b"/>
                </a:cxn>
                <a:cxn ang="0">
                  <a:pos x="r" y="vc"/>
                </a:cxn>
              </a:cxnLst>
              <a:rect l="l" t="t" r="r" b="b"/>
              <a:pathLst>
                <a:path w="141" h="142">
                  <a:moveTo>
                    <a:pt x="105" y="106"/>
                  </a:moveTo>
                  <a:lnTo>
                    <a:pt x="36" y="106"/>
                  </a:lnTo>
                  <a:lnTo>
                    <a:pt x="36" y="36"/>
                  </a:lnTo>
                  <a:lnTo>
                    <a:pt x="105" y="36"/>
                  </a:lnTo>
                  <a:close/>
                  <a:moveTo>
                    <a:pt x="19" y="0"/>
                  </a:moveTo>
                  <a:cubicBezTo>
                    <a:pt x="8" y="0"/>
                    <a:pt x="0" y="9"/>
                    <a:pt x="0" y="17"/>
                  </a:cubicBezTo>
                  <a:lnTo>
                    <a:pt x="0" y="123"/>
                  </a:lnTo>
                  <a:cubicBezTo>
                    <a:pt x="0" y="134"/>
                    <a:pt x="8" y="142"/>
                    <a:pt x="19" y="142"/>
                  </a:cubicBezTo>
                  <a:lnTo>
                    <a:pt x="124" y="142"/>
                  </a:lnTo>
                  <a:cubicBezTo>
                    <a:pt x="133" y="142"/>
                    <a:pt x="141" y="134"/>
                    <a:pt x="141" y="123"/>
                  </a:cubicBezTo>
                  <a:lnTo>
                    <a:pt x="141" y="17"/>
                  </a:lnTo>
                  <a:cubicBezTo>
                    <a:pt x="141" y="9"/>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4" name="Freihandform 1890">
              <a:extLst>
                <a:ext uri="{FF2B5EF4-FFF2-40B4-BE49-F238E27FC236}">
                  <a16:creationId xmlns:a16="http://schemas.microsoft.com/office/drawing/2014/main" id="{F6BC8ADA-9D03-4B0A-A64F-2703CCC2BC20}"/>
                </a:ext>
              </a:extLst>
            </p:cNvPr>
            <p:cNvSpPr/>
            <p:nvPr/>
          </p:nvSpPr>
          <p:spPr>
            <a:xfrm>
              <a:off x="7900981" y="4885167"/>
              <a:ext cx="32364" cy="32830"/>
            </a:xfrm>
            <a:custGeom>
              <a:avLst/>
              <a:gdLst/>
              <a:ahLst/>
              <a:cxnLst>
                <a:cxn ang="3cd4">
                  <a:pos x="hc" y="t"/>
                </a:cxn>
                <a:cxn ang="cd2">
                  <a:pos x="l" y="vc"/>
                </a:cxn>
                <a:cxn ang="cd4">
                  <a:pos x="hc" y="b"/>
                </a:cxn>
                <a:cxn ang="0">
                  <a:pos x="r" y="vc"/>
                </a:cxn>
              </a:cxnLst>
              <a:rect l="l" t="t" r="r" b="b"/>
              <a:pathLst>
                <a:path w="140" h="142">
                  <a:moveTo>
                    <a:pt x="106" y="106"/>
                  </a:moveTo>
                  <a:lnTo>
                    <a:pt x="34" y="106"/>
                  </a:lnTo>
                  <a:lnTo>
                    <a:pt x="34" y="36"/>
                  </a:lnTo>
                  <a:lnTo>
                    <a:pt x="106" y="36"/>
                  </a:lnTo>
                  <a:close/>
                  <a:moveTo>
                    <a:pt x="123" y="0"/>
                  </a:moveTo>
                  <a:lnTo>
                    <a:pt x="17" y="0"/>
                  </a:lnTo>
                  <a:cubicBezTo>
                    <a:pt x="7" y="0"/>
                    <a:pt x="0" y="9"/>
                    <a:pt x="0" y="19"/>
                  </a:cubicBezTo>
                  <a:lnTo>
                    <a:pt x="0" y="125"/>
                  </a:lnTo>
                  <a:cubicBezTo>
                    <a:pt x="0" y="133"/>
                    <a:pt x="7" y="142"/>
                    <a:pt x="17" y="142"/>
                  </a:cubicBezTo>
                  <a:lnTo>
                    <a:pt x="123" y="142"/>
                  </a:lnTo>
                  <a:cubicBezTo>
                    <a:pt x="134" y="142"/>
                    <a:pt x="140" y="133"/>
                    <a:pt x="140" y="125"/>
                  </a:cubicBezTo>
                  <a:lnTo>
                    <a:pt x="140" y="19"/>
                  </a:ln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5" name="Freihandform 1891">
              <a:extLst>
                <a:ext uri="{FF2B5EF4-FFF2-40B4-BE49-F238E27FC236}">
                  <a16:creationId xmlns:a16="http://schemas.microsoft.com/office/drawing/2014/main" id="{C314418B-7E22-4012-AF0B-D5AB6A31ECBE}"/>
                </a:ext>
              </a:extLst>
            </p:cNvPr>
            <p:cNvSpPr/>
            <p:nvPr/>
          </p:nvSpPr>
          <p:spPr>
            <a:xfrm>
              <a:off x="7941960" y="4885167"/>
              <a:ext cx="32830" cy="32830"/>
            </a:xfrm>
            <a:custGeom>
              <a:avLst/>
              <a:gdLst/>
              <a:ahLst/>
              <a:cxnLst>
                <a:cxn ang="3cd4">
                  <a:pos x="hc" y="t"/>
                </a:cxn>
                <a:cxn ang="cd2">
                  <a:pos x="l" y="vc"/>
                </a:cxn>
                <a:cxn ang="cd4">
                  <a:pos x="hc" y="b"/>
                </a:cxn>
                <a:cxn ang="0">
                  <a:pos x="r" y="vc"/>
                </a:cxn>
              </a:cxnLst>
              <a:rect l="l" t="t" r="r" b="b"/>
              <a:pathLst>
                <a:path w="142" h="142">
                  <a:moveTo>
                    <a:pt x="106" y="106"/>
                  </a:moveTo>
                  <a:lnTo>
                    <a:pt x="36" y="106"/>
                  </a:lnTo>
                  <a:lnTo>
                    <a:pt x="36" y="36"/>
                  </a:lnTo>
                  <a:lnTo>
                    <a:pt x="106" y="36"/>
                  </a:lnTo>
                  <a:close/>
                  <a:moveTo>
                    <a:pt x="123" y="0"/>
                  </a:moveTo>
                  <a:lnTo>
                    <a:pt x="17" y="0"/>
                  </a:lnTo>
                  <a:cubicBezTo>
                    <a:pt x="8" y="0"/>
                    <a:pt x="0" y="9"/>
                    <a:pt x="0" y="19"/>
                  </a:cubicBezTo>
                  <a:lnTo>
                    <a:pt x="0" y="125"/>
                  </a:lnTo>
                  <a:cubicBezTo>
                    <a:pt x="0" y="133"/>
                    <a:pt x="8" y="142"/>
                    <a:pt x="17" y="142"/>
                  </a:cubicBezTo>
                  <a:lnTo>
                    <a:pt x="123" y="142"/>
                  </a:lnTo>
                  <a:cubicBezTo>
                    <a:pt x="133" y="142"/>
                    <a:pt x="142" y="133"/>
                    <a:pt x="142" y="125"/>
                  </a:cubicBezTo>
                  <a:lnTo>
                    <a:pt x="142" y="19"/>
                  </a:lnTo>
                  <a:cubicBezTo>
                    <a:pt x="142" y="9"/>
                    <a:pt x="133"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6" name="Freihandform 1892">
              <a:extLst>
                <a:ext uri="{FF2B5EF4-FFF2-40B4-BE49-F238E27FC236}">
                  <a16:creationId xmlns:a16="http://schemas.microsoft.com/office/drawing/2014/main" id="{98FB1D10-8127-41E0-B16B-331EFFFE5D3B}"/>
                </a:ext>
              </a:extLst>
            </p:cNvPr>
            <p:cNvSpPr/>
            <p:nvPr/>
          </p:nvSpPr>
          <p:spPr>
            <a:xfrm>
              <a:off x="7982939" y="4885167"/>
              <a:ext cx="32597" cy="32830"/>
            </a:xfrm>
            <a:custGeom>
              <a:avLst/>
              <a:gdLst/>
              <a:ahLst/>
              <a:cxnLst>
                <a:cxn ang="3cd4">
                  <a:pos x="hc" y="t"/>
                </a:cxn>
                <a:cxn ang="cd2">
                  <a:pos x="l" y="vc"/>
                </a:cxn>
                <a:cxn ang="cd4">
                  <a:pos x="hc" y="b"/>
                </a:cxn>
                <a:cxn ang="0">
                  <a:pos x="r" y="vc"/>
                </a:cxn>
              </a:cxnLst>
              <a:rect l="l" t="t" r="r" b="b"/>
              <a:pathLst>
                <a:path w="141" h="142">
                  <a:moveTo>
                    <a:pt x="105" y="106"/>
                  </a:moveTo>
                  <a:lnTo>
                    <a:pt x="36" y="106"/>
                  </a:lnTo>
                  <a:lnTo>
                    <a:pt x="36" y="36"/>
                  </a:lnTo>
                  <a:lnTo>
                    <a:pt x="105" y="36"/>
                  </a:lnTo>
                  <a:close/>
                  <a:moveTo>
                    <a:pt x="124" y="0"/>
                  </a:moveTo>
                  <a:lnTo>
                    <a:pt x="19" y="0"/>
                  </a:lnTo>
                  <a:cubicBezTo>
                    <a:pt x="8" y="0"/>
                    <a:pt x="0" y="9"/>
                    <a:pt x="0" y="19"/>
                  </a:cubicBezTo>
                  <a:lnTo>
                    <a:pt x="0" y="125"/>
                  </a:lnTo>
                  <a:cubicBezTo>
                    <a:pt x="0" y="133"/>
                    <a:pt x="8" y="142"/>
                    <a:pt x="19" y="142"/>
                  </a:cubicBezTo>
                  <a:lnTo>
                    <a:pt x="124" y="142"/>
                  </a:lnTo>
                  <a:cubicBezTo>
                    <a:pt x="133" y="142"/>
                    <a:pt x="141" y="133"/>
                    <a:pt x="141" y="125"/>
                  </a:cubicBezTo>
                  <a:lnTo>
                    <a:pt x="141" y="19"/>
                  </a:lnTo>
                  <a:cubicBezTo>
                    <a:pt x="141" y="9"/>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7" name="Freihandform 1893">
              <a:extLst>
                <a:ext uri="{FF2B5EF4-FFF2-40B4-BE49-F238E27FC236}">
                  <a16:creationId xmlns:a16="http://schemas.microsoft.com/office/drawing/2014/main" id="{F6D83DB2-4D8E-4DDA-BC7D-101E06C6CE85}"/>
                </a:ext>
              </a:extLst>
            </p:cNvPr>
            <p:cNvSpPr/>
            <p:nvPr/>
          </p:nvSpPr>
          <p:spPr>
            <a:xfrm>
              <a:off x="7900981" y="4926610"/>
              <a:ext cx="32364" cy="32364"/>
            </a:xfrm>
            <a:custGeom>
              <a:avLst/>
              <a:gdLst/>
              <a:ahLst/>
              <a:cxnLst>
                <a:cxn ang="3cd4">
                  <a:pos x="hc" y="t"/>
                </a:cxn>
                <a:cxn ang="cd2">
                  <a:pos x="l" y="vc"/>
                </a:cxn>
                <a:cxn ang="cd4">
                  <a:pos x="hc" y="b"/>
                </a:cxn>
                <a:cxn ang="0">
                  <a:pos x="r" y="vc"/>
                </a:cxn>
              </a:cxnLst>
              <a:rect l="l" t="t" r="r" b="b"/>
              <a:pathLst>
                <a:path w="140" h="140">
                  <a:moveTo>
                    <a:pt x="106" y="106"/>
                  </a:moveTo>
                  <a:lnTo>
                    <a:pt x="34" y="106"/>
                  </a:lnTo>
                  <a:lnTo>
                    <a:pt x="34" y="34"/>
                  </a:lnTo>
                  <a:lnTo>
                    <a:pt x="106" y="34"/>
                  </a:lnTo>
                  <a:close/>
                  <a:moveTo>
                    <a:pt x="123" y="0"/>
                  </a:moveTo>
                  <a:lnTo>
                    <a:pt x="17" y="0"/>
                  </a:lnTo>
                  <a:cubicBezTo>
                    <a:pt x="7" y="0"/>
                    <a:pt x="0" y="6"/>
                    <a:pt x="0" y="17"/>
                  </a:cubicBezTo>
                  <a:lnTo>
                    <a:pt x="0" y="123"/>
                  </a:lnTo>
                  <a:cubicBezTo>
                    <a:pt x="0" y="133"/>
                    <a:pt x="7" y="140"/>
                    <a:pt x="17" y="140"/>
                  </a:cubicBezTo>
                  <a:lnTo>
                    <a:pt x="123" y="140"/>
                  </a:lnTo>
                  <a:cubicBezTo>
                    <a:pt x="134" y="140"/>
                    <a:pt x="140" y="133"/>
                    <a:pt x="140" y="123"/>
                  </a:cubicBezTo>
                  <a:lnTo>
                    <a:pt x="140" y="17"/>
                  </a:lnTo>
                  <a:cubicBezTo>
                    <a:pt x="140" y="6"/>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08" name="Freihandform 1894">
              <a:extLst>
                <a:ext uri="{FF2B5EF4-FFF2-40B4-BE49-F238E27FC236}">
                  <a16:creationId xmlns:a16="http://schemas.microsoft.com/office/drawing/2014/main" id="{5A8DB73B-CDFD-4E20-95B8-9A580BB2D611}"/>
                </a:ext>
              </a:extLst>
            </p:cNvPr>
            <p:cNvSpPr/>
            <p:nvPr/>
          </p:nvSpPr>
          <p:spPr>
            <a:xfrm>
              <a:off x="7982939" y="4926610"/>
              <a:ext cx="32597" cy="32364"/>
            </a:xfrm>
            <a:custGeom>
              <a:avLst/>
              <a:gdLst/>
              <a:ahLst/>
              <a:cxnLst>
                <a:cxn ang="3cd4">
                  <a:pos x="hc" y="t"/>
                </a:cxn>
                <a:cxn ang="cd2">
                  <a:pos x="l" y="vc"/>
                </a:cxn>
                <a:cxn ang="cd4">
                  <a:pos x="hc" y="b"/>
                </a:cxn>
                <a:cxn ang="0">
                  <a:pos x="r" y="vc"/>
                </a:cxn>
              </a:cxnLst>
              <a:rect l="l" t="t" r="r" b="b"/>
              <a:pathLst>
                <a:path w="141" h="140">
                  <a:moveTo>
                    <a:pt x="105" y="106"/>
                  </a:moveTo>
                  <a:lnTo>
                    <a:pt x="36" y="106"/>
                  </a:lnTo>
                  <a:lnTo>
                    <a:pt x="36" y="34"/>
                  </a:lnTo>
                  <a:lnTo>
                    <a:pt x="105" y="34"/>
                  </a:lnTo>
                  <a:close/>
                  <a:moveTo>
                    <a:pt x="124" y="0"/>
                  </a:moveTo>
                  <a:lnTo>
                    <a:pt x="19" y="0"/>
                  </a:lnTo>
                  <a:cubicBezTo>
                    <a:pt x="8" y="0"/>
                    <a:pt x="0" y="6"/>
                    <a:pt x="0" y="17"/>
                  </a:cubicBezTo>
                  <a:lnTo>
                    <a:pt x="0" y="123"/>
                  </a:lnTo>
                  <a:cubicBezTo>
                    <a:pt x="0" y="133"/>
                    <a:pt x="8" y="140"/>
                    <a:pt x="19" y="140"/>
                  </a:cubicBezTo>
                  <a:lnTo>
                    <a:pt x="124" y="140"/>
                  </a:lnTo>
                  <a:cubicBezTo>
                    <a:pt x="133" y="140"/>
                    <a:pt x="141" y="133"/>
                    <a:pt x="141" y="123"/>
                  </a:cubicBezTo>
                  <a:lnTo>
                    <a:pt x="141" y="17"/>
                  </a:lnTo>
                  <a:cubicBezTo>
                    <a:pt x="141" y="6"/>
                    <a:pt x="133" y="0"/>
                    <a:pt x="1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09" name="Gruppieren 908">
            <a:extLst>
              <a:ext uri="{FF2B5EF4-FFF2-40B4-BE49-F238E27FC236}">
                <a16:creationId xmlns:a16="http://schemas.microsoft.com/office/drawing/2014/main" id="{1AF3CE40-459F-4018-80A3-C3EE8D6955F8}"/>
              </a:ext>
            </a:extLst>
          </p:cNvPr>
          <p:cNvGrpSpPr>
            <a:grpSpLocks noChangeAspect="1"/>
          </p:cNvGrpSpPr>
          <p:nvPr/>
        </p:nvGrpSpPr>
        <p:grpSpPr>
          <a:xfrm>
            <a:off x="5808609" y="5324626"/>
            <a:ext cx="328528" cy="328528"/>
            <a:chOff x="8237658" y="4745701"/>
            <a:chExt cx="328528" cy="328528"/>
          </a:xfrm>
          <a:solidFill>
            <a:srgbClr val="007AB3"/>
          </a:solidFill>
        </p:grpSpPr>
        <p:sp>
          <p:nvSpPr>
            <p:cNvPr id="910" name="Freihandform 1896">
              <a:extLst>
                <a:ext uri="{FF2B5EF4-FFF2-40B4-BE49-F238E27FC236}">
                  <a16:creationId xmlns:a16="http://schemas.microsoft.com/office/drawing/2014/main" id="{2EB229C4-2420-45A0-97DC-7231646FE816}"/>
                </a:ext>
              </a:extLst>
            </p:cNvPr>
            <p:cNvSpPr/>
            <p:nvPr/>
          </p:nvSpPr>
          <p:spPr>
            <a:xfrm>
              <a:off x="8237658"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1" name="Freihandform 1897">
              <a:extLst>
                <a:ext uri="{FF2B5EF4-FFF2-40B4-BE49-F238E27FC236}">
                  <a16:creationId xmlns:a16="http://schemas.microsoft.com/office/drawing/2014/main" id="{B33B7133-A9E8-4BFD-AA6F-810BF60EC135}"/>
                </a:ext>
              </a:extLst>
            </p:cNvPr>
            <p:cNvSpPr/>
            <p:nvPr/>
          </p:nvSpPr>
          <p:spPr>
            <a:xfrm>
              <a:off x="8330094" y="4811359"/>
              <a:ext cx="145288" cy="196279"/>
            </a:xfrm>
            <a:custGeom>
              <a:avLst/>
              <a:gdLst/>
              <a:ahLst/>
              <a:cxnLst>
                <a:cxn ang="3cd4">
                  <a:pos x="hc" y="t"/>
                </a:cxn>
                <a:cxn ang="cd2">
                  <a:pos x="l" y="vc"/>
                </a:cxn>
                <a:cxn ang="cd4">
                  <a:pos x="hc" y="b"/>
                </a:cxn>
                <a:cxn ang="0">
                  <a:pos x="r" y="vc"/>
                </a:cxn>
              </a:cxnLst>
              <a:rect l="l" t="t" r="r" b="b"/>
              <a:pathLst>
                <a:path w="625" h="844">
                  <a:moveTo>
                    <a:pt x="500" y="391"/>
                  </a:moveTo>
                  <a:cubicBezTo>
                    <a:pt x="486" y="374"/>
                    <a:pt x="471" y="362"/>
                    <a:pt x="452" y="351"/>
                  </a:cubicBezTo>
                  <a:cubicBezTo>
                    <a:pt x="428" y="340"/>
                    <a:pt x="403" y="336"/>
                    <a:pt x="380" y="336"/>
                  </a:cubicBezTo>
                  <a:lnTo>
                    <a:pt x="325" y="302"/>
                  </a:lnTo>
                  <a:lnTo>
                    <a:pt x="238" y="249"/>
                  </a:lnTo>
                  <a:cubicBezTo>
                    <a:pt x="229" y="243"/>
                    <a:pt x="221" y="243"/>
                    <a:pt x="210" y="245"/>
                  </a:cubicBezTo>
                  <a:cubicBezTo>
                    <a:pt x="208" y="245"/>
                    <a:pt x="206" y="247"/>
                    <a:pt x="204" y="247"/>
                  </a:cubicBezTo>
                  <a:cubicBezTo>
                    <a:pt x="204" y="239"/>
                    <a:pt x="202" y="230"/>
                    <a:pt x="202" y="224"/>
                  </a:cubicBezTo>
                  <a:cubicBezTo>
                    <a:pt x="202" y="120"/>
                    <a:pt x="289" y="36"/>
                    <a:pt x="397" y="36"/>
                  </a:cubicBezTo>
                  <a:cubicBezTo>
                    <a:pt x="505" y="36"/>
                    <a:pt x="591" y="120"/>
                    <a:pt x="591" y="224"/>
                  </a:cubicBezTo>
                  <a:cubicBezTo>
                    <a:pt x="591" y="292"/>
                    <a:pt x="553" y="353"/>
                    <a:pt x="500" y="391"/>
                  </a:cubicBezTo>
                  <a:close/>
                  <a:moveTo>
                    <a:pt x="409" y="459"/>
                  </a:moveTo>
                  <a:lnTo>
                    <a:pt x="411" y="459"/>
                  </a:lnTo>
                  <a:cubicBezTo>
                    <a:pt x="416" y="459"/>
                    <a:pt x="422" y="457"/>
                    <a:pt x="426" y="457"/>
                  </a:cubicBezTo>
                  <a:cubicBezTo>
                    <a:pt x="424" y="465"/>
                    <a:pt x="420" y="472"/>
                    <a:pt x="411" y="474"/>
                  </a:cubicBezTo>
                  <a:cubicBezTo>
                    <a:pt x="407" y="476"/>
                    <a:pt x="401" y="474"/>
                    <a:pt x="395" y="472"/>
                  </a:cubicBezTo>
                  <a:cubicBezTo>
                    <a:pt x="390" y="470"/>
                    <a:pt x="386" y="465"/>
                    <a:pt x="384" y="459"/>
                  </a:cubicBezTo>
                  <a:cubicBezTo>
                    <a:pt x="380" y="448"/>
                    <a:pt x="386" y="438"/>
                    <a:pt x="395" y="431"/>
                  </a:cubicBezTo>
                  <a:cubicBezTo>
                    <a:pt x="392" y="436"/>
                    <a:pt x="392" y="438"/>
                    <a:pt x="392" y="442"/>
                  </a:cubicBezTo>
                  <a:cubicBezTo>
                    <a:pt x="392" y="453"/>
                    <a:pt x="401" y="459"/>
                    <a:pt x="409" y="459"/>
                  </a:cubicBezTo>
                  <a:close/>
                  <a:moveTo>
                    <a:pt x="276" y="573"/>
                  </a:moveTo>
                  <a:close/>
                  <a:moveTo>
                    <a:pt x="486" y="533"/>
                  </a:moveTo>
                  <a:cubicBezTo>
                    <a:pt x="473" y="558"/>
                    <a:pt x="450" y="580"/>
                    <a:pt x="422" y="588"/>
                  </a:cubicBezTo>
                  <a:cubicBezTo>
                    <a:pt x="407" y="592"/>
                    <a:pt x="390" y="594"/>
                    <a:pt x="375" y="594"/>
                  </a:cubicBezTo>
                  <a:cubicBezTo>
                    <a:pt x="365" y="592"/>
                    <a:pt x="354" y="599"/>
                    <a:pt x="348" y="609"/>
                  </a:cubicBezTo>
                  <a:lnTo>
                    <a:pt x="327" y="649"/>
                  </a:lnTo>
                  <a:lnTo>
                    <a:pt x="306" y="656"/>
                  </a:lnTo>
                  <a:cubicBezTo>
                    <a:pt x="291" y="662"/>
                    <a:pt x="282" y="677"/>
                    <a:pt x="289" y="692"/>
                  </a:cubicBezTo>
                  <a:lnTo>
                    <a:pt x="291" y="700"/>
                  </a:lnTo>
                  <a:cubicBezTo>
                    <a:pt x="280" y="704"/>
                    <a:pt x="276" y="715"/>
                    <a:pt x="276" y="726"/>
                  </a:cubicBezTo>
                  <a:lnTo>
                    <a:pt x="268" y="730"/>
                  </a:lnTo>
                  <a:cubicBezTo>
                    <a:pt x="259" y="732"/>
                    <a:pt x="255" y="736"/>
                    <a:pt x="251" y="743"/>
                  </a:cubicBezTo>
                  <a:cubicBezTo>
                    <a:pt x="246" y="751"/>
                    <a:pt x="246" y="757"/>
                    <a:pt x="248" y="766"/>
                  </a:cubicBezTo>
                  <a:lnTo>
                    <a:pt x="257" y="789"/>
                  </a:lnTo>
                  <a:lnTo>
                    <a:pt x="255" y="796"/>
                  </a:lnTo>
                  <a:lnTo>
                    <a:pt x="232" y="804"/>
                  </a:lnTo>
                  <a:lnTo>
                    <a:pt x="223" y="779"/>
                  </a:lnTo>
                  <a:lnTo>
                    <a:pt x="219" y="768"/>
                  </a:lnTo>
                  <a:lnTo>
                    <a:pt x="308" y="590"/>
                  </a:lnTo>
                  <a:cubicBezTo>
                    <a:pt x="308" y="588"/>
                    <a:pt x="308" y="588"/>
                    <a:pt x="308" y="588"/>
                  </a:cubicBezTo>
                  <a:cubicBezTo>
                    <a:pt x="312" y="577"/>
                    <a:pt x="312" y="565"/>
                    <a:pt x="303" y="556"/>
                  </a:cubicBezTo>
                  <a:cubicBezTo>
                    <a:pt x="293" y="546"/>
                    <a:pt x="284" y="533"/>
                    <a:pt x="280" y="518"/>
                  </a:cubicBezTo>
                  <a:cubicBezTo>
                    <a:pt x="272" y="491"/>
                    <a:pt x="274" y="459"/>
                    <a:pt x="287" y="434"/>
                  </a:cubicBezTo>
                  <a:cubicBezTo>
                    <a:pt x="299" y="406"/>
                    <a:pt x="323" y="387"/>
                    <a:pt x="350" y="376"/>
                  </a:cubicBezTo>
                  <a:cubicBezTo>
                    <a:pt x="380" y="368"/>
                    <a:pt x="409" y="370"/>
                    <a:pt x="435" y="383"/>
                  </a:cubicBezTo>
                  <a:cubicBezTo>
                    <a:pt x="447" y="389"/>
                    <a:pt x="460" y="398"/>
                    <a:pt x="469" y="408"/>
                  </a:cubicBezTo>
                  <a:cubicBezTo>
                    <a:pt x="462" y="410"/>
                    <a:pt x="456" y="415"/>
                    <a:pt x="450" y="415"/>
                  </a:cubicBezTo>
                  <a:cubicBezTo>
                    <a:pt x="435" y="398"/>
                    <a:pt x="409" y="389"/>
                    <a:pt x="386" y="398"/>
                  </a:cubicBezTo>
                  <a:cubicBezTo>
                    <a:pt x="356" y="408"/>
                    <a:pt x="339" y="440"/>
                    <a:pt x="350" y="470"/>
                  </a:cubicBezTo>
                  <a:cubicBezTo>
                    <a:pt x="354" y="484"/>
                    <a:pt x="365" y="497"/>
                    <a:pt x="380" y="503"/>
                  </a:cubicBezTo>
                  <a:cubicBezTo>
                    <a:pt x="388" y="508"/>
                    <a:pt x="397" y="510"/>
                    <a:pt x="405" y="510"/>
                  </a:cubicBezTo>
                  <a:cubicBezTo>
                    <a:pt x="411" y="510"/>
                    <a:pt x="418" y="510"/>
                    <a:pt x="424" y="508"/>
                  </a:cubicBezTo>
                  <a:cubicBezTo>
                    <a:pt x="447" y="499"/>
                    <a:pt x="464" y="474"/>
                    <a:pt x="462" y="448"/>
                  </a:cubicBezTo>
                  <a:cubicBezTo>
                    <a:pt x="471" y="446"/>
                    <a:pt x="479" y="442"/>
                    <a:pt x="488" y="438"/>
                  </a:cubicBezTo>
                  <a:cubicBezTo>
                    <a:pt x="490" y="442"/>
                    <a:pt x="490" y="444"/>
                    <a:pt x="492" y="448"/>
                  </a:cubicBezTo>
                  <a:cubicBezTo>
                    <a:pt x="500" y="476"/>
                    <a:pt x="498" y="506"/>
                    <a:pt x="486" y="533"/>
                  </a:cubicBezTo>
                  <a:close/>
                  <a:moveTo>
                    <a:pt x="259" y="408"/>
                  </a:moveTo>
                  <a:lnTo>
                    <a:pt x="225" y="387"/>
                  </a:lnTo>
                  <a:lnTo>
                    <a:pt x="240" y="364"/>
                  </a:lnTo>
                  <a:lnTo>
                    <a:pt x="276" y="387"/>
                  </a:lnTo>
                  <a:cubicBezTo>
                    <a:pt x="270" y="393"/>
                    <a:pt x="265" y="402"/>
                    <a:pt x="259" y="408"/>
                  </a:cubicBezTo>
                  <a:close/>
                  <a:moveTo>
                    <a:pt x="242" y="457"/>
                  </a:moveTo>
                  <a:cubicBezTo>
                    <a:pt x="238" y="459"/>
                    <a:pt x="234" y="461"/>
                    <a:pt x="232" y="465"/>
                  </a:cubicBezTo>
                  <a:lnTo>
                    <a:pt x="212" y="493"/>
                  </a:lnTo>
                  <a:lnTo>
                    <a:pt x="191" y="499"/>
                  </a:lnTo>
                  <a:cubicBezTo>
                    <a:pt x="181" y="501"/>
                    <a:pt x="172" y="508"/>
                    <a:pt x="168" y="516"/>
                  </a:cubicBezTo>
                  <a:cubicBezTo>
                    <a:pt x="162" y="525"/>
                    <a:pt x="160" y="535"/>
                    <a:pt x="164" y="544"/>
                  </a:cubicBezTo>
                  <a:lnTo>
                    <a:pt x="168" y="563"/>
                  </a:lnTo>
                  <a:lnTo>
                    <a:pt x="153" y="565"/>
                  </a:lnTo>
                  <a:cubicBezTo>
                    <a:pt x="143" y="569"/>
                    <a:pt x="134" y="573"/>
                    <a:pt x="130" y="584"/>
                  </a:cubicBezTo>
                  <a:cubicBezTo>
                    <a:pt x="124" y="592"/>
                    <a:pt x="124" y="601"/>
                    <a:pt x="126" y="611"/>
                  </a:cubicBezTo>
                  <a:lnTo>
                    <a:pt x="130" y="628"/>
                  </a:lnTo>
                  <a:lnTo>
                    <a:pt x="128" y="630"/>
                  </a:lnTo>
                  <a:lnTo>
                    <a:pt x="105" y="637"/>
                  </a:lnTo>
                  <a:cubicBezTo>
                    <a:pt x="85" y="641"/>
                    <a:pt x="73" y="662"/>
                    <a:pt x="77" y="683"/>
                  </a:cubicBezTo>
                  <a:lnTo>
                    <a:pt x="81" y="704"/>
                  </a:lnTo>
                  <a:lnTo>
                    <a:pt x="69" y="726"/>
                  </a:lnTo>
                  <a:lnTo>
                    <a:pt x="39" y="736"/>
                  </a:lnTo>
                  <a:lnTo>
                    <a:pt x="35" y="704"/>
                  </a:lnTo>
                  <a:lnTo>
                    <a:pt x="164" y="478"/>
                  </a:lnTo>
                  <a:cubicBezTo>
                    <a:pt x="168" y="472"/>
                    <a:pt x="166" y="461"/>
                    <a:pt x="160" y="457"/>
                  </a:cubicBezTo>
                  <a:lnTo>
                    <a:pt x="126" y="431"/>
                  </a:lnTo>
                  <a:cubicBezTo>
                    <a:pt x="126" y="429"/>
                    <a:pt x="126" y="427"/>
                    <a:pt x="128" y="425"/>
                  </a:cubicBezTo>
                  <a:lnTo>
                    <a:pt x="217" y="281"/>
                  </a:lnTo>
                  <a:lnTo>
                    <a:pt x="221" y="279"/>
                  </a:lnTo>
                  <a:lnTo>
                    <a:pt x="306" y="332"/>
                  </a:lnTo>
                  <a:lnTo>
                    <a:pt x="331" y="347"/>
                  </a:lnTo>
                  <a:cubicBezTo>
                    <a:pt x="320" y="351"/>
                    <a:pt x="312" y="357"/>
                    <a:pt x="303" y="362"/>
                  </a:cubicBezTo>
                  <a:lnTo>
                    <a:pt x="242" y="326"/>
                  </a:lnTo>
                  <a:cubicBezTo>
                    <a:pt x="234" y="319"/>
                    <a:pt x="223" y="323"/>
                    <a:pt x="219" y="330"/>
                  </a:cubicBezTo>
                  <a:lnTo>
                    <a:pt x="185" y="383"/>
                  </a:lnTo>
                  <a:cubicBezTo>
                    <a:pt x="183" y="387"/>
                    <a:pt x="183" y="393"/>
                    <a:pt x="183" y="398"/>
                  </a:cubicBezTo>
                  <a:cubicBezTo>
                    <a:pt x="185" y="402"/>
                    <a:pt x="187" y="406"/>
                    <a:pt x="191" y="408"/>
                  </a:cubicBezTo>
                  <a:lnTo>
                    <a:pt x="246" y="442"/>
                  </a:lnTo>
                  <a:cubicBezTo>
                    <a:pt x="244" y="446"/>
                    <a:pt x="244" y="453"/>
                    <a:pt x="242" y="457"/>
                  </a:cubicBezTo>
                  <a:close/>
                  <a:moveTo>
                    <a:pt x="397" y="0"/>
                  </a:moveTo>
                  <a:cubicBezTo>
                    <a:pt x="270" y="0"/>
                    <a:pt x="168" y="101"/>
                    <a:pt x="168" y="224"/>
                  </a:cubicBezTo>
                  <a:cubicBezTo>
                    <a:pt x="168" y="243"/>
                    <a:pt x="170" y="262"/>
                    <a:pt x="174" y="279"/>
                  </a:cubicBezTo>
                  <a:lnTo>
                    <a:pt x="149" y="323"/>
                  </a:lnTo>
                  <a:lnTo>
                    <a:pt x="98" y="406"/>
                  </a:lnTo>
                  <a:cubicBezTo>
                    <a:pt x="92" y="415"/>
                    <a:pt x="88" y="427"/>
                    <a:pt x="90" y="440"/>
                  </a:cubicBezTo>
                  <a:cubicBezTo>
                    <a:pt x="92" y="448"/>
                    <a:pt x="96" y="455"/>
                    <a:pt x="102" y="457"/>
                  </a:cubicBezTo>
                  <a:lnTo>
                    <a:pt x="126" y="476"/>
                  </a:lnTo>
                  <a:lnTo>
                    <a:pt x="3" y="692"/>
                  </a:lnTo>
                  <a:cubicBezTo>
                    <a:pt x="1" y="694"/>
                    <a:pt x="-1" y="698"/>
                    <a:pt x="1" y="702"/>
                  </a:cubicBezTo>
                  <a:lnTo>
                    <a:pt x="5" y="762"/>
                  </a:lnTo>
                  <a:cubicBezTo>
                    <a:pt x="7" y="766"/>
                    <a:pt x="11" y="772"/>
                    <a:pt x="16" y="774"/>
                  </a:cubicBezTo>
                  <a:cubicBezTo>
                    <a:pt x="18" y="776"/>
                    <a:pt x="22" y="779"/>
                    <a:pt x="26" y="779"/>
                  </a:cubicBezTo>
                  <a:cubicBezTo>
                    <a:pt x="28" y="779"/>
                    <a:pt x="30" y="779"/>
                    <a:pt x="30" y="776"/>
                  </a:cubicBezTo>
                  <a:lnTo>
                    <a:pt x="88" y="755"/>
                  </a:lnTo>
                  <a:cubicBezTo>
                    <a:pt x="92" y="755"/>
                    <a:pt x="94" y="751"/>
                    <a:pt x="96" y="749"/>
                  </a:cubicBezTo>
                  <a:lnTo>
                    <a:pt x="115" y="717"/>
                  </a:lnTo>
                  <a:cubicBezTo>
                    <a:pt x="117" y="713"/>
                    <a:pt x="119" y="709"/>
                    <a:pt x="117" y="704"/>
                  </a:cubicBezTo>
                  <a:lnTo>
                    <a:pt x="111" y="675"/>
                  </a:lnTo>
                  <a:cubicBezTo>
                    <a:pt x="111" y="673"/>
                    <a:pt x="111" y="671"/>
                    <a:pt x="113" y="671"/>
                  </a:cubicBezTo>
                  <a:lnTo>
                    <a:pt x="143" y="664"/>
                  </a:lnTo>
                  <a:cubicBezTo>
                    <a:pt x="147" y="662"/>
                    <a:pt x="151" y="660"/>
                    <a:pt x="153" y="656"/>
                  </a:cubicBezTo>
                  <a:lnTo>
                    <a:pt x="164" y="641"/>
                  </a:lnTo>
                  <a:cubicBezTo>
                    <a:pt x="166" y="637"/>
                    <a:pt x="166" y="633"/>
                    <a:pt x="166" y="628"/>
                  </a:cubicBezTo>
                  <a:lnTo>
                    <a:pt x="160" y="603"/>
                  </a:lnTo>
                  <a:cubicBezTo>
                    <a:pt x="160" y="603"/>
                    <a:pt x="160" y="601"/>
                    <a:pt x="162" y="601"/>
                  </a:cubicBezTo>
                  <a:lnTo>
                    <a:pt x="185" y="594"/>
                  </a:lnTo>
                  <a:cubicBezTo>
                    <a:pt x="191" y="594"/>
                    <a:pt x="193" y="590"/>
                    <a:pt x="198" y="586"/>
                  </a:cubicBezTo>
                  <a:lnTo>
                    <a:pt x="202" y="580"/>
                  </a:lnTo>
                  <a:cubicBezTo>
                    <a:pt x="204" y="575"/>
                    <a:pt x="206" y="569"/>
                    <a:pt x="204" y="565"/>
                  </a:cubicBezTo>
                  <a:lnTo>
                    <a:pt x="198" y="537"/>
                  </a:lnTo>
                  <a:lnTo>
                    <a:pt x="200" y="533"/>
                  </a:lnTo>
                  <a:lnTo>
                    <a:pt x="229" y="527"/>
                  </a:lnTo>
                  <a:cubicBezTo>
                    <a:pt x="234" y="525"/>
                    <a:pt x="238" y="522"/>
                    <a:pt x="240" y="518"/>
                  </a:cubicBezTo>
                  <a:lnTo>
                    <a:pt x="244" y="512"/>
                  </a:lnTo>
                  <a:cubicBezTo>
                    <a:pt x="244" y="518"/>
                    <a:pt x="244" y="525"/>
                    <a:pt x="246" y="529"/>
                  </a:cubicBezTo>
                  <a:cubicBezTo>
                    <a:pt x="253" y="548"/>
                    <a:pt x="263" y="563"/>
                    <a:pt x="274" y="577"/>
                  </a:cubicBezTo>
                  <a:lnTo>
                    <a:pt x="185" y="757"/>
                  </a:lnTo>
                  <a:cubicBezTo>
                    <a:pt x="183" y="762"/>
                    <a:pt x="181" y="768"/>
                    <a:pt x="183" y="772"/>
                  </a:cubicBezTo>
                  <a:lnTo>
                    <a:pt x="204" y="831"/>
                  </a:lnTo>
                  <a:cubicBezTo>
                    <a:pt x="206" y="840"/>
                    <a:pt x="212" y="844"/>
                    <a:pt x="219" y="844"/>
                  </a:cubicBezTo>
                  <a:cubicBezTo>
                    <a:pt x="221" y="844"/>
                    <a:pt x="223" y="844"/>
                    <a:pt x="225" y="844"/>
                  </a:cubicBezTo>
                  <a:lnTo>
                    <a:pt x="272" y="827"/>
                  </a:lnTo>
                  <a:cubicBezTo>
                    <a:pt x="276" y="825"/>
                    <a:pt x="280" y="823"/>
                    <a:pt x="282" y="819"/>
                  </a:cubicBezTo>
                  <a:lnTo>
                    <a:pt x="293" y="800"/>
                  </a:lnTo>
                  <a:cubicBezTo>
                    <a:pt x="295" y="796"/>
                    <a:pt x="295" y="789"/>
                    <a:pt x="293" y="785"/>
                  </a:cubicBezTo>
                  <a:lnTo>
                    <a:pt x="284" y="760"/>
                  </a:lnTo>
                  <a:lnTo>
                    <a:pt x="303" y="753"/>
                  </a:lnTo>
                  <a:cubicBezTo>
                    <a:pt x="308" y="753"/>
                    <a:pt x="312" y="749"/>
                    <a:pt x="314" y="745"/>
                  </a:cubicBezTo>
                  <a:cubicBezTo>
                    <a:pt x="316" y="740"/>
                    <a:pt x="316" y="736"/>
                    <a:pt x="316" y="732"/>
                  </a:cubicBezTo>
                  <a:lnTo>
                    <a:pt x="314" y="728"/>
                  </a:lnTo>
                  <a:lnTo>
                    <a:pt x="318" y="726"/>
                  </a:lnTo>
                  <a:cubicBezTo>
                    <a:pt x="323" y="726"/>
                    <a:pt x="327" y="721"/>
                    <a:pt x="329" y="717"/>
                  </a:cubicBezTo>
                  <a:cubicBezTo>
                    <a:pt x="331" y="713"/>
                    <a:pt x="331" y="709"/>
                    <a:pt x="329" y="704"/>
                  </a:cubicBezTo>
                  <a:lnTo>
                    <a:pt x="323" y="688"/>
                  </a:lnTo>
                  <a:lnTo>
                    <a:pt x="346" y="681"/>
                  </a:lnTo>
                  <a:cubicBezTo>
                    <a:pt x="350" y="679"/>
                    <a:pt x="354" y="675"/>
                    <a:pt x="356" y="671"/>
                  </a:cubicBezTo>
                  <a:lnTo>
                    <a:pt x="378" y="628"/>
                  </a:lnTo>
                  <a:cubicBezTo>
                    <a:pt x="397" y="630"/>
                    <a:pt x="414" y="628"/>
                    <a:pt x="433" y="622"/>
                  </a:cubicBezTo>
                  <a:cubicBezTo>
                    <a:pt x="469" y="609"/>
                    <a:pt x="500" y="584"/>
                    <a:pt x="517" y="548"/>
                  </a:cubicBezTo>
                  <a:cubicBezTo>
                    <a:pt x="534" y="512"/>
                    <a:pt x="536" y="474"/>
                    <a:pt x="526" y="436"/>
                  </a:cubicBezTo>
                  <a:cubicBezTo>
                    <a:pt x="524" y="431"/>
                    <a:pt x="519" y="425"/>
                    <a:pt x="517" y="421"/>
                  </a:cubicBezTo>
                  <a:cubicBezTo>
                    <a:pt x="583" y="379"/>
                    <a:pt x="625" y="304"/>
                    <a:pt x="625" y="224"/>
                  </a:cubicBezTo>
                  <a:cubicBezTo>
                    <a:pt x="625" y="101"/>
                    <a:pt x="524" y="0"/>
                    <a:pt x="39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12" name="Gruppieren 911">
            <a:extLst>
              <a:ext uri="{FF2B5EF4-FFF2-40B4-BE49-F238E27FC236}">
                <a16:creationId xmlns:a16="http://schemas.microsoft.com/office/drawing/2014/main" id="{E1126F45-C5D5-475D-AA08-0E7F3FB89173}"/>
              </a:ext>
            </a:extLst>
          </p:cNvPr>
          <p:cNvGrpSpPr>
            <a:grpSpLocks noChangeAspect="1"/>
          </p:cNvGrpSpPr>
          <p:nvPr/>
        </p:nvGrpSpPr>
        <p:grpSpPr>
          <a:xfrm>
            <a:off x="6252158" y="5324626"/>
            <a:ext cx="328528" cy="328528"/>
            <a:chOff x="8681207" y="4745701"/>
            <a:chExt cx="328528" cy="328528"/>
          </a:xfrm>
          <a:solidFill>
            <a:srgbClr val="007AB3"/>
          </a:solidFill>
        </p:grpSpPr>
        <p:sp>
          <p:nvSpPr>
            <p:cNvPr id="913" name="Freihandform 1899">
              <a:extLst>
                <a:ext uri="{FF2B5EF4-FFF2-40B4-BE49-F238E27FC236}">
                  <a16:creationId xmlns:a16="http://schemas.microsoft.com/office/drawing/2014/main" id="{05A3DA1F-9B89-4E32-890E-623C0BC7A82B}"/>
                </a:ext>
              </a:extLst>
            </p:cNvPr>
            <p:cNvSpPr/>
            <p:nvPr/>
          </p:nvSpPr>
          <p:spPr>
            <a:xfrm>
              <a:off x="8681207"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4" name="Freihandform 1900">
              <a:extLst>
                <a:ext uri="{FF2B5EF4-FFF2-40B4-BE49-F238E27FC236}">
                  <a16:creationId xmlns:a16="http://schemas.microsoft.com/office/drawing/2014/main" id="{7E652010-6E13-4306-B52C-ECC6F93026EA}"/>
                </a:ext>
              </a:extLst>
            </p:cNvPr>
            <p:cNvSpPr/>
            <p:nvPr/>
          </p:nvSpPr>
          <p:spPr>
            <a:xfrm>
              <a:off x="8804377" y="4918228"/>
              <a:ext cx="24448" cy="24448"/>
            </a:xfrm>
            <a:custGeom>
              <a:avLst/>
              <a:gdLst/>
              <a:ahLst/>
              <a:cxnLst>
                <a:cxn ang="3cd4">
                  <a:pos x="hc" y="t"/>
                </a:cxn>
                <a:cxn ang="cd2">
                  <a:pos x="l" y="vc"/>
                </a:cxn>
                <a:cxn ang="cd4">
                  <a:pos x="hc" y="b"/>
                </a:cxn>
                <a:cxn ang="0">
                  <a:pos x="r" y="vc"/>
                </a:cxn>
              </a:cxnLst>
              <a:rect l="l" t="t" r="r" b="b"/>
              <a:pathLst>
                <a:path w="106" h="106">
                  <a:moveTo>
                    <a:pt x="53" y="70"/>
                  </a:moveTo>
                  <a:cubicBezTo>
                    <a:pt x="42" y="70"/>
                    <a:pt x="36" y="63"/>
                    <a:pt x="36" y="53"/>
                  </a:cubicBezTo>
                  <a:cubicBezTo>
                    <a:pt x="36" y="42"/>
                    <a:pt x="42" y="36"/>
                    <a:pt x="53" y="36"/>
                  </a:cubicBezTo>
                  <a:cubicBezTo>
                    <a:pt x="63" y="36"/>
                    <a:pt x="70" y="42"/>
                    <a:pt x="70" y="53"/>
                  </a:cubicBezTo>
                  <a:cubicBezTo>
                    <a:pt x="70" y="63"/>
                    <a:pt x="63" y="70"/>
                    <a:pt x="53" y="70"/>
                  </a:cubicBezTo>
                  <a:close/>
                  <a:moveTo>
                    <a:pt x="53" y="0"/>
                  </a:moveTo>
                  <a:cubicBezTo>
                    <a:pt x="23" y="0"/>
                    <a:pt x="0" y="23"/>
                    <a:pt x="0" y="53"/>
                  </a:cubicBezTo>
                  <a:cubicBezTo>
                    <a:pt x="0" y="83"/>
                    <a:pt x="23" y="106"/>
                    <a:pt x="53" y="106"/>
                  </a:cubicBezTo>
                  <a:cubicBezTo>
                    <a:pt x="83" y="106"/>
                    <a:pt x="106" y="83"/>
                    <a:pt x="106" y="53"/>
                  </a:cubicBezTo>
                  <a:cubicBezTo>
                    <a:pt x="106" y="23"/>
                    <a:pt x="83"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5" name="Freihandform 1901">
              <a:extLst>
                <a:ext uri="{FF2B5EF4-FFF2-40B4-BE49-F238E27FC236}">
                  <a16:creationId xmlns:a16="http://schemas.microsoft.com/office/drawing/2014/main" id="{B13162A6-1A20-47EE-9673-A282225EA6B2}"/>
                </a:ext>
              </a:extLst>
            </p:cNvPr>
            <p:cNvSpPr/>
            <p:nvPr/>
          </p:nvSpPr>
          <p:spPr>
            <a:xfrm>
              <a:off x="8862120" y="4918228"/>
              <a:ext cx="24215" cy="24448"/>
            </a:xfrm>
            <a:custGeom>
              <a:avLst/>
              <a:gdLst/>
              <a:ahLst/>
              <a:cxnLst>
                <a:cxn ang="3cd4">
                  <a:pos x="hc" y="t"/>
                </a:cxn>
                <a:cxn ang="cd2">
                  <a:pos x="l" y="vc"/>
                </a:cxn>
                <a:cxn ang="cd4">
                  <a:pos x="hc" y="b"/>
                </a:cxn>
                <a:cxn ang="0">
                  <a:pos x="r" y="vc"/>
                </a:cxn>
              </a:cxnLst>
              <a:rect l="l" t="t" r="r" b="b"/>
              <a:pathLst>
                <a:path w="105" h="106">
                  <a:moveTo>
                    <a:pt x="53" y="70"/>
                  </a:moveTo>
                  <a:cubicBezTo>
                    <a:pt x="42" y="70"/>
                    <a:pt x="34" y="63"/>
                    <a:pt x="34" y="53"/>
                  </a:cubicBezTo>
                  <a:cubicBezTo>
                    <a:pt x="34" y="42"/>
                    <a:pt x="42" y="36"/>
                    <a:pt x="53" y="36"/>
                  </a:cubicBezTo>
                  <a:cubicBezTo>
                    <a:pt x="61" y="36"/>
                    <a:pt x="69" y="42"/>
                    <a:pt x="69" y="53"/>
                  </a:cubicBezTo>
                  <a:cubicBezTo>
                    <a:pt x="69" y="63"/>
                    <a:pt x="61" y="70"/>
                    <a:pt x="53" y="70"/>
                  </a:cubicBezTo>
                  <a:close/>
                  <a:moveTo>
                    <a:pt x="53" y="0"/>
                  </a:moveTo>
                  <a:cubicBezTo>
                    <a:pt x="23" y="0"/>
                    <a:pt x="0" y="23"/>
                    <a:pt x="0" y="53"/>
                  </a:cubicBezTo>
                  <a:cubicBezTo>
                    <a:pt x="0" y="83"/>
                    <a:pt x="23" y="106"/>
                    <a:pt x="53" y="106"/>
                  </a:cubicBezTo>
                  <a:cubicBezTo>
                    <a:pt x="80" y="106"/>
                    <a:pt x="105" y="83"/>
                    <a:pt x="105" y="53"/>
                  </a:cubicBezTo>
                  <a:cubicBezTo>
                    <a:pt x="105" y="23"/>
                    <a:pt x="80" y="0"/>
                    <a:pt x="5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6" name="Freihandform 1902">
              <a:extLst>
                <a:ext uri="{FF2B5EF4-FFF2-40B4-BE49-F238E27FC236}">
                  <a16:creationId xmlns:a16="http://schemas.microsoft.com/office/drawing/2014/main" id="{F20CE503-A710-475F-B24D-5EF8EF8BA8CE}"/>
                </a:ext>
              </a:extLst>
            </p:cNvPr>
            <p:cNvSpPr/>
            <p:nvPr/>
          </p:nvSpPr>
          <p:spPr>
            <a:xfrm>
              <a:off x="8755016" y="4835806"/>
              <a:ext cx="180679" cy="147617"/>
            </a:xfrm>
            <a:custGeom>
              <a:avLst/>
              <a:gdLst/>
              <a:ahLst/>
              <a:cxnLst>
                <a:cxn ang="3cd4">
                  <a:pos x="hc" y="t"/>
                </a:cxn>
                <a:cxn ang="cd2">
                  <a:pos x="l" y="vc"/>
                </a:cxn>
                <a:cxn ang="cd4">
                  <a:pos x="hc" y="b"/>
                </a:cxn>
                <a:cxn ang="0">
                  <a:pos x="r" y="vc"/>
                </a:cxn>
              </a:cxnLst>
              <a:rect l="l" t="t" r="r" b="b"/>
              <a:pathLst>
                <a:path w="777" h="635">
                  <a:moveTo>
                    <a:pt x="741" y="70"/>
                  </a:moveTo>
                  <a:lnTo>
                    <a:pt x="36" y="70"/>
                  </a:lnTo>
                  <a:lnTo>
                    <a:pt x="36" y="36"/>
                  </a:lnTo>
                  <a:lnTo>
                    <a:pt x="741" y="36"/>
                  </a:lnTo>
                  <a:close/>
                  <a:moveTo>
                    <a:pt x="741" y="153"/>
                  </a:moveTo>
                  <a:lnTo>
                    <a:pt x="36" y="127"/>
                  </a:lnTo>
                  <a:lnTo>
                    <a:pt x="36" y="104"/>
                  </a:lnTo>
                  <a:lnTo>
                    <a:pt x="741" y="104"/>
                  </a:lnTo>
                  <a:close/>
                  <a:moveTo>
                    <a:pt x="741" y="212"/>
                  </a:moveTo>
                  <a:lnTo>
                    <a:pt x="36" y="212"/>
                  </a:lnTo>
                  <a:lnTo>
                    <a:pt x="36" y="163"/>
                  </a:lnTo>
                  <a:lnTo>
                    <a:pt x="741" y="189"/>
                  </a:lnTo>
                  <a:close/>
                  <a:moveTo>
                    <a:pt x="250" y="284"/>
                  </a:moveTo>
                  <a:lnTo>
                    <a:pt x="267" y="248"/>
                  </a:lnTo>
                  <a:lnTo>
                    <a:pt x="510" y="248"/>
                  </a:lnTo>
                  <a:lnTo>
                    <a:pt x="527" y="284"/>
                  </a:lnTo>
                  <a:close/>
                  <a:moveTo>
                    <a:pt x="629" y="329"/>
                  </a:moveTo>
                  <a:cubicBezTo>
                    <a:pt x="633" y="335"/>
                    <a:pt x="637" y="339"/>
                    <a:pt x="646" y="339"/>
                  </a:cubicBezTo>
                  <a:lnTo>
                    <a:pt x="654" y="339"/>
                  </a:lnTo>
                  <a:cubicBezTo>
                    <a:pt x="659" y="339"/>
                    <a:pt x="661" y="341"/>
                    <a:pt x="661" y="345"/>
                  </a:cubicBezTo>
                  <a:cubicBezTo>
                    <a:pt x="661" y="350"/>
                    <a:pt x="661" y="352"/>
                    <a:pt x="656" y="354"/>
                  </a:cubicBezTo>
                  <a:lnTo>
                    <a:pt x="648" y="356"/>
                  </a:lnTo>
                  <a:cubicBezTo>
                    <a:pt x="642" y="358"/>
                    <a:pt x="635" y="365"/>
                    <a:pt x="635" y="373"/>
                  </a:cubicBezTo>
                  <a:lnTo>
                    <a:pt x="635" y="542"/>
                  </a:lnTo>
                  <a:cubicBezTo>
                    <a:pt x="635" y="544"/>
                    <a:pt x="637" y="547"/>
                    <a:pt x="637" y="549"/>
                  </a:cubicBezTo>
                  <a:cubicBezTo>
                    <a:pt x="637" y="557"/>
                    <a:pt x="627" y="566"/>
                    <a:pt x="616" y="566"/>
                  </a:cubicBezTo>
                  <a:cubicBezTo>
                    <a:pt x="604" y="566"/>
                    <a:pt x="599" y="557"/>
                    <a:pt x="599" y="549"/>
                  </a:cubicBezTo>
                  <a:lnTo>
                    <a:pt x="599" y="513"/>
                  </a:lnTo>
                  <a:cubicBezTo>
                    <a:pt x="599" y="502"/>
                    <a:pt x="593" y="496"/>
                    <a:pt x="582" y="496"/>
                  </a:cubicBezTo>
                  <a:lnTo>
                    <a:pt x="195" y="496"/>
                  </a:lnTo>
                  <a:cubicBezTo>
                    <a:pt x="184" y="496"/>
                    <a:pt x="176" y="502"/>
                    <a:pt x="176" y="513"/>
                  </a:cubicBezTo>
                  <a:lnTo>
                    <a:pt x="176" y="549"/>
                  </a:lnTo>
                  <a:cubicBezTo>
                    <a:pt x="176" y="553"/>
                    <a:pt x="176" y="566"/>
                    <a:pt x="161" y="566"/>
                  </a:cubicBezTo>
                  <a:cubicBezTo>
                    <a:pt x="151" y="566"/>
                    <a:pt x="140" y="557"/>
                    <a:pt x="140" y="549"/>
                  </a:cubicBezTo>
                  <a:cubicBezTo>
                    <a:pt x="140" y="547"/>
                    <a:pt x="140" y="547"/>
                    <a:pt x="140" y="544"/>
                  </a:cubicBezTo>
                  <a:lnTo>
                    <a:pt x="140" y="373"/>
                  </a:lnTo>
                  <a:cubicBezTo>
                    <a:pt x="140" y="365"/>
                    <a:pt x="136" y="358"/>
                    <a:pt x="129" y="356"/>
                  </a:cubicBezTo>
                  <a:lnTo>
                    <a:pt x="121" y="354"/>
                  </a:lnTo>
                  <a:cubicBezTo>
                    <a:pt x="117" y="352"/>
                    <a:pt x="115" y="350"/>
                    <a:pt x="115" y="345"/>
                  </a:cubicBezTo>
                  <a:cubicBezTo>
                    <a:pt x="115" y="341"/>
                    <a:pt x="119" y="339"/>
                    <a:pt x="123" y="339"/>
                  </a:cubicBezTo>
                  <a:lnTo>
                    <a:pt x="132" y="337"/>
                  </a:lnTo>
                  <a:cubicBezTo>
                    <a:pt x="138" y="337"/>
                    <a:pt x="144" y="335"/>
                    <a:pt x="148" y="329"/>
                  </a:cubicBezTo>
                  <a:lnTo>
                    <a:pt x="187" y="248"/>
                  </a:lnTo>
                  <a:lnTo>
                    <a:pt x="227" y="248"/>
                  </a:lnTo>
                  <a:lnTo>
                    <a:pt x="206" y="293"/>
                  </a:lnTo>
                  <a:cubicBezTo>
                    <a:pt x="201" y="299"/>
                    <a:pt x="204" y="305"/>
                    <a:pt x="206" y="310"/>
                  </a:cubicBezTo>
                  <a:cubicBezTo>
                    <a:pt x="210" y="316"/>
                    <a:pt x="214" y="318"/>
                    <a:pt x="220" y="318"/>
                  </a:cubicBezTo>
                  <a:lnTo>
                    <a:pt x="555" y="318"/>
                  </a:lnTo>
                  <a:cubicBezTo>
                    <a:pt x="561" y="318"/>
                    <a:pt x="568" y="316"/>
                    <a:pt x="572" y="310"/>
                  </a:cubicBezTo>
                  <a:cubicBezTo>
                    <a:pt x="574" y="305"/>
                    <a:pt x="574" y="299"/>
                    <a:pt x="572" y="293"/>
                  </a:cubicBezTo>
                  <a:lnTo>
                    <a:pt x="549" y="248"/>
                  </a:lnTo>
                  <a:lnTo>
                    <a:pt x="589" y="248"/>
                  </a:lnTo>
                  <a:close/>
                  <a:moveTo>
                    <a:pt x="758" y="0"/>
                  </a:moveTo>
                  <a:lnTo>
                    <a:pt x="17" y="0"/>
                  </a:lnTo>
                  <a:cubicBezTo>
                    <a:pt x="9" y="0"/>
                    <a:pt x="0" y="9"/>
                    <a:pt x="0" y="20"/>
                  </a:cubicBezTo>
                  <a:lnTo>
                    <a:pt x="0" y="619"/>
                  </a:lnTo>
                  <a:cubicBezTo>
                    <a:pt x="0" y="629"/>
                    <a:pt x="9" y="635"/>
                    <a:pt x="17" y="635"/>
                  </a:cubicBezTo>
                  <a:cubicBezTo>
                    <a:pt x="28" y="635"/>
                    <a:pt x="36" y="629"/>
                    <a:pt x="36" y="619"/>
                  </a:cubicBezTo>
                  <a:lnTo>
                    <a:pt x="36" y="248"/>
                  </a:lnTo>
                  <a:lnTo>
                    <a:pt x="148" y="248"/>
                  </a:lnTo>
                  <a:lnTo>
                    <a:pt x="121" y="303"/>
                  </a:lnTo>
                  <a:cubicBezTo>
                    <a:pt x="98" y="303"/>
                    <a:pt x="79" y="322"/>
                    <a:pt x="79" y="345"/>
                  </a:cubicBezTo>
                  <a:cubicBezTo>
                    <a:pt x="79" y="362"/>
                    <a:pt x="89" y="377"/>
                    <a:pt x="106" y="386"/>
                  </a:cubicBezTo>
                  <a:lnTo>
                    <a:pt x="104" y="549"/>
                  </a:lnTo>
                  <a:cubicBezTo>
                    <a:pt x="104" y="549"/>
                    <a:pt x="106" y="551"/>
                    <a:pt x="106" y="553"/>
                  </a:cubicBezTo>
                  <a:cubicBezTo>
                    <a:pt x="108" y="580"/>
                    <a:pt x="132" y="602"/>
                    <a:pt x="161" y="602"/>
                  </a:cubicBezTo>
                  <a:cubicBezTo>
                    <a:pt x="191" y="602"/>
                    <a:pt x="212" y="578"/>
                    <a:pt x="212" y="549"/>
                  </a:cubicBezTo>
                  <a:lnTo>
                    <a:pt x="212" y="530"/>
                  </a:lnTo>
                  <a:lnTo>
                    <a:pt x="565" y="530"/>
                  </a:lnTo>
                  <a:lnTo>
                    <a:pt x="565" y="549"/>
                  </a:lnTo>
                  <a:cubicBezTo>
                    <a:pt x="565" y="578"/>
                    <a:pt x="587" y="602"/>
                    <a:pt x="616" y="602"/>
                  </a:cubicBezTo>
                  <a:cubicBezTo>
                    <a:pt x="648" y="602"/>
                    <a:pt x="671" y="576"/>
                    <a:pt x="671" y="549"/>
                  </a:cubicBezTo>
                  <a:cubicBezTo>
                    <a:pt x="671" y="544"/>
                    <a:pt x="671" y="542"/>
                    <a:pt x="671" y="542"/>
                  </a:cubicBezTo>
                  <a:lnTo>
                    <a:pt x="671" y="386"/>
                  </a:lnTo>
                  <a:cubicBezTo>
                    <a:pt x="686" y="377"/>
                    <a:pt x="697" y="362"/>
                    <a:pt x="697" y="345"/>
                  </a:cubicBezTo>
                  <a:cubicBezTo>
                    <a:pt x="697" y="322"/>
                    <a:pt x="680" y="303"/>
                    <a:pt x="656" y="303"/>
                  </a:cubicBezTo>
                  <a:lnTo>
                    <a:pt x="629" y="248"/>
                  </a:lnTo>
                  <a:lnTo>
                    <a:pt x="741" y="248"/>
                  </a:lnTo>
                  <a:lnTo>
                    <a:pt x="741" y="619"/>
                  </a:lnTo>
                  <a:cubicBezTo>
                    <a:pt x="741" y="629"/>
                    <a:pt x="750" y="635"/>
                    <a:pt x="758" y="635"/>
                  </a:cubicBezTo>
                  <a:cubicBezTo>
                    <a:pt x="769" y="635"/>
                    <a:pt x="777" y="629"/>
                    <a:pt x="777" y="619"/>
                  </a:cubicBezTo>
                  <a:lnTo>
                    <a:pt x="777" y="20"/>
                  </a:lnTo>
                  <a:cubicBezTo>
                    <a:pt x="777" y="9"/>
                    <a:pt x="769" y="0"/>
                    <a:pt x="75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17" name="Gruppieren 916">
            <a:extLst>
              <a:ext uri="{FF2B5EF4-FFF2-40B4-BE49-F238E27FC236}">
                <a16:creationId xmlns:a16="http://schemas.microsoft.com/office/drawing/2014/main" id="{4E587DA2-2B62-40FD-9706-EFDC2A1B97B5}"/>
              </a:ext>
            </a:extLst>
          </p:cNvPr>
          <p:cNvGrpSpPr>
            <a:grpSpLocks noChangeAspect="1"/>
          </p:cNvGrpSpPr>
          <p:nvPr/>
        </p:nvGrpSpPr>
        <p:grpSpPr>
          <a:xfrm>
            <a:off x="6695707" y="5324626"/>
            <a:ext cx="328528" cy="328528"/>
            <a:chOff x="9124756" y="4745701"/>
            <a:chExt cx="328528" cy="328528"/>
          </a:xfrm>
          <a:solidFill>
            <a:srgbClr val="007AB3"/>
          </a:solidFill>
        </p:grpSpPr>
        <p:sp>
          <p:nvSpPr>
            <p:cNvPr id="918" name="Freihandform 1904">
              <a:extLst>
                <a:ext uri="{FF2B5EF4-FFF2-40B4-BE49-F238E27FC236}">
                  <a16:creationId xmlns:a16="http://schemas.microsoft.com/office/drawing/2014/main" id="{4031EC5D-D45D-46E2-8414-25ACEFEE1648}"/>
                </a:ext>
              </a:extLst>
            </p:cNvPr>
            <p:cNvSpPr/>
            <p:nvPr/>
          </p:nvSpPr>
          <p:spPr>
            <a:xfrm>
              <a:off x="9124756"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19" name="Freihandform 1905">
              <a:extLst>
                <a:ext uri="{FF2B5EF4-FFF2-40B4-BE49-F238E27FC236}">
                  <a16:creationId xmlns:a16="http://schemas.microsoft.com/office/drawing/2014/main" id="{067FB6C8-1A68-4E50-B472-CEB1329D940C}"/>
                </a:ext>
              </a:extLst>
            </p:cNvPr>
            <p:cNvSpPr/>
            <p:nvPr/>
          </p:nvSpPr>
          <p:spPr>
            <a:xfrm>
              <a:off x="9190183" y="4811359"/>
              <a:ext cx="196977" cy="196745"/>
            </a:xfrm>
            <a:custGeom>
              <a:avLst/>
              <a:gdLst/>
              <a:ahLst/>
              <a:cxnLst>
                <a:cxn ang="3cd4">
                  <a:pos x="hc" y="t"/>
                </a:cxn>
                <a:cxn ang="cd2">
                  <a:pos x="l" y="vc"/>
                </a:cxn>
                <a:cxn ang="cd4">
                  <a:pos x="hc" y="b"/>
                </a:cxn>
                <a:cxn ang="0">
                  <a:pos x="r" y="vc"/>
                </a:cxn>
              </a:cxnLst>
              <a:rect l="l" t="t" r="r" b="b"/>
              <a:pathLst>
                <a:path w="847" h="846">
                  <a:moveTo>
                    <a:pt x="424" y="812"/>
                  </a:moveTo>
                  <a:cubicBezTo>
                    <a:pt x="210" y="812"/>
                    <a:pt x="36" y="637"/>
                    <a:pt x="36" y="423"/>
                  </a:cubicBezTo>
                  <a:cubicBezTo>
                    <a:pt x="36" y="209"/>
                    <a:pt x="210" y="36"/>
                    <a:pt x="424" y="36"/>
                  </a:cubicBezTo>
                  <a:cubicBezTo>
                    <a:pt x="637" y="36"/>
                    <a:pt x="813" y="209"/>
                    <a:pt x="813" y="423"/>
                  </a:cubicBezTo>
                  <a:cubicBezTo>
                    <a:pt x="813" y="637"/>
                    <a:pt x="637" y="812"/>
                    <a:pt x="424" y="812"/>
                  </a:cubicBezTo>
                  <a:close/>
                  <a:moveTo>
                    <a:pt x="424" y="0"/>
                  </a:moveTo>
                  <a:cubicBezTo>
                    <a:pt x="191" y="0"/>
                    <a:pt x="0" y="190"/>
                    <a:pt x="0" y="423"/>
                  </a:cubicBezTo>
                  <a:cubicBezTo>
                    <a:pt x="0" y="658"/>
                    <a:pt x="191" y="846"/>
                    <a:pt x="424" y="846"/>
                  </a:cubicBezTo>
                  <a:cubicBezTo>
                    <a:pt x="659" y="846"/>
                    <a:pt x="847" y="658"/>
                    <a:pt x="847" y="423"/>
                  </a:cubicBezTo>
                  <a:cubicBezTo>
                    <a:pt x="847" y="190"/>
                    <a:pt x="659" y="0"/>
                    <a:pt x="42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0" name="Freihandform 1906">
              <a:extLst>
                <a:ext uri="{FF2B5EF4-FFF2-40B4-BE49-F238E27FC236}">
                  <a16:creationId xmlns:a16="http://schemas.microsoft.com/office/drawing/2014/main" id="{B2EA2BEB-CAF8-4712-8274-EB0135264A66}"/>
                </a:ext>
              </a:extLst>
            </p:cNvPr>
            <p:cNvSpPr/>
            <p:nvPr/>
          </p:nvSpPr>
          <p:spPr>
            <a:xfrm>
              <a:off x="9214863" y="4835806"/>
              <a:ext cx="147617" cy="147617"/>
            </a:xfrm>
            <a:custGeom>
              <a:avLst/>
              <a:gdLst/>
              <a:ahLst/>
              <a:cxnLst>
                <a:cxn ang="3cd4">
                  <a:pos x="hc" y="t"/>
                </a:cxn>
                <a:cxn ang="cd2">
                  <a:pos x="l" y="vc"/>
                </a:cxn>
                <a:cxn ang="cd4">
                  <a:pos x="hc" y="b"/>
                </a:cxn>
                <a:cxn ang="0">
                  <a:pos x="r" y="vc"/>
                </a:cxn>
              </a:cxnLst>
              <a:rect l="l" t="t" r="r" b="b"/>
              <a:pathLst>
                <a:path w="635" h="635">
                  <a:moveTo>
                    <a:pt x="584" y="225"/>
                  </a:moveTo>
                  <a:lnTo>
                    <a:pt x="478" y="293"/>
                  </a:lnTo>
                  <a:cubicBezTo>
                    <a:pt x="472" y="297"/>
                    <a:pt x="470" y="303"/>
                    <a:pt x="470" y="310"/>
                  </a:cubicBezTo>
                  <a:cubicBezTo>
                    <a:pt x="472" y="316"/>
                    <a:pt x="476" y="322"/>
                    <a:pt x="483" y="324"/>
                  </a:cubicBezTo>
                  <a:lnTo>
                    <a:pt x="597" y="358"/>
                  </a:lnTo>
                  <a:cubicBezTo>
                    <a:pt x="595" y="381"/>
                    <a:pt x="589" y="405"/>
                    <a:pt x="580" y="426"/>
                  </a:cubicBezTo>
                  <a:lnTo>
                    <a:pt x="455" y="407"/>
                  </a:lnTo>
                  <a:cubicBezTo>
                    <a:pt x="449" y="405"/>
                    <a:pt x="443" y="407"/>
                    <a:pt x="438" y="413"/>
                  </a:cubicBezTo>
                  <a:cubicBezTo>
                    <a:pt x="434" y="420"/>
                    <a:pt x="434" y="426"/>
                    <a:pt x="438" y="432"/>
                  </a:cubicBezTo>
                  <a:lnTo>
                    <a:pt x="500" y="534"/>
                  </a:lnTo>
                  <a:cubicBezTo>
                    <a:pt x="483" y="549"/>
                    <a:pt x="464" y="561"/>
                    <a:pt x="445" y="570"/>
                  </a:cubicBezTo>
                  <a:lnTo>
                    <a:pt x="364" y="475"/>
                  </a:lnTo>
                  <a:cubicBezTo>
                    <a:pt x="360" y="468"/>
                    <a:pt x="351" y="466"/>
                    <a:pt x="345" y="468"/>
                  </a:cubicBezTo>
                  <a:cubicBezTo>
                    <a:pt x="339" y="470"/>
                    <a:pt x="335" y="477"/>
                    <a:pt x="332" y="483"/>
                  </a:cubicBezTo>
                  <a:lnTo>
                    <a:pt x="313" y="602"/>
                  </a:lnTo>
                  <a:cubicBezTo>
                    <a:pt x="286" y="599"/>
                    <a:pt x="260" y="595"/>
                    <a:pt x="235" y="589"/>
                  </a:cubicBezTo>
                  <a:lnTo>
                    <a:pt x="244" y="462"/>
                  </a:lnTo>
                  <a:cubicBezTo>
                    <a:pt x="244" y="456"/>
                    <a:pt x="241" y="449"/>
                    <a:pt x="235" y="447"/>
                  </a:cubicBezTo>
                  <a:cubicBezTo>
                    <a:pt x="229" y="443"/>
                    <a:pt x="220" y="443"/>
                    <a:pt x="216" y="447"/>
                  </a:cubicBezTo>
                  <a:lnTo>
                    <a:pt x="121" y="519"/>
                  </a:lnTo>
                  <a:cubicBezTo>
                    <a:pt x="106" y="506"/>
                    <a:pt x="95" y="492"/>
                    <a:pt x="83" y="475"/>
                  </a:cubicBezTo>
                  <a:lnTo>
                    <a:pt x="169" y="384"/>
                  </a:lnTo>
                  <a:cubicBezTo>
                    <a:pt x="174" y="377"/>
                    <a:pt x="176" y="371"/>
                    <a:pt x="174" y="365"/>
                  </a:cubicBezTo>
                  <a:cubicBezTo>
                    <a:pt x="169" y="358"/>
                    <a:pt x="163" y="354"/>
                    <a:pt x="157" y="354"/>
                  </a:cubicBezTo>
                  <a:lnTo>
                    <a:pt x="38" y="348"/>
                  </a:lnTo>
                  <a:cubicBezTo>
                    <a:pt x="36" y="339"/>
                    <a:pt x="36" y="329"/>
                    <a:pt x="36" y="318"/>
                  </a:cubicBezTo>
                  <a:cubicBezTo>
                    <a:pt x="36" y="310"/>
                    <a:pt x="36" y="301"/>
                    <a:pt x="38" y="295"/>
                  </a:cubicBezTo>
                  <a:lnTo>
                    <a:pt x="161" y="276"/>
                  </a:lnTo>
                  <a:cubicBezTo>
                    <a:pt x="169" y="274"/>
                    <a:pt x="174" y="269"/>
                    <a:pt x="176" y="263"/>
                  </a:cubicBezTo>
                  <a:cubicBezTo>
                    <a:pt x="178" y="257"/>
                    <a:pt x="176" y="248"/>
                    <a:pt x="172" y="244"/>
                  </a:cubicBezTo>
                  <a:lnTo>
                    <a:pt x="81" y="166"/>
                  </a:lnTo>
                  <a:cubicBezTo>
                    <a:pt x="91" y="151"/>
                    <a:pt x="102" y="136"/>
                    <a:pt x="114" y="123"/>
                  </a:cubicBezTo>
                  <a:lnTo>
                    <a:pt x="224" y="187"/>
                  </a:lnTo>
                  <a:cubicBezTo>
                    <a:pt x="227" y="189"/>
                    <a:pt x="229" y="189"/>
                    <a:pt x="233" y="189"/>
                  </a:cubicBezTo>
                  <a:cubicBezTo>
                    <a:pt x="237" y="189"/>
                    <a:pt x="239" y="189"/>
                    <a:pt x="244" y="187"/>
                  </a:cubicBezTo>
                  <a:cubicBezTo>
                    <a:pt x="248" y="183"/>
                    <a:pt x="252" y="176"/>
                    <a:pt x="250" y="168"/>
                  </a:cubicBezTo>
                  <a:lnTo>
                    <a:pt x="229" y="51"/>
                  </a:lnTo>
                  <a:cubicBezTo>
                    <a:pt x="246" y="45"/>
                    <a:pt x="265" y="41"/>
                    <a:pt x="282" y="39"/>
                  </a:cubicBezTo>
                  <a:lnTo>
                    <a:pt x="326" y="157"/>
                  </a:lnTo>
                  <a:cubicBezTo>
                    <a:pt x="330" y="163"/>
                    <a:pt x="335" y="168"/>
                    <a:pt x="343" y="168"/>
                  </a:cubicBezTo>
                  <a:cubicBezTo>
                    <a:pt x="349" y="168"/>
                    <a:pt x="356" y="166"/>
                    <a:pt x="360" y="159"/>
                  </a:cubicBezTo>
                  <a:lnTo>
                    <a:pt x="417" y="56"/>
                  </a:lnTo>
                  <a:cubicBezTo>
                    <a:pt x="434" y="62"/>
                    <a:pt x="451" y="68"/>
                    <a:pt x="466" y="79"/>
                  </a:cubicBezTo>
                  <a:lnTo>
                    <a:pt x="428" y="197"/>
                  </a:lnTo>
                  <a:cubicBezTo>
                    <a:pt x="426" y="204"/>
                    <a:pt x="426" y="212"/>
                    <a:pt x="432" y="216"/>
                  </a:cubicBezTo>
                  <a:cubicBezTo>
                    <a:pt x="434" y="218"/>
                    <a:pt x="438" y="221"/>
                    <a:pt x="443" y="221"/>
                  </a:cubicBezTo>
                  <a:cubicBezTo>
                    <a:pt x="447" y="221"/>
                    <a:pt x="449" y="221"/>
                    <a:pt x="451" y="221"/>
                  </a:cubicBezTo>
                  <a:lnTo>
                    <a:pt x="561" y="174"/>
                  </a:lnTo>
                  <a:cubicBezTo>
                    <a:pt x="570" y="191"/>
                    <a:pt x="578" y="206"/>
                    <a:pt x="584" y="225"/>
                  </a:cubicBezTo>
                  <a:close/>
                  <a:moveTo>
                    <a:pt x="601" y="318"/>
                  </a:moveTo>
                  <a:cubicBezTo>
                    <a:pt x="601" y="320"/>
                    <a:pt x="601" y="320"/>
                    <a:pt x="601" y="322"/>
                  </a:cubicBezTo>
                  <a:lnTo>
                    <a:pt x="529" y="301"/>
                  </a:lnTo>
                  <a:lnTo>
                    <a:pt x="595" y="259"/>
                  </a:lnTo>
                  <a:cubicBezTo>
                    <a:pt x="599" y="278"/>
                    <a:pt x="601" y="299"/>
                    <a:pt x="601" y="318"/>
                  </a:cubicBezTo>
                  <a:close/>
                  <a:moveTo>
                    <a:pt x="527" y="508"/>
                  </a:moveTo>
                  <a:lnTo>
                    <a:pt x="487" y="447"/>
                  </a:lnTo>
                  <a:lnTo>
                    <a:pt x="563" y="458"/>
                  </a:lnTo>
                  <a:cubicBezTo>
                    <a:pt x="553" y="477"/>
                    <a:pt x="540" y="494"/>
                    <a:pt x="527" y="508"/>
                  </a:cubicBezTo>
                  <a:close/>
                  <a:moveTo>
                    <a:pt x="349" y="599"/>
                  </a:moveTo>
                  <a:lnTo>
                    <a:pt x="362" y="525"/>
                  </a:lnTo>
                  <a:lnTo>
                    <a:pt x="411" y="585"/>
                  </a:lnTo>
                  <a:cubicBezTo>
                    <a:pt x="392" y="591"/>
                    <a:pt x="371" y="597"/>
                    <a:pt x="349" y="599"/>
                  </a:cubicBezTo>
                  <a:close/>
                  <a:moveTo>
                    <a:pt x="201" y="576"/>
                  </a:moveTo>
                  <a:cubicBezTo>
                    <a:pt x="182" y="566"/>
                    <a:pt x="165" y="555"/>
                    <a:pt x="148" y="542"/>
                  </a:cubicBezTo>
                  <a:lnTo>
                    <a:pt x="205" y="498"/>
                  </a:lnTo>
                  <a:close/>
                  <a:moveTo>
                    <a:pt x="45" y="384"/>
                  </a:moveTo>
                  <a:lnTo>
                    <a:pt x="117" y="388"/>
                  </a:lnTo>
                  <a:lnTo>
                    <a:pt x="66" y="443"/>
                  </a:lnTo>
                  <a:cubicBezTo>
                    <a:pt x="55" y="424"/>
                    <a:pt x="49" y="405"/>
                    <a:pt x="45" y="384"/>
                  </a:cubicBezTo>
                  <a:close/>
                  <a:moveTo>
                    <a:pt x="64" y="197"/>
                  </a:moveTo>
                  <a:lnTo>
                    <a:pt x="119" y="246"/>
                  </a:lnTo>
                  <a:lnTo>
                    <a:pt x="42" y="257"/>
                  </a:lnTo>
                  <a:cubicBezTo>
                    <a:pt x="47" y="235"/>
                    <a:pt x="55" y="216"/>
                    <a:pt x="64" y="197"/>
                  </a:cubicBezTo>
                  <a:close/>
                  <a:moveTo>
                    <a:pt x="195" y="64"/>
                  </a:moveTo>
                  <a:lnTo>
                    <a:pt x="210" y="138"/>
                  </a:lnTo>
                  <a:lnTo>
                    <a:pt x="142" y="98"/>
                  </a:lnTo>
                  <a:cubicBezTo>
                    <a:pt x="159" y="85"/>
                    <a:pt x="176" y="75"/>
                    <a:pt x="195" y="64"/>
                  </a:cubicBezTo>
                  <a:close/>
                  <a:moveTo>
                    <a:pt x="381" y="45"/>
                  </a:moveTo>
                  <a:lnTo>
                    <a:pt x="347" y="108"/>
                  </a:lnTo>
                  <a:lnTo>
                    <a:pt x="320" y="36"/>
                  </a:lnTo>
                  <a:cubicBezTo>
                    <a:pt x="341" y="36"/>
                    <a:pt x="362" y="39"/>
                    <a:pt x="381" y="45"/>
                  </a:cubicBezTo>
                  <a:close/>
                  <a:moveTo>
                    <a:pt x="495" y="100"/>
                  </a:moveTo>
                  <a:cubicBezTo>
                    <a:pt x="512" y="113"/>
                    <a:pt x="527" y="127"/>
                    <a:pt x="540" y="144"/>
                  </a:cubicBezTo>
                  <a:lnTo>
                    <a:pt x="472" y="172"/>
                  </a:lnTo>
                  <a:close/>
                  <a:moveTo>
                    <a:pt x="318" y="0"/>
                  </a:moveTo>
                  <a:cubicBezTo>
                    <a:pt x="144" y="0"/>
                    <a:pt x="0" y="144"/>
                    <a:pt x="0" y="318"/>
                  </a:cubicBezTo>
                  <a:cubicBezTo>
                    <a:pt x="0" y="494"/>
                    <a:pt x="144" y="635"/>
                    <a:pt x="318" y="635"/>
                  </a:cubicBezTo>
                  <a:cubicBezTo>
                    <a:pt x="493" y="635"/>
                    <a:pt x="635" y="494"/>
                    <a:pt x="635" y="318"/>
                  </a:cubicBezTo>
                  <a:cubicBezTo>
                    <a:pt x="635" y="144"/>
                    <a:pt x="493"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1" name="Freihandform 1907">
              <a:extLst>
                <a:ext uri="{FF2B5EF4-FFF2-40B4-BE49-F238E27FC236}">
                  <a16:creationId xmlns:a16="http://schemas.microsoft.com/office/drawing/2014/main" id="{82F8A2F1-1694-44AC-A81F-6128763EB9E1}"/>
                </a:ext>
              </a:extLst>
            </p:cNvPr>
            <p:cNvSpPr/>
            <p:nvPr/>
          </p:nvSpPr>
          <p:spPr>
            <a:xfrm>
              <a:off x="9264224" y="4885167"/>
              <a:ext cx="48895" cy="49128"/>
            </a:xfrm>
            <a:custGeom>
              <a:avLst/>
              <a:gdLst/>
              <a:ahLst/>
              <a:cxnLst>
                <a:cxn ang="3cd4">
                  <a:pos x="hc" y="t"/>
                </a:cxn>
                <a:cxn ang="cd2">
                  <a:pos x="l" y="vc"/>
                </a:cxn>
                <a:cxn ang="cd4">
                  <a:pos x="hc" y="b"/>
                </a:cxn>
                <a:cxn ang="0">
                  <a:pos x="r" y="vc"/>
                </a:cxn>
              </a:cxnLst>
              <a:rect l="l" t="t" r="r" b="b"/>
              <a:pathLst>
                <a:path w="211" h="212">
                  <a:moveTo>
                    <a:pt x="106" y="178"/>
                  </a:moveTo>
                  <a:cubicBezTo>
                    <a:pt x="68" y="178"/>
                    <a:pt x="36" y="146"/>
                    <a:pt x="36" y="106"/>
                  </a:cubicBezTo>
                  <a:cubicBezTo>
                    <a:pt x="36" y="68"/>
                    <a:pt x="68" y="36"/>
                    <a:pt x="106" y="36"/>
                  </a:cubicBezTo>
                  <a:cubicBezTo>
                    <a:pt x="146" y="36"/>
                    <a:pt x="178" y="68"/>
                    <a:pt x="178" y="106"/>
                  </a:cubicBezTo>
                  <a:cubicBezTo>
                    <a:pt x="178" y="146"/>
                    <a:pt x="146" y="178"/>
                    <a:pt x="106" y="178"/>
                  </a:cubicBezTo>
                  <a:close/>
                  <a:moveTo>
                    <a:pt x="106" y="0"/>
                  </a:moveTo>
                  <a:cubicBezTo>
                    <a:pt x="48" y="0"/>
                    <a:pt x="0" y="49"/>
                    <a:pt x="0" y="106"/>
                  </a:cubicBezTo>
                  <a:cubicBezTo>
                    <a:pt x="0" y="165"/>
                    <a:pt x="48" y="212"/>
                    <a:pt x="106" y="212"/>
                  </a:cubicBezTo>
                  <a:cubicBezTo>
                    <a:pt x="165" y="212"/>
                    <a:pt x="211" y="165"/>
                    <a:pt x="211" y="106"/>
                  </a:cubicBezTo>
                  <a:cubicBezTo>
                    <a:pt x="211" y="49"/>
                    <a:pt x="165" y="0"/>
                    <a:pt x="10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2" name="Gruppieren 921">
            <a:extLst>
              <a:ext uri="{FF2B5EF4-FFF2-40B4-BE49-F238E27FC236}">
                <a16:creationId xmlns:a16="http://schemas.microsoft.com/office/drawing/2014/main" id="{7097DE35-CAC6-4077-B4E6-B792DE9E374B}"/>
              </a:ext>
            </a:extLst>
          </p:cNvPr>
          <p:cNvGrpSpPr>
            <a:grpSpLocks noChangeAspect="1"/>
          </p:cNvGrpSpPr>
          <p:nvPr/>
        </p:nvGrpSpPr>
        <p:grpSpPr>
          <a:xfrm>
            <a:off x="7139023" y="5324626"/>
            <a:ext cx="328528" cy="328528"/>
            <a:chOff x="9568072" y="4745701"/>
            <a:chExt cx="328528" cy="328528"/>
          </a:xfrm>
          <a:solidFill>
            <a:srgbClr val="007AB3"/>
          </a:solidFill>
        </p:grpSpPr>
        <p:sp>
          <p:nvSpPr>
            <p:cNvPr id="923" name="Freihandform 1909">
              <a:extLst>
                <a:ext uri="{FF2B5EF4-FFF2-40B4-BE49-F238E27FC236}">
                  <a16:creationId xmlns:a16="http://schemas.microsoft.com/office/drawing/2014/main" id="{41A87076-140E-485E-9FBA-A1066040CADA}"/>
                </a:ext>
              </a:extLst>
            </p:cNvPr>
            <p:cNvSpPr/>
            <p:nvPr/>
          </p:nvSpPr>
          <p:spPr>
            <a:xfrm>
              <a:off x="9568072" y="4745701"/>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4" name="Freihandform 1910">
              <a:extLst>
                <a:ext uri="{FF2B5EF4-FFF2-40B4-BE49-F238E27FC236}">
                  <a16:creationId xmlns:a16="http://schemas.microsoft.com/office/drawing/2014/main" id="{C22A51F7-5903-452E-B6B4-435BA514131D}"/>
                </a:ext>
              </a:extLst>
            </p:cNvPr>
            <p:cNvSpPr/>
            <p:nvPr/>
          </p:nvSpPr>
          <p:spPr>
            <a:xfrm>
              <a:off x="9633498" y="4852105"/>
              <a:ext cx="197443" cy="107336"/>
            </a:xfrm>
            <a:custGeom>
              <a:avLst/>
              <a:gdLst/>
              <a:ahLst/>
              <a:cxnLst>
                <a:cxn ang="3cd4">
                  <a:pos x="hc" y="t"/>
                </a:cxn>
                <a:cxn ang="cd2">
                  <a:pos x="l" y="vc"/>
                </a:cxn>
                <a:cxn ang="cd4">
                  <a:pos x="hc" y="b"/>
                </a:cxn>
                <a:cxn ang="0">
                  <a:pos x="r" y="vc"/>
                </a:cxn>
              </a:cxnLst>
              <a:rect l="l" t="t" r="r" b="b"/>
              <a:pathLst>
                <a:path w="849" h="462">
                  <a:moveTo>
                    <a:pt x="745" y="388"/>
                  </a:moveTo>
                  <a:cubicBezTo>
                    <a:pt x="745" y="369"/>
                    <a:pt x="739" y="352"/>
                    <a:pt x="724" y="337"/>
                  </a:cubicBezTo>
                  <a:cubicBezTo>
                    <a:pt x="711" y="324"/>
                    <a:pt x="694" y="316"/>
                    <a:pt x="675" y="318"/>
                  </a:cubicBezTo>
                  <a:cubicBezTo>
                    <a:pt x="656" y="318"/>
                    <a:pt x="639" y="324"/>
                    <a:pt x="625" y="339"/>
                  </a:cubicBezTo>
                  <a:cubicBezTo>
                    <a:pt x="612" y="352"/>
                    <a:pt x="606" y="371"/>
                    <a:pt x="606" y="388"/>
                  </a:cubicBezTo>
                  <a:lnTo>
                    <a:pt x="568" y="390"/>
                  </a:lnTo>
                  <a:lnTo>
                    <a:pt x="565" y="337"/>
                  </a:lnTo>
                  <a:lnTo>
                    <a:pt x="565" y="106"/>
                  </a:lnTo>
                  <a:lnTo>
                    <a:pt x="635" y="106"/>
                  </a:lnTo>
                  <a:lnTo>
                    <a:pt x="635" y="265"/>
                  </a:lnTo>
                  <a:cubicBezTo>
                    <a:pt x="635" y="275"/>
                    <a:pt x="644" y="282"/>
                    <a:pt x="654" y="282"/>
                  </a:cubicBezTo>
                  <a:lnTo>
                    <a:pt x="813" y="282"/>
                  </a:lnTo>
                  <a:lnTo>
                    <a:pt x="813" y="388"/>
                  </a:lnTo>
                  <a:close/>
                  <a:moveTo>
                    <a:pt x="701" y="413"/>
                  </a:moveTo>
                  <a:cubicBezTo>
                    <a:pt x="694" y="419"/>
                    <a:pt x="686" y="424"/>
                    <a:pt x="675" y="424"/>
                  </a:cubicBezTo>
                  <a:cubicBezTo>
                    <a:pt x="667" y="424"/>
                    <a:pt x="659" y="419"/>
                    <a:pt x="650" y="413"/>
                  </a:cubicBezTo>
                  <a:cubicBezTo>
                    <a:pt x="644" y="407"/>
                    <a:pt x="639" y="398"/>
                    <a:pt x="639" y="388"/>
                  </a:cubicBezTo>
                  <a:cubicBezTo>
                    <a:pt x="639" y="379"/>
                    <a:pt x="644" y="371"/>
                    <a:pt x="650" y="362"/>
                  </a:cubicBezTo>
                  <a:cubicBezTo>
                    <a:pt x="656" y="356"/>
                    <a:pt x="667" y="354"/>
                    <a:pt x="675" y="352"/>
                  </a:cubicBezTo>
                  <a:cubicBezTo>
                    <a:pt x="686" y="352"/>
                    <a:pt x="694" y="356"/>
                    <a:pt x="701" y="362"/>
                  </a:cubicBezTo>
                  <a:cubicBezTo>
                    <a:pt x="707" y="369"/>
                    <a:pt x="711" y="379"/>
                    <a:pt x="711" y="388"/>
                  </a:cubicBezTo>
                  <a:cubicBezTo>
                    <a:pt x="711" y="398"/>
                    <a:pt x="707" y="407"/>
                    <a:pt x="701" y="413"/>
                  </a:cubicBezTo>
                  <a:close/>
                  <a:moveTo>
                    <a:pt x="747" y="106"/>
                  </a:moveTo>
                  <a:lnTo>
                    <a:pt x="813" y="233"/>
                  </a:lnTo>
                  <a:lnTo>
                    <a:pt x="813" y="246"/>
                  </a:lnTo>
                  <a:lnTo>
                    <a:pt x="671" y="248"/>
                  </a:lnTo>
                  <a:lnTo>
                    <a:pt x="671" y="106"/>
                  </a:lnTo>
                  <a:close/>
                  <a:moveTo>
                    <a:pt x="356" y="390"/>
                  </a:moveTo>
                  <a:cubicBezTo>
                    <a:pt x="354" y="377"/>
                    <a:pt x="352" y="367"/>
                    <a:pt x="345" y="356"/>
                  </a:cubicBezTo>
                  <a:lnTo>
                    <a:pt x="532" y="354"/>
                  </a:lnTo>
                  <a:lnTo>
                    <a:pt x="532" y="390"/>
                  </a:lnTo>
                  <a:close/>
                  <a:moveTo>
                    <a:pt x="284" y="320"/>
                  </a:moveTo>
                  <a:lnTo>
                    <a:pt x="178" y="320"/>
                  </a:lnTo>
                  <a:lnTo>
                    <a:pt x="36" y="322"/>
                  </a:lnTo>
                  <a:lnTo>
                    <a:pt x="34" y="41"/>
                  </a:lnTo>
                  <a:lnTo>
                    <a:pt x="529" y="36"/>
                  </a:lnTo>
                  <a:lnTo>
                    <a:pt x="529" y="89"/>
                  </a:lnTo>
                  <a:lnTo>
                    <a:pt x="532" y="318"/>
                  </a:lnTo>
                  <a:close/>
                  <a:moveTo>
                    <a:pt x="309" y="415"/>
                  </a:moveTo>
                  <a:cubicBezTo>
                    <a:pt x="303" y="422"/>
                    <a:pt x="294" y="426"/>
                    <a:pt x="284" y="426"/>
                  </a:cubicBezTo>
                  <a:cubicBezTo>
                    <a:pt x="275" y="426"/>
                    <a:pt x="267" y="422"/>
                    <a:pt x="258" y="415"/>
                  </a:cubicBezTo>
                  <a:cubicBezTo>
                    <a:pt x="252" y="409"/>
                    <a:pt x="250" y="400"/>
                    <a:pt x="250" y="392"/>
                  </a:cubicBezTo>
                  <a:cubicBezTo>
                    <a:pt x="248" y="371"/>
                    <a:pt x="265" y="356"/>
                    <a:pt x="284" y="356"/>
                  </a:cubicBezTo>
                  <a:cubicBezTo>
                    <a:pt x="303" y="356"/>
                    <a:pt x="320" y="371"/>
                    <a:pt x="320" y="390"/>
                  </a:cubicBezTo>
                  <a:cubicBezTo>
                    <a:pt x="320" y="400"/>
                    <a:pt x="316" y="409"/>
                    <a:pt x="309" y="415"/>
                  </a:cubicBezTo>
                  <a:close/>
                  <a:moveTo>
                    <a:pt x="203" y="417"/>
                  </a:moveTo>
                  <a:cubicBezTo>
                    <a:pt x="197" y="424"/>
                    <a:pt x="189" y="426"/>
                    <a:pt x="178" y="426"/>
                  </a:cubicBezTo>
                  <a:cubicBezTo>
                    <a:pt x="170" y="426"/>
                    <a:pt x="161" y="424"/>
                    <a:pt x="153" y="417"/>
                  </a:cubicBezTo>
                  <a:cubicBezTo>
                    <a:pt x="146" y="411"/>
                    <a:pt x="144" y="400"/>
                    <a:pt x="144" y="392"/>
                  </a:cubicBezTo>
                  <a:cubicBezTo>
                    <a:pt x="142" y="381"/>
                    <a:pt x="146" y="373"/>
                    <a:pt x="153" y="367"/>
                  </a:cubicBezTo>
                  <a:cubicBezTo>
                    <a:pt x="159" y="360"/>
                    <a:pt x="170" y="356"/>
                    <a:pt x="178" y="356"/>
                  </a:cubicBezTo>
                  <a:cubicBezTo>
                    <a:pt x="197" y="356"/>
                    <a:pt x="214" y="373"/>
                    <a:pt x="214" y="392"/>
                  </a:cubicBezTo>
                  <a:cubicBezTo>
                    <a:pt x="214" y="400"/>
                    <a:pt x="210" y="409"/>
                    <a:pt x="203" y="417"/>
                  </a:cubicBezTo>
                  <a:close/>
                  <a:moveTo>
                    <a:pt x="847" y="263"/>
                  </a:moveTo>
                  <a:lnTo>
                    <a:pt x="847" y="229"/>
                  </a:lnTo>
                  <a:cubicBezTo>
                    <a:pt x="847" y="225"/>
                    <a:pt x="847" y="223"/>
                    <a:pt x="845" y="220"/>
                  </a:cubicBezTo>
                  <a:lnTo>
                    <a:pt x="775" y="79"/>
                  </a:lnTo>
                  <a:cubicBezTo>
                    <a:pt x="771" y="74"/>
                    <a:pt x="764" y="70"/>
                    <a:pt x="758" y="70"/>
                  </a:cubicBezTo>
                  <a:lnTo>
                    <a:pt x="563" y="72"/>
                  </a:lnTo>
                  <a:lnTo>
                    <a:pt x="563" y="19"/>
                  </a:lnTo>
                  <a:cubicBezTo>
                    <a:pt x="563" y="13"/>
                    <a:pt x="561" y="9"/>
                    <a:pt x="559" y="7"/>
                  </a:cubicBezTo>
                  <a:cubicBezTo>
                    <a:pt x="555" y="2"/>
                    <a:pt x="551" y="0"/>
                    <a:pt x="546" y="0"/>
                  </a:cubicBezTo>
                  <a:lnTo>
                    <a:pt x="17" y="5"/>
                  </a:lnTo>
                  <a:cubicBezTo>
                    <a:pt x="13" y="5"/>
                    <a:pt x="9" y="7"/>
                    <a:pt x="4" y="11"/>
                  </a:cubicBezTo>
                  <a:cubicBezTo>
                    <a:pt x="0" y="13"/>
                    <a:pt x="0" y="17"/>
                    <a:pt x="0" y="21"/>
                  </a:cubicBezTo>
                  <a:lnTo>
                    <a:pt x="2" y="339"/>
                  </a:lnTo>
                  <a:cubicBezTo>
                    <a:pt x="2" y="350"/>
                    <a:pt x="9" y="358"/>
                    <a:pt x="19" y="358"/>
                  </a:cubicBezTo>
                  <a:lnTo>
                    <a:pt x="117" y="356"/>
                  </a:lnTo>
                  <a:cubicBezTo>
                    <a:pt x="110" y="367"/>
                    <a:pt x="108" y="379"/>
                    <a:pt x="108" y="392"/>
                  </a:cubicBezTo>
                  <a:cubicBezTo>
                    <a:pt x="108" y="411"/>
                    <a:pt x="115" y="428"/>
                    <a:pt x="129" y="443"/>
                  </a:cubicBezTo>
                  <a:cubicBezTo>
                    <a:pt x="142" y="455"/>
                    <a:pt x="159" y="462"/>
                    <a:pt x="178" y="462"/>
                  </a:cubicBezTo>
                  <a:cubicBezTo>
                    <a:pt x="197" y="462"/>
                    <a:pt x="216" y="455"/>
                    <a:pt x="229" y="441"/>
                  </a:cubicBezTo>
                  <a:cubicBezTo>
                    <a:pt x="229" y="441"/>
                    <a:pt x="231" y="438"/>
                    <a:pt x="231" y="436"/>
                  </a:cubicBezTo>
                  <a:cubicBezTo>
                    <a:pt x="233" y="438"/>
                    <a:pt x="233" y="441"/>
                    <a:pt x="235" y="441"/>
                  </a:cubicBezTo>
                  <a:cubicBezTo>
                    <a:pt x="248" y="453"/>
                    <a:pt x="265" y="462"/>
                    <a:pt x="284" y="462"/>
                  </a:cubicBezTo>
                  <a:cubicBezTo>
                    <a:pt x="303" y="462"/>
                    <a:pt x="322" y="453"/>
                    <a:pt x="335" y="441"/>
                  </a:cubicBezTo>
                  <a:cubicBezTo>
                    <a:pt x="339" y="436"/>
                    <a:pt x="343" y="430"/>
                    <a:pt x="345" y="426"/>
                  </a:cubicBezTo>
                  <a:lnTo>
                    <a:pt x="548" y="424"/>
                  </a:lnTo>
                  <a:lnTo>
                    <a:pt x="614" y="424"/>
                  </a:lnTo>
                  <a:cubicBezTo>
                    <a:pt x="618" y="428"/>
                    <a:pt x="623" y="434"/>
                    <a:pt x="627" y="438"/>
                  </a:cubicBezTo>
                  <a:cubicBezTo>
                    <a:pt x="639" y="451"/>
                    <a:pt x="656" y="458"/>
                    <a:pt x="675" y="458"/>
                  </a:cubicBezTo>
                  <a:cubicBezTo>
                    <a:pt x="694" y="458"/>
                    <a:pt x="714" y="451"/>
                    <a:pt x="726" y="438"/>
                  </a:cubicBezTo>
                  <a:cubicBezTo>
                    <a:pt x="730" y="432"/>
                    <a:pt x="733" y="428"/>
                    <a:pt x="737" y="424"/>
                  </a:cubicBezTo>
                  <a:lnTo>
                    <a:pt x="832" y="422"/>
                  </a:lnTo>
                  <a:cubicBezTo>
                    <a:pt x="836" y="422"/>
                    <a:pt x="841" y="419"/>
                    <a:pt x="845" y="417"/>
                  </a:cubicBezTo>
                  <a:cubicBezTo>
                    <a:pt x="847" y="413"/>
                    <a:pt x="849" y="409"/>
                    <a:pt x="849" y="4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5" name="Gruppieren 924">
            <a:extLst>
              <a:ext uri="{FF2B5EF4-FFF2-40B4-BE49-F238E27FC236}">
                <a16:creationId xmlns:a16="http://schemas.microsoft.com/office/drawing/2014/main" id="{08964E57-CB65-4AD2-A90F-DAAEB80D4A9E}"/>
              </a:ext>
            </a:extLst>
          </p:cNvPr>
          <p:cNvGrpSpPr>
            <a:grpSpLocks noChangeAspect="1"/>
          </p:cNvGrpSpPr>
          <p:nvPr/>
        </p:nvGrpSpPr>
        <p:grpSpPr>
          <a:xfrm>
            <a:off x="7582572" y="5768175"/>
            <a:ext cx="328296" cy="328528"/>
            <a:chOff x="10011621" y="5189250"/>
            <a:chExt cx="328296" cy="328528"/>
          </a:xfrm>
          <a:solidFill>
            <a:srgbClr val="007AB3"/>
          </a:solidFill>
        </p:grpSpPr>
        <p:sp>
          <p:nvSpPr>
            <p:cNvPr id="926" name="Freihandform 1912">
              <a:extLst>
                <a:ext uri="{FF2B5EF4-FFF2-40B4-BE49-F238E27FC236}">
                  <a16:creationId xmlns:a16="http://schemas.microsoft.com/office/drawing/2014/main" id="{293506A4-09A6-408F-A32D-C8C554C981D2}"/>
                </a:ext>
              </a:extLst>
            </p:cNvPr>
            <p:cNvSpPr/>
            <p:nvPr/>
          </p:nvSpPr>
          <p:spPr>
            <a:xfrm>
              <a:off x="10011621" y="5189250"/>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7" name="Freihandform 1913">
              <a:extLst>
                <a:ext uri="{FF2B5EF4-FFF2-40B4-BE49-F238E27FC236}">
                  <a16:creationId xmlns:a16="http://schemas.microsoft.com/office/drawing/2014/main" id="{FEA742E2-F454-47A4-8D35-AEA48FDFFDC8}"/>
                </a:ext>
              </a:extLst>
            </p:cNvPr>
            <p:cNvSpPr/>
            <p:nvPr/>
          </p:nvSpPr>
          <p:spPr>
            <a:xfrm>
              <a:off x="10077047" y="5328249"/>
              <a:ext cx="155533" cy="123402"/>
            </a:xfrm>
            <a:custGeom>
              <a:avLst/>
              <a:gdLst/>
              <a:ahLst/>
              <a:cxnLst>
                <a:cxn ang="3cd4">
                  <a:pos x="hc" y="t"/>
                </a:cxn>
                <a:cxn ang="cd2">
                  <a:pos x="l" y="vc"/>
                </a:cxn>
                <a:cxn ang="cd4">
                  <a:pos x="hc" y="b"/>
                </a:cxn>
                <a:cxn ang="0">
                  <a:pos x="r" y="vc"/>
                </a:cxn>
              </a:cxnLst>
              <a:rect l="l" t="t" r="r" b="b"/>
              <a:pathLst>
                <a:path w="669" h="531">
                  <a:moveTo>
                    <a:pt x="570" y="320"/>
                  </a:moveTo>
                  <a:cubicBezTo>
                    <a:pt x="559" y="320"/>
                    <a:pt x="551" y="328"/>
                    <a:pt x="551" y="337"/>
                  </a:cubicBezTo>
                  <a:lnTo>
                    <a:pt x="551" y="421"/>
                  </a:lnTo>
                  <a:cubicBezTo>
                    <a:pt x="551" y="432"/>
                    <a:pt x="548" y="436"/>
                    <a:pt x="542" y="436"/>
                  </a:cubicBezTo>
                  <a:lnTo>
                    <a:pt x="521" y="436"/>
                  </a:lnTo>
                  <a:cubicBezTo>
                    <a:pt x="519" y="436"/>
                    <a:pt x="517" y="436"/>
                    <a:pt x="515" y="438"/>
                  </a:cubicBezTo>
                  <a:lnTo>
                    <a:pt x="515" y="436"/>
                  </a:lnTo>
                  <a:cubicBezTo>
                    <a:pt x="504" y="436"/>
                    <a:pt x="498" y="445"/>
                    <a:pt x="498" y="455"/>
                  </a:cubicBezTo>
                  <a:lnTo>
                    <a:pt x="498" y="491"/>
                  </a:lnTo>
                  <a:cubicBezTo>
                    <a:pt x="498" y="491"/>
                    <a:pt x="498" y="493"/>
                    <a:pt x="498" y="495"/>
                  </a:cubicBezTo>
                  <a:lnTo>
                    <a:pt x="476" y="495"/>
                  </a:lnTo>
                  <a:cubicBezTo>
                    <a:pt x="476" y="493"/>
                    <a:pt x="476" y="491"/>
                    <a:pt x="476" y="491"/>
                  </a:cubicBezTo>
                  <a:lnTo>
                    <a:pt x="476" y="455"/>
                  </a:lnTo>
                  <a:cubicBezTo>
                    <a:pt x="476" y="447"/>
                    <a:pt x="470" y="440"/>
                    <a:pt x="464" y="438"/>
                  </a:cubicBezTo>
                  <a:cubicBezTo>
                    <a:pt x="462" y="436"/>
                    <a:pt x="457" y="436"/>
                    <a:pt x="455" y="436"/>
                  </a:cubicBezTo>
                  <a:lnTo>
                    <a:pt x="216" y="436"/>
                  </a:lnTo>
                  <a:cubicBezTo>
                    <a:pt x="212" y="436"/>
                    <a:pt x="210" y="436"/>
                    <a:pt x="208" y="438"/>
                  </a:cubicBezTo>
                  <a:cubicBezTo>
                    <a:pt x="199" y="440"/>
                    <a:pt x="193" y="447"/>
                    <a:pt x="193" y="455"/>
                  </a:cubicBezTo>
                  <a:lnTo>
                    <a:pt x="193" y="491"/>
                  </a:lnTo>
                  <a:cubicBezTo>
                    <a:pt x="193" y="491"/>
                    <a:pt x="193" y="493"/>
                    <a:pt x="193" y="495"/>
                  </a:cubicBezTo>
                  <a:lnTo>
                    <a:pt x="174" y="495"/>
                  </a:lnTo>
                  <a:cubicBezTo>
                    <a:pt x="174" y="493"/>
                    <a:pt x="174" y="491"/>
                    <a:pt x="174" y="491"/>
                  </a:cubicBezTo>
                  <a:lnTo>
                    <a:pt x="174" y="455"/>
                  </a:lnTo>
                  <a:cubicBezTo>
                    <a:pt x="174" y="445"/>
                    <a:pt x="165" y="436"/>
                    <a:pt x="157" y="436"/>
                  </a:cubicBezTo>
                  <a:lnTo>
                    <a:pt x="127" y="436"/>
                  </a:lnTo>
                  <a:cubicBezTo>
                    <a:pt x="121" y="436"/>
                    <a:pt x="119" y="432"/>
                    <a:pt x="119" y="421"/>
                  </a:cubicBezTo>
                  <a:lnTo>
                    <a:pt x="119" y="337"/>
                  </a:lnTo>
                  <a:cubicBezTo>
                    <a:pt x="119" y="328"/>
                    <a:pt x="110" y="320"/>
                    <a:pt x="102" y="320"/>
                  </a:cubicBezTo>
                  <a:cubicBezTo>
                    <a:pt x="62" y="318"/>
                    <a:pt x="36" y="292"/>
                    <a:pt x="36" y="258"/>
                  </a:cubicBezTo>
                  <a:cubicBezTo>
                    <a:pt x="36" y="227"/>
                    <a:pt x="64" y="199"/>
                    <a:pt x="95" y="199"/>
                  </a:cubicBezTo>
                  <a:lnTo>
                    <a:pt x="98" y="199"/>
                  </a:lnTo>
                  <a:cubicBezTo>
                    <a:pt x="110" y="199"/>
                    <a:pt x="119" y="199"/>
                    <a:pt x="127" y="201"/>
                  </a:cubicBezTo>
                  <a:cubicBezTo>
                    <a:pt x="146" y="205"/>
                    <a:pt x="155" y="212"/>
                    <a:pt x="155" y="224"/>
                  </a:cubicBezTo>
                  <a:lnTo>
                    <a:pt x="155" y="260"/>
                  </a:lnTo>
                  <a:cubicBezTo>
                    <a:pt x="155" y="286"/>
                    <a:pt x="157" y="303"/>
                    <a:pt x="167" y="326"/>
                  </a:cubicBezTo>
                  <a:cubicBezTo>
                    <a:pt x="176" y="345"/>
                    <a:pt x="197" y="360"/>
                    <a:pt x="218" y="360"/>
                  </a:cubicBezTo>
                  <a:lnTo>
                    <a:pt x="457" y="360"/>
                  </a:lnTo>
                  <a:cubicBezTo>
                    <a:pt x="476" y="360"/>
                    <a:pt x="495" y="345"/>
                    <a:pt x="504" y="326"/>
                  </a:cubicBezTo>
                  <a:cubicBezTo>
                    <a:pt x="515" y="303"/>
                    <a:pt x="517" y="286"/>
                    <a:pt x="517" y="260"/>
                  </a:cubicBezTo>
                  <a:lnTo>
                    <a:pt x="517" y="224"/>
                  </a:lnTo>
                  <a:cubicBezTo>
                    <a:pt x="517" y="212"/>
                    <a:pt x="525" y="205"/>
                    <a:pt x="542" y="201"/>
                  </a:cubicBezTo>
                  <a:cubicBezTo>
                    <a:pt x="553" y="199"/>
                    <a:pt x="561" y="199"/>
                    <a:pt x="574" y="199"/>
                  </a:cubicBezTo>
                  <a:lnTo>
                    <a:pt x="576" y="199"/>
                  </a:lnTo>
                  <a:cubicBezTo>
                    <a:pt x="608" y="199"/>
                    <a:pt x="635" y="227"/>
                    <a:pt x="635" y="258"/>
                  </a:cubicBezTo>
                  <a:cubicBezTo>
                    <a:pt x="635" y="292"/>
                    <a:pt x="610" y="318"/>
                    <a:pt x="570" y="320"/>
                  </a:cubicBezTo>
                  <a:close/>
                  <a:moveTo>
                    <a:pt x="172" y="57"/>
                  </a:moveTo>
                  <a:cubicBezTo>
                    <a:pt x="178" y="36"/>
                    <a:pt x="178" y="36"/>
                    <a:pt x="195" y="36"/>
                  </a:cubicBezTo>
                  <a:lnTo>
                    <a:pt x="479" y="36"/>
                  </a:lnTo>
                  <a:cubicBezTo>
                    <a:pt x="495" y="36"/>
                    <a:pt x="500" y="38"/>
                    <a:pt x="502" y="57"/>
                  </a:cubicBezTo>
                  <a:lnTo>
                    <a:pt x="534" y="165"/>
                  </a:lnTo>
                  <a:cubicBezTo>
                    <a:pt x="502" y="174"/>
                    <a:pt x="481" y="191"/>
                    <a:pt x="481" y="224"/>
                  </a:cubicBezTo>
                  <a:lnTo>
                    <a:pt x="481" y="260"/>
                  </a:lnTo>
                  <a:cubicBezTo>
                    <a:pt x="481" y="279"/>
                    <a:pt x="479" y="294"/>
                    <a:pt x="472" y="309"/>
                  </a:cubicBezTo>
                  <a:cubicBezTo>
                    <a:pt x="468" y="315"/>
                    <a:pt x="462" y="322"/>
                    <a:pt x="457" y="322"/>
                  </a:cubicBezTo>
                  <a:lnTo>
                    <a:pt x="218" y="322"/>
                  </a:lnTo>
                  <a:cubicBezTo>
                    <a:pt x="212" y="322"/>
                    <a:pt x="201" y="315"/>
                    <a:pt x="197" y="309"/>
                  </a:cubicBezTo>
                  <a:cubicBezTo>
                    <a:pt x="191" y="294"/>
                    <a:pt x="189" y="279"/>
                    <a:pt x="189" y="260"/>
                  </a:cubicBezTo>
                  <a:lnTo>
                    <a:pt x="189" y="224"/>
                  </a:lnTo>
                  <a:cubicBezTo>
                    <a:pt x="189" y="193"/>
                    <a:pt x="170" y="174"/>
                    <a:pt x="140" y="167"/>
                  </a:cubicBezTo>
                  <a:close/>
                  <a:moveTo>
                    <a:pt x="576" y="163"/>
                  </a:moveTo>
                  <a:lnTo>
                    <a:pt x="574" y="163"/>
                  </a:lnTo>
                  <a:cubicBezTo>
                    <a:pt x="572" y="163"/>
                    <a:pt x="572" y="163"/>
                    <a:pt x="570" y="163"/>
                  </a:cubicBezTo>
                  <a:lnTo>
                    <a:pt x="536" y="47"/>
                  </a:lnTo>
                  <a:cubicBezTo>
                    <a:pt x="529" y="11"/>
                    <a:pt x="508" y="-2"/>
                    <a:pt x="479" y="0"/>
                  </a:cubicBezTo>
                  <a:lnTo>
                    <a:pt x="197" y="0"/>
                  </a:lnTo>
                  <a:cubicBezTo>
                    <a:pt x="165" y="-2"/>
                    <a:pt x="148" y="9"/>
                    <a:pt x="138" y="47"/>
                  </a:cubicBezTo>
                  <a:lnTo>
                    <a:pt x="104" y="163"/>
                  </a:lnTo>
                  <a:cubicBezTo>
                    <a:pt x="102" y="163"/>
                    <a:pt x="100" y="163"/>
                    <a:pt x="98" y="163"/>
                  </a:cubicBezTo>
                  <a:lnTo>
                    <a:pt x="95" y="163"/>
                  </a:lnTo>
                  <a:cubicBezTo>
                    <a:pt x="45" y="163"/>
                    <a:pt x="0" y="207"/>
                    <a:pt x="0" y="258"/>
                  </a:cubicBezTo>
                  <a:cubicBezTo>
                    <a:pt x="0" y="309"/>
                    <a:pt x="34" y="345"/>
                    <a:pt x="83" y="354"/>
                  </a:cubicBezTo>
                  <a:lnTo>
                    <a:pt x="83" y="421"/>
                  </a:lnTo>
                  <a:cubicBezTo>
                    <a:pt x="83" y="451"/>
                    <a:pt x="100" y="472"/>
                    <a:pt x="127" y="474"/>
                  </a:cubicBezTo>
                  <a:lnTo>
                    <a:pt x="138" y="474"/>
                  </a:lnTo>
                  <a:lnTo>
                    <a:pt x="138" y="491"/>
                  </a:lnTo>
                  <a:cubicBezTo>
                    <a:pt x="138" y="493"/>
                    <a:pt x="138" y="495"/>
                    <a:pt x="138" y="500"/>
                  </a:cubicBezTo>
                  <a:cubicBezTo>
                    <a:pt x="138" y="506"/>
                    <a:pt x="138" y="506"/>
                    <a:pt x="138" y="508"/>
                  </a:cubicBezTo>
                  <a:cubicBezTo>
                    <a:pt x="138" y="517"/>
                    <a:pt x="140" y="521"/>
                    <a:pt x="146" y="527"/>
                  </a:cubicBezTo>
                  <a:cubicBezTo>
                    <a:pt x="153" y="531"/>
                    <a:pt x="155" y="531"/>
                    <a:pt x="174" y="531"/>
                  </a:cubicBezTo>
                  <a:lnTo>
                    <a:pt x="195" y="531"/>
                  </a:lnTo>
                  <a:cubicBezTo>
                    <a:pt x="214" y="531"/>
                    <a:pt x="214" y="531"/>
                    <a:pt x="220" y="527"/>
                  </a:cubicBezTo>
                  <a:cubicBezTo>
                    <a:pt x="227" y="521"/>
                    <a:pt x="229" y="517"/>
                    <a:pt x="229" y="508"/>
                  </a:cubicBezTo>
                  <a:cubicBezTo>
                    <a:pt x="229" y="506"/>
                    <a:pt x="229" y="506"/>
                    <a:pt x="229" y="500"/>
                  </a:cubicBezTo>
                  <a:cubicBezTo>
                    <a:pt x="229" y="495"/>
                    <a:pt x="229" y="493"/>
                    <a:pt x="229" y="491"/>
                  </a:cubicBezTo>
                  <a:lnTo>
                    <a:pt x="229" y="474"/>
                  </a:lnTo>
                  <a:lnTo>
                    <a:pt x="440" y="474"/>
                  </a:lnTo>
                  <a:lnTo>
                    <a:pt x="440" y="491"/>
                  </a:lnTo>
                  <a:cubicBezTo>
                    <a:pt x="440" y="493"/>
                    <a:pt x="440" y="495"/>
                    <a:pt x="440" y="497"/>
                  </a:cubicBezTo>
                  <a:cubicBezTo>
                    <a:pt x="440" y="504"/>
                    <a:pt x="440" y="506"/>
                    <a:pt x="440" y="508"/>
                  </a:cubicBezTo>
                  <a:cubicBezTo>
                    <a:pt x="443" y="514"/>
                    <a:pt x="445" y="521"/>
                    <a:pt x="449" y="525"/>
                  </a:cubicBezTo>
                  <a:cubicBezTo>
                    <a:pt x="457" y="531"/>
                    <a:pt x="460" y="531"/>
                    <a:pt x="476" y="531"/>
                  </a:cubicBezTo>
                  <a:lnTo>
                    <a:pt x="500" y="531"/>
                  </a:lnTo>
                  <a:cubicBezTo>
                    <a:pt x="517" y="531"/>
                    <a:pt x="519" y="531"/>
                    <a:pt x="525" y="527"/>
                  </a:cubicBezTo>
                  <a:cubicBezTo>
                    <a:pt x="531" y="521"/>
                    <a:pt x="534" y="514"/>
                    <a:pt x="534" y="508"/>
                  </a:cubicBezTo>
                  <a:cubicBezTo>
                    <a:pt x="534" y="506"/>
                    <a:pt x="534" y="504"/>
                    <a:pt x="531" y="500"/>
                  </a:cubicBezTo>
                  <a:cubicBezTo>
                    <a:pt x="531" y="495"/>
                    <a:pt x="531" y="493"/>
                    <a:pt x="531" y="491"/>
                  </a:cubicBezTo>
                  <a:lnTo>
                    <a:pt x="531" y="474"/>
                  </a:lnTo>
                  <a:lnTo>
                    <a:pt x="542" y="474"/>
                  </a:lnTo>
                  <a:cubicBezTo>
                    <a:pt x="572" y="472"/>
                    <a:pt x="587" y="451"/>
                    <a:pt x="587" y="421"/>
                  </a:cubicBezTo>
                  <a:lnTo>
                    <a:pt x="587" y="354"/>
                  </a:lnTo>
                  <a:cubicBezTo>
                    <a:pt x="637" y="345"/>
                    <a:pt x="669" y="309"/>
                    <a:pt x="669" y="258"/>
                  </a:cubicBezTo>
                  <a:cubicBezTo>
                    <a:pt x="669" y="205"/>
                    <a:pt x="627" y="163"/>
                    <a:pt x="576" y="16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28" name="Freihandform 1914">
              <a:extLst>
                <a:ext uri="{FF2B5EF4-FFF2-40B4-BE49-F238E27FC236}">
                  <a16:creationId xmlns:a16="http://schemas.microsoft.com/office/drawing/2014/main" id="{E0BBB2EA-EB78-4258-B9EB-D7ABF5B1DCA1}"/>
                </a:ext>
              </a:extLst>
            </p:cNvPr>
            <p:cNvSpPr/>
            <p:nvPr/>
          </p:nvSpPr>
          <p:spPr>
            <a:xfrm>
              <a:off x="10210228" y="5254906"/>
              <a:ext cx="63796" cy="76602"/>
            </a:xfrm>
            <a:custGeom>
              <a:avLst/>
              <a:gdLst/>
              <a:ahLst/>
              <a:cxnLst>
                <a:cxn ang="3cd4">
                  <a:pos x="hc" y="t"/>
                </a:cxn>
                <a:cxn ang="cd2">
                  <a:pos x="l" y="vc"/>
                </a:cxn>
                <a:cxn ang="cd4">
                  <a:pos x="hc" y="b"/>
                </a:cxn>
                <a:cxn ang="0">
                  <a:pos x="r" y="vc"/>
                </a:cxn>
              </a:cxnLst>
              <a:rect l="l" t="t" r="r" b="b"/>
              <a:pathLst>
                <a:path w="275" h="330">
                  <a:moveTo>
                    <a:pt x="264" y="12"/>
                  </a:moveTo>
                  <a:cubicBezTo>
                    <a:pt x="245" y="4"/>
                    <a:pt x="224" y="0"/>
                    <a:pt x="201" y="0"/>
                  </a:cubicBezTo>
                  <a:cubicBezTo>
                    <a:pt x="129" y="0"/>
                    <a:pt x="70" y="46"/>
                    <a:pt x="46" y="112"/>
                  </a:cubicBezTo>
                  <a:lnTo>
                    <a:pt x="19" y="112"/>
                  </a:lnTo>
                  <a:cubicBezTo>
                    <a:pt x="8" y="112"/>
                    <a:pt x="0" y="118"/>
                    <a:pt x="0" y="129"/>
                  </a:cubicBezTo>
                  <a:cubicBezTo>
                    <a:pt x="0" y="139"/>
                    <a:pt x="8" y="146"/>
                    <a:pt x="19" y="146"/>
                  </a:cubicBezTo>
                  <a:lnTo>
                    <a:pt x="38" y="146"/>
                  </a:lnTo>
                  <a:cubicBezTo>
                    <a:pt x="38" y="152"/>
                    <a:pt x="36" y="158"/>
                    <a:pt x="36" y="165"/>
                  </a:cubicBezTo>
                  <a:cubicBezTo>
                    <a:pt x="36" y="171"/>
                    <a:pt x="38" y="177"/>
                    <a:pt x="38" y="184"/>
                  </a:cubicBezTo>
                  <a:lnTo>
                    <a:pt x="19" y="184"/>
                  </a:lnTo>
                  <a:cubicBezTo>
                    <a:pt x="8" y="184"/>
                    <a:pt x="0" y="192"/>
                    <a:pt x="0" y="203"/>
                  </a:cubicBezTo>
                  <a:cubicBezTo>
                    <a:pt x="0" y="211"/>
                    <a:pt x="8" y="220"/>
                    <a:pt x="19" y="220"/>
                  </a:cubicBezTo>
                  <a:lnTo>
                    <a:pt x="46" y="220"/>
                  </a:lnTo>
                  <a:cubicBezTo>
                    <a:pt x="70" y="283"/>
                    <a:pt x="129" y="330"/>
                    <a:pt x="201" y="330"/>
                  </a:cubicBezTo>
                  <a:cubicBezTo>
                    <a:pt x="222" y="330"/>
                    <a:pt x="241" y="326"/>
                    <a:pt x="260" y="319"/>
                  </a:cubicBezTo>
                  <a:cubicBezTo>
                    <a:pt x="268" y="315"/>
                    <a:pt x="273" y="304"/>
                    <a:pt x="271" y="296"/>
                  </a:cubicBezTo>
                  <a:cubicBezTo>
                    <a:pt x="266" y="288"/>
                    <a:pt x="256" y="283"/>
                    <a:pt x="247" y="285"/>
                  </a:cubicBezTo>
                  <a:cubicBezTo>
                    <a:pt x="233" y="292"/>
                    <a:pt x="218" y="296"/>
                    <a:pt x="201" y="296"/>
                  </a:cubicBezTo>
                  <a:cubicBezTo>
                    <a:pt x="150" y="296"/>
                    <a:pt x="106" y="264"/>
                    <a:pt x="84" y="220"/>
                  </a:cubicBezTo>
                  <a:lnTo>
                    <a:pt x="203" y="220"/>
                  </a:lnTo>
                  <a:cubicBezTo>
                    <a:pt x="213" y="220"/>
                    <a:pt x="220" y="211"/>
                    <a:pt x="220" y="203"/>
                  </a:cubicBezTo>
                  <a:cubicBezTo>
                    <a:pt x="220" y="192"/>
                    <a:pt x="213" y="184"/>
                    <a:pt x="203" y="184"/>
                  </a:cubicBezTo>
                  <a:lnTo>
                    <a:pt x="74" y="184"/>
                  </a:lnTo>
                  <a:cubicBezTo>
                    <a:pt x="74" y="177"/>
                    <a:pt x="72" y="171"/>
                    <a:pt x="72" y="165"/>
                  </a:cubicBezTo>
                  <a:cubicBezTo>
                    <a:pt x="72" y="158"/>
                    <a:pt x="74" y="152"/>
                    <a:pt x="74" y="146"/>
                  </a:cubicBezTo>
                  <a:lnTo>
                    <a:pt x="201" y="146"/>
                  </a:lnTo>
                  <a:cubicBezTo>
                    <a:pt x="211" y="146"/>
                    <a:pt x="218" y="139"/>
                    <a:pt x="218" y="129"/>
                  </a:cubicBezTo>
                  <a:cubicBezTo>
                    <a:pt x="218" y="118"/>
                    <a:pt x="211" y="112"/>
                    <a:pt x="201" y="112"/>
                  </a:cubicBezTo>
                  <a:lnTo>
                    <a:pt x="84" y="112"/>
                  </a:lnTo>
                  <a:cubicBezTo>
                    <a:pt x="106" y="67"/>
                    <a:pt x="150" y="36"/>
                    <a:pt x="201" y="36"/>
                  </a:cubicBezTo>
                  <a:cubicBezTo>
                    <a:pt x="218" y="36"/>
                    <a:pt x="235" y="40"/>
                    <a:pt x="252" y="46"/>
                  </a:cubicBezTo>
                  <a:cubicBezTo>
                    <a:pt x="260" y="50"/>
                    <a:pt x="271" y="46"/>
                    <a:pt x="275" y="36"/>
                  </a:cubicBezTo>
                  <a:cubicBezTo>
                    <a:pt x="277" y="27"/>
                    <a:pt x="273" y="17"/>
                    <a:pt x="264"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29" name="Gruppieren 928">
            <a:extLst>
              <a:ext uri="{FF2B5EF4-FFF2-40B4-BE49-F238E27FC236}">
                <a16:creationId xmlns:a16="http://schemas.microsoft.com/office/drawing/2014/main" id="{4ADDB88F-662E-44C3-BA35-7517C084D5FC}"/>
              </a:ext>
            </a:extLst>
          </p:cNvPr>
          <p:cNvGrpSpPr>
            <a:grpSpLocks noChangeAspect="1"/>
          </p:cNvGrpSpPr>
          <p:nvPr/>
        </p:nvGrpSpPr>
        <p:grpSpPr>
          <a:xfrm>
            <a:off x="4921513" y="5768175"/>
            <a:ext cx="328528" cy="328528"/>
            <a:chOff x="7350562" y="5189250"/>
            <a:chExt cx="328528" cy="328528"/>
          </a:xfrm>
          <a:solidFill>
            <a:srgbClr val="007AB3"/>
          </a:solidFill>
        </p:grpSpPr>
        <p:sp>
          <p:nvSpPr>
            <p:cNvPr id="930" name="Freihandform 1916">
              <a:extLst>
                <a:ext uri="{FF2B5EF4-FFF2-40B4-BE49-F238E27FC236}">
                  <a16:creationId xmlns:a16="http://schemas.microsoft.com/office/drawing/2014/main" id="{C418386F-1C5D-4489-9787-29747933B9B5}"/>
                </a:ext>
              </a:extLst>
            </p:cNvPr>
            <p:cNvSpPr/>
            <p:nvPr/>
          </p:nvSpPr>
          <p:spPr>
            <a:xfrm>
              <a:off x="735056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1" name="Freihandform 1917">
              <a:extLst>
                <a:ext uri="{FF2B5EF4-FFF2-40B4-BE49-F238E27FC236}">
                  <a16:creationId xmlns:a16="http://schemas.microsoft.com/office/drawing/2014/main" id="{C0D93D41-E962-4D5D-B77A-0ECED1515A2F}"/>
                </a:ext>
              </a:extLst>
            </p:cNvPr>
            <p:cNvSpPr/>
            <p:nvPr/>
          </p:nvSpPr>
          <p:spPr>
            <a:xfrm>
              <a:off x="7416221" y="5254906"/>
              <a:ext cx="196745" cy="196745"/>
            </a:xfrm>
            <a:custGeom>
              <a:avLst/>
              <a:gdLst/>
              <a:ahLst/>
              <a:cxnLst>
                <a:cxn ang="3cd4">
                  <a:pos x="hc" y="t"/>
                </a:cxn>
                <a:cxn ang="cd2">
                  <a:pos x="l" y="vc"/>
                </a:cxn>
                <a:cxn ang="cd4">
                  <a:pos x="hc" y="b"/>
                </a:cxn>
                <a:cxn ang="0">
                  <a:pos x="r" y="vc"/>
                </a:cxn>
              </a:cxnLst>
              <a:rect l="l" t="t" r="r" b="b"/>
              <a:pathLst>
                <a:path w="846" h="846">
                  <a:moveTo>
                    <a:pt x="812" y="565"/>
                  </a:moveTo>
                  <a:lnTo>
                    <a:pt x="582" y="565"/>
                  </a:lnTo>
                  <a:cubicBezTo>
                    <a:pt x="571" y="565"/>
                    <a:pt x="565" y="571"/>
                    <a:pt x="565" y="582"/>
                  </a:cubicBezTo>
                  <a:lnTo>
                    <a:pt x="565" y="812"/>
                  </a:lnTo>
                  <a:lnTo>
                    <a:pt x="283" y="812"/>
                  </a:lnTo>
                  <a:lnTo>
                    <a:pt x="283" y="582"/>
                  </a:lnTo>
                  <a:cubicBezTo>
                    <a:pt x="283" y="571"/>
                    <a:pt x="275" y="565"/>
                    <a:pt x="264" y="565"/>
                  </a:cubicBezTo>
                  <a:lnTo>
                    <a:pt x="35" y="565"/>
                  </a:lnTo>
                  <a:lnTo>
                    <a:pt x="35" y="283"/>
                  </a:lnTo>
                  <a:lnTo>
                    <a:pt x="264" y="283"/>
                  </a:lnTo>
                  <a:cubicBezTo>
                    <a:pt x="275" y="283"/>
                    <a:pt x="283" y="275"/>
                    <a:pt x="283" y="264"/>
                  </a:cubicBezTo>
                  <a:lnTo>
                    <a:pt x="283" y="36"/>
                  </a:lnTo>
                  <a:lnTo>
                    <a:pt x="565" y="36"/>
                  </a:lnTo>
                  <a:lnTo>
                    <a:pt x="565" y="264"/>
                  </a:lnTo>
                  <a:cubicBezTo>
                    <a:pt x="565" y="275"/>
                    <a:pt x="571" y="283"/>
                    <a:pt x="582" y="283"/>
                  </a:cubicBezTo>
                  <a:lnTo>
                    <a:pt x="812" y="283"/>
                  </a:lnTo>
                  <a:close/>
                  <a:moveTo>
                    <a:pt x="829" y="247"/>
                  </a:moveTo>
                  <a:lnTo>
                    <a:pt x="601" y="247"/>
                  </a:lnTo>
                  <a:lnTo>
                    <a:pt x="601" y="19"/>
                  </a:lnTo>
                  <a:cubicBezTo>
                    <a:pt x="601" y="8"/>
                    <a:pt x="592" y="0"/>
                    <a:pt x="582" y="0"/>
                  </a:cubicBezTo>
                  <a:lnTo>
                    <a:pt x="264" y="0"/>
                  </a:lnTo>
                  <a:cubicBezTo>
                    <a:pt x="254" y="0"/>
                    <a:pt x="247" y="8"/>
                    <a:pt x="247" y="19"/>
                  </a:cubicBezTo>
                  <a:lnTo>
                    <a:pt x="247" y="247"/>
                  </a:lnTo>
                  <a:lnTo>
                    <a:pt x="19" y="247"/>
                  </a:lnTo>
                  <a:cubicBezTo>
                    <a:pt x="8" y="247"/>
                    <a:pt x="0" y="254"/>
                    <a:pt x="0" y="264"/>
                  </a:cubicBezTo>
                  <a:lnTo>
                    <a:pt x="0" y="582"/>
                  </a:lnTo>
                  <a:cubicBezTo>
                    <a:pt x="0" y="592"/>
                    <a:pt x="8" y="601"/>
                    <a:pt x="19" y="601"/>
                  </a:cubicBezTo>
                  <a:lnTo>
                    <a:pt x="247" y="601"/>
                  </a:lnTo>
                  <a:lnTo>
                    <a:pt x="247" y="829"/>
                  </a:lnTo>
                  <a:cubicBezTo>
                    <a:pt x="247" y="840"/>
                    <a:pt x="254" y="846"/>
                    <a:pt x="264" y="846"/>
                  </a:cubicBezTo>
                  <a:lnTo>
                    <a:pt x="582" y="846"/>
                  </a:lnTo>
                  <a:cubicBezTo>
                    <a:pt x="592" y="846"/>
                    <a:pt x="601" y="840"/>
                    <a:pt x="601" y="829"/>
                  </a:cubicBezTo>
                  <a:lnTo>
                    <a:pt x="601" y="601"/>
                  </a:lnTo>
                  <a:lnTo>
                    <a:pt x="829" y="601"/>
                  </a:lnTo>
                  <a:cubicBezTo>
                    <a:pt x="840" y="601"/>
                    <a:pt x="846" y="592"/>
                    <a:pt x="846" y="582"/>
                  </a:cubicBezTo>
                  <a:lnTo>
                    <a:pt x="846" y="264"/>
                  </a:lnTo>
                  <a:cubicBezTo>
                    <a:pt x="846" y="254"/>
                    <a:pt x="840" y="247"/>
                    <a:pt x="829" y="24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32" name="Gruppieren 931">
            <a:extLst>
              <a:ext uri="{FF2B5EF4-FFF2-40B4-BE49-F238E27FC236}">
                <a16:creationId xmlns:a16="http://schemas.microsoft.com/office/drawing/2014/main" id="{34EC3E93-29A1-4673-B0CA-9D440BC82E67}"/>
              </a:ext>
            </a:extLst>
          </p:cNvPr>
          <p:cNvGrpSpPr>
            <a:grpSpLocks noChangeAspect="1"/>
          </p:cNvGrpSpPr>
          <p:nvPr/>
        </p:nvGrpSpPr>
        <p:grpSpPr>
          <a:xfrm>
            <a:off x="8026120" y="5768175"/>
            <a:ext cx="327369" cy="327600"/>
            <a:chOff x="10455168" y="5189250"/>
            <a:chExt cx="328296" cy="328528"/>
          </a:xfrm>
          <a:solidFill>
            <a:srgbClr val="007AB3"/>
          </a:solidFill>
        </p:grpSpPr>
        <p:sp>
          <p:nvSpPr>
            <p:cNvPr id="933" name="Freihandform 1919">
              <a:extLst>
                <a:ext uri="{FF2B5EF4-FFF2-40B4-BE49-F238E27FC236}">
                  <a16:creationId xmlns:a16="http://schemas.microsoft.com/office/drawing/2014/main" id="{3B5A8334-0B8C-4929-94F3-E0EB172B1362}"/>
                </a:ext>
              </a:extLst>
            </p:cNvPr>
            <p:cNvSpPr/>
            <p:nvPr/>
          </p:nvSpPr>
          <p:spPr>
            <a:xfrm>
              <a:off x="10455168" y="5189250"/>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4" name="Freihandform 1920">
              <a:extLst>
                <a:ext uri="{FF2B5EF4-FFF2-40B4-BE49-F238E27FC236}">
                  <a16:creationId xmlns:a16="http://schemas.microsoft.com/office/drawing/2014/main" id="{3FBD0181-242E-4989-9616-49839617953C}"/>
                </a:ext>
              </a:extLst>
            </p:cNvPr>
            <p:cNvSpPr/>
            <p:nvPr/>
          </p:nvSpPr>
          <p:spPr>
            <a:xfrm>
              <a:off x="10545276" y="5368063"/>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30"/>
                    <a:pt x="142" y="20"/>
                  </a:cubicBezTo>
                  <a:cubicBezTo>
                    <a:pt x="142" y="9"/>
                    <a:pt x="135" y="0"/>
                    <a:pt x="125" y="0"/>
                  </a:cubicBezTo>
                  <a:lnTo>
                    <a:pt x="19" y="0"/>
                  </a:lnTo>
                  <a:cubicBezTo>
                    <a:pt x="8" y="0"/>
                    <a:pt x="0" y="9"/>
                    <a:pt x="0" y="20"/>
                  </a:cubicBezTo>
                  <a:cubicBezTo>
                    <a:pt x="0" y="30"/>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5" name="Freihandform 1921">
              <a:extLst>
                <a:ext uri="{FF2B5EF4-FFF2-40B4-BE49-F238E27FC236}">
                  <a16:creationId xmlns:a16="http://schemas.microsoft.com/office/drawing/2014/main" id="{63653284-B154-4DB2-95F0-CFF3B6820538}"/>
                </a:ext>
              </a:extLst>
            </p:cNvPr>
            <p:cNvSpPr/>
            <p:nvPr/>
          </p:nvSpPr>
          <p:spPr>
            <a:xfrm>
              <a:off x="10602320" y="5393442"/>
              <a:ext cx="32830" cy="25379"/>
            </a:xfrm>
            <a:custGeom>
              <a:avLst/>
              <a:gdLst/>
              <a:ahLst/>
              <a:cxnLst>
                <a:cxn ang="3cd4">
                  <a:pos x="hc" y="t"/>
                </a:cxn>
                <a:cxn ang="cd2">
                  <a:pos x="l" y="vc"/>
                </a:cxn>
                <a:cxn ang="cd4">
                  <a:pos x="hc" y="b"/>
                </a:cxn>
                <a:cxn ang="0">
                  <a:pos x="r" y="vc"/>
                </a:cxn>
              </a:cxnLst>
              <a:rect l="l" t="t" r="r" b="b"/>
              <a:pathLst>
                <a:path w="142" h="110">
                  <a:moveTo>
                    <a:pt x="39" y="105"/>
                  </a:moveTo>
                  <a:cubicBezTo>
                    <a:pt x="45" y="112"/>
                    <a:pt x="56" y="112"/>
                    <a:pt x="62" y="105"/>
                  </a:cubicBezTo>
                  <a:lnTo>
                    <a:pt x="136" y="33"/>
                  </a:lnTo>
                  <a:cubicBezTo>
                    <a:pt x="144" y="25"/>
                    <a:pt x="144" y="14"/>
                    <a:pt x="136" y="8"/>
                  </a:cubicBezTo>
                  <a:cubicBezTo>
                    <a:pt x="134" y="-1"/>
                    <a:pt x="123" y="-3"/>
                    <a:pt x="115" y="4"/>
                  </a:cubicBezTo>
                  <a:lnTo>
                    <a:pt x="51" y="65"/>
                  </a:lnTo>
                  <a:lnTo>
                    <a:pt x="30" y="46"/>
                  </a:lnTo>
                  <a:cubicBezTo>
                    <a:pt x="24" y="40"/>
                    <a:pt x="13" y="40"/>
                    <a:pt x="7" y="46"/>
                  </a:cubicBezTo>
                  <a:cubicBezTo>
                    <a:pt x="-2" y="54"/>
                    <a:pt x="-2" y="65"/>
                    <a:pt x="7" y="7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6" name="Freihandform 1922">
              <a:extLst>
                <a:ext uri="{FF2B5EF4-FFF2-40B4-BE49-F238E27FC236}">
                  <a16:creationId xmlns:a16="http://schemas.microsoft.com/office/drawing/2014/main" id="{C3A4C48D-62B9-423F-AA96-588DDFF91D59}"/>
                </a:ext>
              </a:extLst>
            </p:cNvPr>
            <p:cNvSpPr/>
            <p:nvPr/>
          </p:nvSpPr>
          <p:spPr>
            <a:xfrm>
              <a:off x="10660529" y="5401592"/>
              <a:ext cx="32364" cy="8149"/>
            </a:xfrm>
            <a:custGeom>
              <a:avLst/>
              <a:gdLst/>
              <a:ahLst/>
              <a:cxnLst>
                <a:cxn ang="3cd4">
                  <a:pos x="hc" y="t"/>
                </a:cxn>
                <a:cxn ang="cd2">
                  <a:pos x="l" y="vc"/>
                </a:cxn>
                <a:cxn ang="cd4">
                  <a:pos x="hc" y="b"/>
                </a:cxn>
                <a:cxn ang="0">
                  <a:pos x="r" y="vc"/>
                </a:cxn>
              </a:cxnLst>
              <a:rect l="l" t="t" r="r" b="b"/>
              <a:pathLst>
                <a:path w="140" h="36">
                  <a:moveTo>
                    <a:pt x="123" y="0"/>
                  </a:moveTo>
                  <a:lnTo>
                    <a:pt x="17" y="0"/>
                  </a:lnTo>
                  <a:cubicBezTo>
                    <a:pt x="7" y="0"/>
                    <a:pt x="0" y="9"/>
                    <a:pt x="0" y="19"/>
                  </a:cubicBezTo>
                  <a:cubicBezTo>
                    <a:pt x="0" y="30"/>
                    <a:pt x="7" y="36"/>
                    <a:pt x="17" y="36"/>
                  </a:cubicBezTo>
                  <a:lnTo>
                    <a:pt x="123" y="36"/>
                  </a:lnTo>
                  <a:cubicBezTo>
                    <a:pt x="134" y="36"/>
                    <a:pt x="140" y="30"/>
                    <a:pt x="140" y="19"/>
                  </a:cubicBezTo>
                  <a:cubicBezTo>
                    <a:pt x="140" y="9"/>
                    <a:pt x="134" y="0"/>
                    <a:pt x="12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7" name="Freihandform 1923">
              <a:extLst>
                <a:ext uri="{FF2B5EF4-FFF2-40B4-BE49-F238E27FC236}">
                  <a16:creationId xmlns:a16="http://schemas.microsoft.com/office/drawing/2014/main" id="{8F6AEFA4-954B-4AD8-B26F-D52719ECB47D}"/>
                </a:ext>
              </a:extLst>
            </p:cNvPr>
            <p:cNvSpPr/>
            <p:nvPr/>
          </p:nvSpPr>
          <p:spPr>
            <a:xfrm>
              <a:off x="10545276" y="5334768"/>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29"/>
                    <a:pt x="142" y="16"/>
                  </a:cubicBezTo>
                  <a:cubicBezTo>
                    <a:pt x="142" y="6"/>
                    <a:pt x="135" y="0"/>
                    <a:pt x="125" y="0"/>
                  </a:cubicBezTo>
                  <a:lnTo>
                    <a:pt x="19" y="0"/>
                  </a:lnTo>
                  <a:cubicBezTo>
                    <a:pt x="8" y="0"/>
                    <a:pt x="0" y="6"/>
                    <a:pt x="0" y="16"/>
                  </a:cubicBezTo>
                  <a:cubicBezTo>
                    <a:pt x="0" y="29"/>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8" name="Freihandform 1924">
              <a:extLst>
                <a:ext uri="{FF2B5EF4-FFF2-40B4-BE49-F238E27FC236}">
                  <a16:creationId xmlns:a16="http://schemas.microsoft.com/office/drawing/2014/main" id="{40605145-184F-47D9-AE83-617FF4EB876F}"/>
                </a:ext>
              </a:extLst>
            </p:cNvPr>
            <p:cNvSpPr/>
            <p:nvPr/>
          </p:nvSpPr>
          <p:spPr>
            <a:xfrm>
              <a:off x="10602320" y="5326852"/>
              <a:ext cx="33528" cy="24913"/>
            </a:xfrm>
            <a:custGeom>
              <a:avLst/>
              <a:gdLst/>
              <a:ahLst/>
              <a:cxnLst>
                <a:cxn ang="3cd4">
                  <a:pos x="hc" y="t"/>
                </a:cxn>
                <a:cxn ang="cd2">
                  <a:pos x="l" y="vc"/>
                </a:cxn>
                <a:cxn ang="cd4">
                  <a:pos x="hc" y="b"/>
                </a:cxn>
                <a:cxn ang="0">
                  <a:pos x="r" y="vc"/>
                </a:cxn>
              </a:cxnLst>
              <a:rect l="l" t="t" r="r" b="b"/>
              <a:pathLst>
                <a:path w="145" h="108">
                  <a:moveTo>
                    <a:pt x="41" y="101"/>
                  </a:moveTo>
                  <a:cubicBezTo>
                    <a:pt x="49" y="110"/>
                    <a:pt x="60" y="110"/>
                    <a:pt x="66" y="101"/>
                  </a:cubicBezTo>
                  <a:lnTo>
                    <a:pt x="140" y="29"/>
                  </a:lnTo>
                  <a:cubicBezTo>
                    <a:pt x="147" y="23"/>
                    <a:pt x="147" y="12"/>
                    <a:pt x="140" y="4"/>
                  </a:cubicBezTo>
                  <a:cubicBezTo>
                    <a:pt x="134" y="-1"/>
                    <a:pt x="123" y="-1"/>
                    <a:pt x="115" y="4"/>
                  </a:cubicBezTo>
                  <a:lnTo>
                    <a:pt x="51" y="65"/>
                  </a:lnTo>
                  <a:lnTo>
                    <a:pt x="30" y="48"/>
                  </a:lnTo>
                  <a:cubicBezTo>
                    <a:pt x="24" y="40"/>
                    <a:pt x="13" y="40"/>
                    <a:pt x="7" y="48"/>
                  </a:cubicBezTo>
                  <a:cubicBezTo>
                    <a:pt x="-2" y="55"/>
                    <a:pt x="-2" y="65"/>
                    <a:pt x="7" y="7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39" name="Freihandform 1925">
              <a:extLst>
                <a:ext uri="{FF2B5EF4-FFF2-40B4-BE49-F238E27FC236}">
                  <a16:creationId xmlns:a16="http://schemas.microsoft.com/office/drawing/2014/main" id="{5FDCA5D3-423A-4811-8DBE-93D99E191A93}"/>
                </a:ext>
              </a:extLst>
            </p:cNvPr>
            <p:cNvSpPr/>
            <p:nvPr/>
          </p:nvSpPr>
          <p:spPr>
            <a:xfrm>
              <a:off x="10660529" y="5334768"/>
              <a:ext cx="32364" cy="8149"/>
            </a:xfrm>
            <a:custGeom>
              <a:avLst/>
              <a:gdLst/>
              <a:ahLst/>
              <a:cxnLst>
                <a:cxn ang="3cd4">
                  <a:pos x="hc" y="t"/>
                </a:cxn>
                <a:cxn ang="cd2">
                  <a:pos x="l" y="vc"/>
                </a:cxn>
                <a:cxn ang="cd4">
                  <a:pos x="hc" y="b"/>
                </a:cxn>
                <a:cxn ang="0">
                  <a:pos x="r" y="vc"/>
                </a:cxn>
              </a:cxnLst>
              <a:rect l="l" t="t" r="r" b="b"/>
              <a:pathLst>
                <a:path w="140" h="36">
                  <a:moveTo>
                    <a:pt x="17" y="36"/>
                  </a:moveTo>
                  <a:lnTo>
                    <a:pt x="123" y="36"/>
                  </a:lnTo>
                  <a:cubicBezTo>
                    <a:pt x="134" y="36"/>
                    <a:pt x="140" y="29"/>
                    <a:pt x="140" y="16"/>
                  </a:cubicBezTo>
                  <a:cubicBezTo>
                    <a:pt x="140" y="6"/>
                    <a:pt x="134" y="0"/>
                    <a:pt x="123" y="0"/>
                  </a:cubicBezTo>
                  <a:lnTo>
                    <a:pt x="17" y="0"/>
                  </a:lnTo>
                  <a:cubicBezTo>
                    <a:pt x="7" y="0"/>
                    <a:pt x="0" y="6"/>
                    <a:pt x="0" y="16"/>
                  </a:cubicBezTo>
                  <a:cubicBezTo>
                    <a:pt x="0" y="29"/>
                    <a:pt x="7" y="36"/>
                    <a:pt x="17"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0" name="Freihandform 1926">
              <a:extLst>
                <a:ext uri="{FF2B5EF4-FFF2-40B4-BE49-F238E27FC236}">
                  <a16:creationId xmlns:a16="http://schemas.microsoft.com/office/drawing/2014/main" id="{16C50AB6-46B7-45AF-B89B-F0F8230CAC1E}"/>
                </a:ext>
              </a:extLst>
            </p:cNvPr>
            <p:cNvSpPr/>
            <p:nvPr/>
          </p:nvSpPr>
          <p:spPr>
            <a:xfrm>
              <a:off x="10603019" y="5368063"/>
              <a:ext cx="32597" cy="8149"/>
            </a:xfrm>
            <a:custGeom>
              <a:avLst/>
              <a:gdLst/>
              <a:ahLst/>
              <a:cxnLst>
                <a:cxn ang="3cd4">
                  <a:pos x="hc" y="t"/>
                </a:cxn>
                <a:cxn ang="cd2">
                  <a:pos x="l" y="vc"/>
                </a:cxn>
                <a:cxn ang="cd4">
                  <a:pos x="hc" y="b"/>
                </a:cxn>
                <a:cxn ang="0">
                  <a:pos x="r" y="vc"/>
                </a:cxn>
              </a:cxnLst>
              <a:rect l="l" t="t" r="r" b="b"/>
              <a:pathLst>
                <a:path w="141" h="36">
                  <a:moveTo>
                    <a:pt x="122" y="0"/>
                  </a:moveTo>
                  <a:lnTo>
                    <a:pt x="17" y="0"/>
                  </a:lnTo>
                  <a:cubicBezTo>
                    <a:pt x="6" y="0"/>
                    <a:pt x="0" y="9"/>
                    <a:pt x="0" y="20"/>
                  </a:cubicBezTo>
                  <a:cubicBezTo>
                    <a:pt x="0" y="30"/>
                    <a:pt x="6" y="36"/>
                    <a:pt x="17" y="36"/>
                  </a:cubicBezTo>
                  <a:lnTo>
                    <a:pt x="122" y="36"/>
                  </a:lnTo>
                  <a:cubicBezTo>
                    <a:pt x="133" y="36"/>
                    <a:pt x="141" y="30"/>
                    <a:pt x="141" y="20"/>
                  </a:cubicBezTo>
                  <a:cubicBezTo>
                    <a:pt x="141" y="9"/>
                    <a:pt x="133" y="0"/>
                    <a:pt x="122"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1" name="Freihandform 1927">
              <a:extLst>
                <a:ext uri="{FF2B5EF4-FFF2-40B4-BE49-F238E27FC236}">
                  <a16:creationId xmlns:a16="http://schemas.microsoft.com/office/drawing/2014/main" id="{813AD6A0-1A2E-45F7-81D9-468DE57B2845}"/>
                </a:ext>
              </a:extLst>
            </p:cNvPr>
            <p:cNvSpPr/>
            <p:nvPr/>
          </p:nvSpPr>
          <p:spPr>
            <a:xfrm>
              <a:off x="10660063" y="5359681"/>
              <a:ext cx="32597" cy="25612"/>
            </a:xfrm>
            <a:custGeom>
              <a:avLst/>
              <a:gdLst/>
              <a:ahLst/>
              <a:cxnLst>
                <a:cxn ang="3cd4">
                  <a:pos x="hc" y="t"/>
                </a:cxn>
                <a:cxn ang="cd2">
                  <a:pos x="l" y="vc"/>
                </a:cxn>
                <a:cxn ang="cd4">
                  <a:pos x="hc" y="b"/>
                </a:cxn>
                <a:cxn ang="0">
                  <a:pos x="r" y="vc"/>
                </a:cxn>
              </a:cxnLst>
              <a:rect l="l" t="t" r="r" b="b"/>
              <a:pathLst>
                <a:path w="141" h="111">
                  <a:moveTo>
                    <a:pt x="36" y="106"/>
                  </a:moveTo>
                  <a:cubicBezTo>
                    <a:pt x="45" y="113"/>
                    <a:pt x="55" y="113"/>
                    <a:pt x="62" y="106"/>
                  </a:cubicBezTo>
                  <a:lnTo>
                    <a:pt x="136" y="32"/>
                  </a:lnTo>
                  <a:cubicBezTo>
                    <a:pt x="142" y="26"/>
                    <a:pt x="142" y="15"/>
                    <a:pt x="136" y="9"/>
                  </a:cubicBezTo>
                  <a:cubicBezTo>
                    <a:pt x="131" y="1"/>
                    <a:pt x="121" y="-4"/>
                    <a:pt x="114" y="5"/>
                  </a:cubicBezTo>
                  <a:lnTo>
                    <a:pt x="51" y="66"/>
                  </a:lnTo>
                  <a:lnTo>
                    <a:pt x="30" y="47"/>
                  </a:lnTo>
                  <a:cubicBezTo>
                    <a:pt x="23" y="41"/>
                    <a:pt x="13" y="41"/>
                    <a:pt x="4" y="47"/>
                  </a:cubicBezTo>
                  <a:cubicBezTo>
                    <a:pt x="-1" y="56"/>
                    <a:pt x="-1" y="66"/>
                    <a:pt x="4" y="7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2" name="Freihandform 1928">
              <a:extLst>
                <a:ext uri="{FF2B5EF4-FFF2-40B4-BE49-F238E27FC236}">
                  <a16:creationId xmlns:a16="http://schemas.microsoft.com/office/drawing/2014/main" id="{17008C15-8F23-493B-94AF-E82379818554}"/>
                </a:ext>
              </a:extLst>
            </p:cNvPr>
            <p:cNvSpPr/>
            <p:nvPr/>
          </p:nvSpPr>
          <p:spPr>
            <a:xfrm>
              <a:off x="10545276" y="5401592"/>
              <a:ext cx="32830" cy="8149"/>
            </a:xfrm>
            <a:custGeom>
              <a:avLst/>
              <a:gdLst/>
              <a:ahLst/>
              <a:cxnLst>
                <a:cxn ang="3cd4">
                  <a:pos x="hc" y="t"/>
                </a:cxn>
                <a:cxn ang="cd2">
                  <a:pos x="l" y="vc"/>
                </a:cxn>
                <a:cxn ang="cd4">
                  <a:pos x="hc" y="b"/>
                </a:cxn>
                <a:cxn ang="0">
                  <a:pos x="r" y="vc"/>
                </a:cxn>
              </a:cxnLst>
              <a:rect l="l" t="t" r="r" b="b"/>
              <a:pathLst>
                <a:path w="142" h="36">
                  <a:moveTo>
                    <a:pt x="19" y="36"/>
                  </a:moveTo>
                  <a:lnTo>
                    <a:pt x="125" y="36"/>
                  </a:lnTo>
                  <a:cubicBezTo>
                    <a:pt x="135" y="36"/>
                    <a:pt x="142" y="30"/>
                    <a:pt x="142" y="19"/>
                  </a:cubicBezTo>
                  <a:cubicBezTo>
                    <a:pt x="142" y="9"/>
                    <a:pt x="135" y="0"/>
                    <a:pt x="125" y="0"/>
                  </a:cubicBezTo>
                  <a:lnTo>
                    <a:pt x="19" y="0"/>
                  </a:lnTo>
                  <a:cubicBezTo>
                    <a:pt x="8" y="0"/>
                    <a:pt x="0" y="9"/>
                    <a:pt x="0" y="19"/>
                  </a:cubicBezTo>
                  <a:cubicBezTo>
                    <a:pt x="0" y="30"/>
                    <a:pt x="8" y="36"/>
                    <a:pt x="19" y="3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3" name="Freihandform 1929">
              <a:extLst>
                <a:ext uri="{FF2B5EF4-FFF2-40B4-BE49-F238E27FC236}">
                  <a16:creationId xmlns:a16="http://schemas.microsoft.com/office/drawing/2014/main" id="{4FC7CE3B-2201-4D98-B45F-4224228AFB4B}"/>
                </a:ext>
              </a:extLst>
            </p:cNvPr>
            <p:cNvSpPr/>
            <p:nvPr/>
          </p:nvSpPr>
          <p:spPr>
            <a:xfrm>
              <a:off x="10520595" y="5263288"/>
              <a:ext cx="196977" cy="180446"/>
            </a:xfrm>
            <a:custGeom>
              <a:avLst/>
              <a:gdLst/>
              <a:ahLst/>
              <a:cxnLst>
                <a:cxn ang="3cd4">
                  <a:pos x="hc" y="t"/>
                </a:cxn>
                <a:cxn ang="cd2">
                  <a:pos x="l" y="vc"/>
                </a:cxn>
                <a:cxn ang="cd4">
                  <a:pos x="hc" y="b"/>
                </a:cxn>
                <a:cxn ang="0">
                  <a:pos x="r" y="vc"/>
                </a:cxn>
              </a:cxnLst>
              <a:rect l="l" t="t" r="r" b="b"/>
              <a:pathLst>
                <a:path w="847" h="776">
                  <a:moveTo>
                    <a:pt x="813" y="165"/>
                  </a:moveTo>
                  <a:lnTo>
                    <a:pt x="36" y="165"/>
                  </a:lnTo>
                  <a:lnTo>
                    <a:pt x="36" y="91"/>
                  </a:lnTo>
                  <a:lnTo>
                    <a:pt x="159" y="91"/>
                  </a:lnTo>
                  <a:lnTo>
                    <a:pt x="159" y="108"/>
                  </a:lnTo>
                  <a:cubicBezTo>
                    <a:pt x="159" y="118"/>
                    <a:pt x="167" y="127"/>
                    <a:pt x="178" y="127"/>
                  </a:cubicBezTo>
                  <a:cubicBezTo>
                    <a:pt x="189" y="127"/>
                    <a:pt x="195" y="118"/>
                    <a:pt x="195" y="108"/>
                  </a:cubicBezTo>
                  <a:lnTo>
                    <a:pt x="195" y="91"/>
                  </a:lnTo>
                  <a:lnTo>
                    <a:pt x="407" y="91"/>
                  </a:lnTo>
                  <a:lnTo>
                    <a:pt x="407" y="108"/>
                  </a:lnTo>
                  <a:cubicBezTo>
                    <a:pt x="407" y="118"/>
                    <a:pt x="413" y="127"/>
                    <a:pt x="423" y="127"/>
                  </a:cubicBezTo>
                  <a:cubicBezTo>
                    <a:pt x="434" y="127"/>
                    <a:pt x="443" y="118"/>
                    <a:pt x="443" y="108"/>
                  </a:cubicBezTo>
                  <a:lnTo>
                    <a:pt x="443" y="91"/>
                  </a:lnTo>
                  <a:lnTo>
                    <a:pt x="654" y="91"/>
                  </a:lnTo>
                  <a:lnTo>
                    <a:pt x="654" y="108"/>
                  </a:lnTo>
                  <a:cubicBezTo>
                    <a:pt x="654" y="118"/>
                    <a:pt x="661" y="127"/>
                    <a:pt x="671" y="127"/>
                  </a:cubicBezTo>
                  <a:cubicBezTo>
                    <a:pt x="682" y="127"/>
                    <a:pt x="688" y="118"/>
                    <a:pt x="688" y="108"/>
                  </a:cubicBezTo>
                  <a:lnTo>
                    <a:pt x="688" y="91"/>
                  </a:lnTo>
                  <a:lnTo>
                    <a:pt x="813" y="91"/>
                  </a:lnTo>
                  <a:close/>
                  <a:moveTo>
                    <a:pt x="813" y="740"/>
                  </a:moveTo>
                  <a:lnTo>
                    <a:pt x="36" y="740"/>
                  </a:lnTo>
                  <a:lnTo>
                    <a:pt x="36" y="203"/>
                  </a:lnTo>
                  <a:lnTo>
                    <a:pt x="813" y="203"/>
                  </a:lnTo>
                  <a:close/>
                  <a:moveTo>
                    <a:pt x="815" y="55"/>
                  </a:moveTo>
                  <a:lnTo>
                    <a:pt x="688" y="55"/>
                  </a:lnTo>
                  <a:lnTo>
                    <a:pt x="688" y="19"/>
                  </a:lnTo>
                  <a:cubicBezTo>
                    <a:pt x="688" y="6"/>
                    <a:pt x="682" y="0"/>
                    <a:pt x="671" y="0"/>
                  </a:cubicBezTo>
                  <a:cubicBezTo>
                    <a:pt x="661" y="0"/>
                    <a:pt x="654" y="6"/>
                    <a:pt x="654" y="19"/>
                  </a:cubicBezTo>
                  <a:lnTo>
                    <a:pt x="654" y="55"/>
                  </a:lnTo>
                  <a:lnTo>
                    <a:pt x="443" y="55"/>
                  </a:lnTo>
                  <a:lnTo>
                    <a:pt x="443" y="19"/>
                  </a:lnTo>
                  <a:cubicBezTo>
                    <a:pt x="443" y="6"/>
                    <a:pt x="434" y="0"/>
                    <a:pt x="423" y="0"/>
                  </a:cubicBezTo>
                  <a:cubicBezTo>
                    <a:pt x="413" y="0"/>
                    <a:pt x="407" y="6"/>
                    <a:pt x="407" y="19"/>
                  </a:cubicBezTo>
                  <a:lnTo>
                    <a:pt x="407" y="55"/>
                  </a:lnTo>
                  <a:lnTo>
                    <a:pt x="195" y="55"/>
                  </a:lnTo>
                  <a:lnTo>
                    <a:pt x="195" y="19"/>
                  </a:lnTo>
                  <a:cubicBezTo>
                    <a:pt x="195" y="6"/>
                    <a:pt x="189" y="0"/>
                    <a:pt x="178" y="0"/>
                  </a:cubicBezTo>
                  <a:cubicBezTo>
                    <a:pt x="167" y="0"/>
                    <a:pt x="159" y="6"/>
                    <a:pt x="159" y="19"/>
                  </a:cubicBezTo>
                  <a:lnTo>
                    <a:pt x="159" y="55"/>
                  </a:lnTo>
                  <a:lnTo>
                    <a:pt x="32" y="55"/>
                  </a:lnTo>
                  <a:cubicBezTo>
                    <a:pt x="15" y="55"/>
                    <a:pt x="0" y="65"/>
                    <a:pt x="0" y="82"/>
                  </a:cubicBezTo>
                  <a:lnTo>
                    <a:pt x="0" y="747"/>
                  </a:lnTo>
                  <a:cubicBezTo>
                    <a:pt x="0" y="762"/>
                    <a:pt x="15" y="776"/>
                    <a:pt x="32" y="776"/>
                  </a:cubicBezTo>
                  <a:lnTo>
                    <a:pt x="819" y="776"/>
                  </a:lnTo>
                  <a:cubicBezTo>
                    <a:pt x="836" y="776"/>
                    <a:pt x="847" y="762"/>
                    <a:pt x="847" y="747"/>
                  </a:cubicBezTo>
                  <a:lnTo>
                    <a:pt x="847" y="82"/>
                  </a:lnTo>
                  <a:cubicBezTo>
                    <a:pt x="847" y="65"/>
                    <a:pt x="834" y="55"/>
                    <a:pt x="815" y="5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44" name="Gruppieren 943">
            <a:extLst>
              <a:ext uri="{FF2B5EF4-FFF2-40B4-BE49-F238E27FC236}">
                <a16:creationId xmlns:a16="http://schemas.microsoft.com/office/drawing/2014/main" id="{E67AFDC2-8A7C-460C-9B05-8950F84BC2F2}"/>
              </a:ext>
            </a:extLst>
          </p:cNvPr>
          <p:cNvGrpSpPr>
            <a:grpSpLocks noChangeAspect="1"/>
          </p:cNvGrpSpPr>
          <p:nvPr/>
        </p:nvGrpSpPr>
        <p:grpSpPr>
          <a:xfrm>
            <a:off x="5808609" y="5768175"/>
            <a:ext cx="328528" cy="328528"/>
            <a:chOff x="8237658" y="5189250"/>
            <a:chExt cx="328528" cy="328528"/>
          </a:xfrm>
          <a:solidFill>
            <a:srgbClr val="007AB3"/>
          </a:solidFill>
        </p:grpSpPr>
        <p:sp>
          <p:nvSpPr>
            <p:cNvPr id="945" name="Freihandform 1931">
              <a:extLst>
                <a:ext uri="{FF2B5EF4-FFF2-40B4-BE49-F238E27FC236}">
                  <a16:creationId xmlns:a16="http://schemas.microsoft.com/office/drawing/2014/main" id="{3541EFB0-91A4-4840-86D4-0A1583F540F0}"/>
                </a:ext>
              </a:extLst>
            </p:cNvPr>
            <p:cNvSpPr/>
            <p:nvPr/>
          </p:nvSpPr>
          <p:spPr>
            <a:xfrm>
              <a:off x="8237658"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6" name="Freihandform 1932">
              <a:extLst>
                <a:ext uri="{FF2B5EF4-FFF2-40B4-BE49-F238E27FC236}">
                  <a16:creationId xmlns:a16="http://schemas.microsoft.com/office/drawing/2014/main" id="{555B3F4D-91A8-43F6-BD4D-C537C84A11D5}"/>
                </a:ext>
              </a:extLst>
            </p:cNvPr>
            <p:cNvSpPr/>
            <p:nvPr/>
          </p:nvSpPr>
          <p:spPr>
            <a:xfrm>
              <a:off x="8303085" y="5254906"/>
              <a:ext cx="196977" cy="192786"/>
            </a:xfrm>
            <a:custGeom>
              <a:avLst/>
              <a:gdLst/>
              <a:ahLst/>
              <a:cxnLst>
                <a:cxn ang="3cd4">
                  <a:pos x="hc" y="t"/>
                </a:cxn>
                <a:cxn ang="cd2">
                  <a:pos x="l" y="vc"/>
                </a:cxn>
                <a:cxn ang="cd4">
                  <a:pos x="hc" y="b"/>
                </a:cxn>
                <a:cxn ang="0">
                  <a:pos x="r" y="vc"/>
                </a:cxn>
              </a:cxnLst>
              <a:rect l="l" t="t" r="r" b="b"/>
              <a:pathLst>
                <a:path w="847" h="829">
                  <a:moveTo>
                    <a:pt x="813" y="740"/>
                  </a:moveTo>
                  <a:lnTo>
                    <a:pt x="760" y="740"/>
                  </a:lnTo>
                  <a:cubicBezTo>
                    <a:pt x="760" y="692"/>
                    <a:pt x="720" y="654"/>
                    <a:pt x="671" y="654"/>
                  </a:cubicBezTo>
                  <a:cubicBezTo>
                    <a:pt x="623" y="654"/>
                    <a:pt x="582" y="692"/>
                    <a:pt x="582" y="740"/>
                  </a:cubicBezTo>
                  <a:lnTo>
                    <a:pt x="265" y="740"/>
                  </a:lnTo>
                  <a:cubicBezTo>
                    <a:pt x="265" y="692"/>
                    <a:pt x="227" y="654"/>
                    <a:pt x="178" y="654"/>
                  </a:cubicBezTo>
                  <a:cubicBezTo>
                    <a:pt x="130" y="654"/>
                    <a:pt x="89" y="692"/>
                    <a:pt x="89" y="740"/>
                  </a:cubicBezTo>
                  <a:lnTo>
                    <a:pt x="36" y="740"/>
                  </a:lnTo>
                  <a:lnTo>
                    <a:pt x="36" y="601"/>
                  </a:lnTo>
                  <a:lnTo>
                    <a:pt x="301" y="601"/>
                  </a:lnTo>
                  <a:lnTo>
                    <a:pt x="513" y="601"/>
                  </a:lnTo>
                  <a:cubicBezTo>
                    <a:pt x="513" y="601"/>
                    <a:pt x="515" y="601"/>
                    <a:pt x="515" y="599"/>
                  </a:cubicBezTo>
                  <a:cubicBezTo>
                    <a:pt x="517" y="599"/>
                    <a:pt x="519" y="599"/>
                    <a:pt x="521" y="599"/>
                  </a:cubicBezTo>
                  <a:cubicBezTo>
                    <a:pt x="521" y="597"/>
                    <a:pt x="523" y="597"/>
                    <a:pt x="523" y="597"/>
                  </a:cubicBezTo>
                  <a:cubicBezTo>
                    <a:pt x="523" y="594"/>
                    <a:pt x="525" y="594"/>
                    <a:pt x="525" y="594"/>
                  </a:cubicBezTo>
                  <a:lnTo>
                    <a:pt x="525" y="592"/>
                  </a:lnTo>
                  <a:cubicBezTo>
                    <a:pt x="527" y="592"/>
                    <a:pt x="527" y="592"/>
                    <a:pt x="527" y="592"/>
                  </a:cubicBezTo>
                  <a:cubicBezTo>
                    <a:pt x="527" y="592"/>
                    <a:pt x="527" y="590"/>
                    <a:pt x="530" y="590"/>
                  </a:cubicBezTo>
                  <a:cubicBezTo>
                    <a:pt x="530" y="588"/>
                    <a:pt x="530" y="586"/>
                    <a:pt x="530" y="582"/>
                  </a:cubicBezTo>
                  <a:lnTo>
                    <a:pt x="530" y="353"/>
                  </a:lnTo>
                  <a:lnTo>
                    <a:pt x="661" y="353"/>
                  </a:lnTo>
                  <a:lnTo>
                    <a:pt x="743" y="512"/>
                  </a:lnTo>
                  <a:lnTo>
                    <a:pt x="748" y="516"/>
                  </a:lnTo>
                  <a:lnTo>
                    <a:pt x="813" y="580"/>
                  </a:lnTo>
                  <a:close/>
                  <a:moveTo>
                    <a:pt x="671" y="793"/>
                  </a:moveTo>
                  <a:cubicBezTo>
                    <a:pt x="642" y="793"/>
                    <a:pt x="618" y="770"/>
                    <a:pt x="618" y="740"/>
                  </a:cubicBezTo>
                  <a:cubicBezTo>
                    <a:pt x="618" y="713"/>
                    <a:pt x="642" y="688"/>
                    <a:pt x="671" y="688"/>
                  </a:cubicBezTo>
                  <a:cubicBezTo>
                    <a:pt x="701" y="688"/>
                    <a:pt x="724" y="713"/>
                    <a:pt x="724" y="740"/>
                  </a:cubicBezTo>
                  <a:cubicBezTo>
                    <a:pt x="724" y="770"/>
                    <a:pt x="701" y="793"/>
                    <a:pt x="671" y="793"/>
                  </a:cubicBezTo>
                  <a:close/>
                  <a:moveTo>
                    <a:pt x="178" y="793"/>
                  </a:moveTo>
                  <a:cubicBezTo>
                    <a:pt x="149" y="793"/>
                    <a:pt x="125" y="770"/>
                    <a:pt x="125" y="740"/>
                  </a:cubicBezTo>
                  <a:cubicBezTo>
                    <a:pt x="125" y="713"/>
                    <a:pt x="149" y="688"/>
                    <a:pt x="178" y="688"/>
                  </a:cubicBezTo>
                  <a:cubicBezTo>
                    <a:pt x="206" y="688"/>
                    <a:pt x="231" y="713"/>
                    <a:pt x="231" y="740"/>
                  </a:cubicBezTo>
                  <a:cubicBezTo>
                    <a:pt x="231" y="770"/>
                    <a:pt x="206" y="793"/>
                    <a:pt x="178" y="793"/>
                  </a:cubicBezTo>
                  <a:close/>
                  <a:moveTo>
                    <a:pt x="149" y="127"/>
                  </a:moveTo>
                  <a:lnTo>
                    <a:pt x="477" y="565"/>
                  </a:lnTo>
                  <a:lnTo>
                    <a:pt x="314" y="565"/>
                  </a:lnTo>
                  <a:close/>
                  <a:moveTo>
                    <a:pt x="773" y="493"/>
                  </a:moveTo>
                  <a:lnTo>
                    <a:pt x="686" y="328"/>
                  </a:lnTo>
                  <a:cubicBezTo>
                    <a:pt x="684" y="321"/>
                    <a:pt x="678" y="317"/>
                    <a:pt x="671" y="317"/>
                  </a:cubicBezTo>
                  <a:lnTo>
                    <a:pt x="513" y="317"/>
                  </a:lnTo>
                  <a:cubicBezTo>
                    <a:pt x="502" y="317"/>
                    <a:pt x="496" y="326"/>
                    <a:pt x="496" y="336"/>
                  </a:cubicBezTo>
                  <a:lnTo>
                    <a:pt x="496" y="529"/>
                  </a:lnTo>
                  <a:lnTo>
                    <a:pt x="104" y="8"/>
                  </a:lnTo>
                  <a:lnTo>
                    <a:pt x="102" y="6"/>
                  </a:lnTo>
                  <a:lnTo>
                    <a:pt x="100" y="4"/>
                  </a:lnTo>
                  <a:lnTo>
                    <a:pt x="98" y="2"/>
                  </a:lnTo>
                  <a:cubicBezTo>
                    <a:pt x="96" y="2"/>
                    <a:pt x="96" y="2"/>
                    <a:pt x="96" y="2"/>
                  </a:cubicBezTo>
                  <a:cubicBezTo>
                    <a:pt x="94" y="2"/>
                    <a:pt x="91" y="0"/>
                    <a:pt x="91" y="0"/>
                  </a:cubicBezTo>
                  <a:cubicBezTo>
                    <a:pt x="89" y="0"/>
                    <a:pt x="89" y="0"/>
                    <a:pt x="89" y="0"/>
                  </a:cubicBezTo>
                  <a:lnTo>
                    <a:pt x="87" y="0"/>
                  </a:lnTo>
                  <a:cubicBezTo>
                    <a:pt x="87" y="2"/>
                    <a:pt x="85" y="2"/>
                    <a:pt x="85" y="2"/>
                  </a:cubicBezTo>
                  <a:cubicBezTo>
                    <a:pt x="83" y="2"/>
                    <a:pt x="83" y="2"/>
                    <a:pt x="81" y="2"/>
                  </a:cubicBezTo>
                  <a:lnTo>
                    <a:pt x="81" y="4"/>
                  </a:lnTo>
                  <a:cubicBezTo>
                    <a:pt x="79" y="4"/>
                    <a:pt x="77" y="6"/>
                    <a:pt x="77" y="6"/>
                  </a:cubicBezTo>
                  <a:cubicBezTo>
                    <a:pt x="74" y="8"/>
                    <a:pt x="74" y="8"/>
                    <a:pt x="74" y="10"/>
                  </a:cubicBezTo>
                  <a:lnTo>
                    <a:pt x="72" y="10"/>
                  </a:lnTo>
                  <a:cubicBezTo>
                    <a:pt x="72" y="12"/>
                    <a:pt x="72" y="14"/>
                    <a:pt x="72" y="19"/>
                  </a:cubicBezTo>
                  <a:lnTo>
                    <a:pt x="72" y="353"/>
                  </a:lnTo>
                  <a:cubicBezTo>
                    <a:pt x="72" y="364"/>
                    <a:pt x="79" y="370"/>
                    <a:pt x="89" y="370"/>
                  </a:cubicBezTo>
                  <a:cubicBezTo>
                    <a:pt x="117" y="370"/>
                    <a:pt x="142" y="398"/>
                    <a:pt x="142" y="427"/>
                  </a:cubicBezTo>
                  <a:cubicBezTo>
                    <a:pt x="142" y="459"/>
                    <a:pt x="117" y="484"/>
                    <a:pt x="89" y="484"/>
                  </a:cubicBezTo>
                  <a:cubicBezTo>
                    <a:pt x="58" y="484"/>
                    <a:pt x="36" y="467"/>
                    <a:pt x="36" y="442"/>
                  </a:cubicBezTo>
                  <a:cubicBezTo>
                    <a:pt x="36" y="431"/>
                    <a:pt x="28" y="423"/>
                    <a:pt x="19" y="423"/>
                  </a:cubicBezTo>
                  <a:cubicBezTo>
                    <a:pt x="9" y="423"/>
                    <a:pt x="0" y="431"/>
                    <a:pt x="0" y="442"/>
                  </a:cubicBezTo>
                  <a:cubicBezTo>
                    <a:pt x="0" y="489"/>
                    <a:pt x="39" y="520"/>
                    <a:pt x="89" y="520"/>
                  </a:cubicBezTo>
                  <a:cubicBezTo>
                    <a:pt x="138" y="520"/>
                    <a:pt x="178" y="478"/>
                    <a:pt x="178" y="427"/>
                  </a:cubicBezTo>
                  <a:cubicBezTo>
                    <a:pt x="178" y="385"/>
                    <a:pt x="146" y="347"/>
                    <a:pt x="106" y="338"/>
                  </a:cubicBezTo>
                  <a:lnTo>
                    <a:pt x="106" y="116"/>
                  </a:lnTo>
                  <a:lnTo>
                    <a:pt x="276" y="565"/>
                  </a:lnTo>
                  <a:lnTo>
                    <a:pt x="19" y="565"/>
                  </a:lnTo>
                  <a:cubicBezTo>
                    <a:pt x="9" y="565"/>
                    <a:pt x="0" y="573"/>
                    <a:pt x="0" y="582"/>
                  </a:cubicBezTo>
                  <a:lnTo>
                    <a:pt x="0" y="757"/>
                  </a:lnTo>
                  <a:cubicBezTo>
                    <a:pt x="0" y="768"/>
                    <a:pt x="9" y="776"/>
                    <a:pt x="19" y="776"/>
                  </a:cubicBezTo>
                  <a:lnTo>
                    <a:pt x="96" y="776"/>
                  </a:lnTo>
                  <a:cubicBezTo>
                    <a:pt x="110" y="808"/>
                    <a:pt x="142" y="829"/>
                    <a:pt x="178" y="829"/>
                  </a:cubicBezTo>
                  <a:cubicBezTo>
                    <a:pt x="214" y="829"/>
                    <a:pt x="246" y="806"/>
                    <a:pt x="259" y="774"/>
                  </a:cubicBezTo>
                  <a:cubicBezTo>
                    <a:pt x="261" y="776"/>
                    <a:pt x="263" y="776"/>
                    <a:pt x="265" y="776"/>
                  </a:cubicBezTo>
                  <a:lnTo>
                    <a:pt x="585" y="776"/>
                  </a:lnTo>
                  <a:cubicBezTo>
                    <a:pt x="587" y="776"/>
                    <a:pt x="589" y="776"/>
                    <a:pt x="591" y="774"/>
                  </a:cubicBezTo>
                  <a:cubicBezTo>
                    <a:pt x="604" y="806"/>
                    <a:pt x="635" y="829"/>
                    <a:pt x="671" y="829"/>
                  </a:cubicBezTo>
                  <a:cubicBezTo>
                    <a:pt x="707" y="829"/>
                    <a:pt x="739" y="808"/>
                    <a:pt x="752" y="776"/>
                  </a:cubicBezTo>
                  <a:lnTo>
                    <a:pt x="830" y="776"/>
                  </a:lnTo>
                  <a:cubicBezTo>
                    <a:pt x="841" y="776"/>
                    <a:pt x="847" y="768"/>
                    <a:pt x="847" y="760"/>
                  </a:cubicBezTo>
                  <a:lnTo>
                    <a:pt x="847" y="571"/>
                  </a:lnTo>
                  <a:cubicBezTo>
                    <a:pt x="847" y="567"/>
                    <a:pt x="845" y="563"/>
                    <a:pt x="843" y="55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47" name="Gruppieren 946">
            <a:extLst>
              <a:ext uri="{FF2B5EF4-FFF2-40B4-BE49-F238E27FC236}">
                <a16:creationId xmlns:a16="http://schemas.microsoft.com/office/drawing/2014/main" id="{7F24443D-4FC4-4EA6-B017-BF65D87FF8DA}"/>
              </a:ext>
            </a:extLst>
          </p:cNvPr>
          <p:cNvGrpSpPr>
            <a:grpSpLocks noChangeAspect="1"/>
          </p:cNvGrpSpPr>
          <p:nvPr/>
        </p:nvGrpSpPr>
        <p:grpSpPr>
          <a:xfrm>
            <a:off x="8469669" y="5324626"/>
            <a:ext cx="328296" cy="328528"/>
            <a:chOff x="10898718" y="4745701"/>
            <a:chExt cx="328296" cy="328528"/>
          </a:xfrm>
          <a:solidFill>
            <a:srgbClr val="007AB3"/>
          </a:solidFill>
        </p:grpSpPr>
        <p:sp>
          <p:nvSpPr>
            <p:cNvPr id="948" name="Freihandform 1934">
              <a:extLst>
                <a:ext uri="{FF2B5EF4-FFF2-40B4-BE49-F238E27FC236}">
                  <a16:creationId xmlns:a16="http://schemas.microsoft.com/office/drawing/2014/main" id="{BAEB3BCD-B61B-430C-8C91-A41E4FCB5897}"/>
                </a:ext>
              </a:extLst>
            </p:cNvPr>
            <p:cNvSpPr/>
            <p:nvPr/>
          </p:nvSpPr>
          <p:spPr>
            <a:xfrm>
              <a:off x="10898718"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49" name="Freihandform 1935">
              <a:extLst>
                <a:ext uri="{FF2B5EF4-FFF2-40B4-BE49-F238E27FC236}">
                  <a16:creationId xmlns:a16="http://schemas.microsoft.com/office/drawing/2014/main" id="{72439413-EA93-4915-BCF9-01A34339A4B4}"/>
                </a:ext>
              </a:extLst>
            </p:cNvPr>
            <p:cNvSpPr/>
            <p:nvPr/>
          </p:nvSpPr>
          <p:spPr>
            <a:xfrm>
              <a:off x="10964610" y="4917997"/>
              <a:ext cx="196512" cy="82190"/>
            </a:xfrm>
            <a:custGeom>
              <a:avLst/>
              <a:gdLst/>
              <a:ahLst/>
              <a:cxnLst>
                <a:cxn ang="3cd4">
                  <a:pos x="hc" y="t"/>
                </a:cxn>
                <a:cxn ang="cd2">
                  <a:pos x="l" y="vc"/>
                </a:cxn>
                <a:cxn ang="cd4">
                  <a:pos x="hc" y="b"/>
                </a:cxn>
                <a:cxn ang="0">
                  <a:pos x="r" y="vc"/>
                </a:cxn>
              </a:cxnLst>
              <a:rect l="l" t="t" r="r" b="b"/>
              <a:pathLst>
                <a:path w="845" h="354">
                  <a:moveTo>
                    <a:pt x="578" y="238"/>
                  </a:moveTo>
                  <a:cubicBezTo>
                    <a:pt x="576" y="238"/>
                    <a:pt x="567" y="242"/>
                    <a:pt x="559" y="246"/>
                  </a:cubicBezTo>
                  <a:cubicBezTo>
                    <a:pt x="553" y="249"/>
                    <a:pt x="544" y="253"/>
                    <a:pt x="538" y="253"/>
                  </a:cubicBezTo>
                  <a:cubicBezTo>
                    <a:pt x="534" y="255"/>
                    <a:pt x="527" y="255"/>
                    <a:pt x="523" y="255"/>
                  </a:cubicBezTo>
                  <a:cubicBezTo>
                    <a:pt x="512" y="255"/>
                    <a:pt x="464" y="251"/>
                    <a:pt x="388" y="242"/>
                  </a:cubicBezTo>
                  <a:cubicBezTo>
                    <a:pt x="383" y="242"/>
                    <a:pt x="383" y="242"/>
                    <a:pt x="377" y="242"/>
                  </a:cubicBezTo>
                  <a:cubicBezTo>
                    <a:pt x="349" y="240"/>
                    <a:pt x="318" y="236"/>
                    <a:pt x="288" y="234"/>
                  </a:cubicBezTo>
                  <a:cubicBezTo>
                    <a:pt x="275" y="232"/>
                    <a:pt x="269" y="232"/>
                    <a:pt x="258" y="230"/>
                  </a:cubicBezTo>
                  <a:cubicBezTo>
                    <a:pt x="248" y="230"/>
                    <a:pt x="248" y="230"/>
                    <a:pt x="246" y="230"/>
                  </a:cubicBezTo>
                  <a:lnTo>
                    <a:pt x="242" y="230"/>
                  </a:lnTo>
                  <a:lnTo>
                    <a:pt x="212" y="234"/>
                  </a:lnTo>
                  <a:cubicBezTo>
                    <a:pt x="216" y="189"/>
                    <a:pt x="214" y="136"/>
                    <a:pt x="208" y="90"/>
                  </a:cubicBezTo>
                  <a:cubicBezTo>
                    <a:pt x="216" y="88"/>
                    <a:pt x="218" y="86"/>
                    <a:pt x="233" y="81"/>
                  </a:cubicBezTo>
                  <a:cubicBezTo>
                    <a:pt x="265" y="71"/>
                    <a:pt x="303" y="58"/>
                    <a:pt x="345" y="45"/>
                  </a:cubicBezTo>
                  <a:cubicBezTo>
                    <a:pt x="430" y="64"/>
                    <a:pt x="519" y="88"/>
                    <a:pt x="555" y="98"/>
                  </a:cubicBezTo>
                  <a:cubicBezTo>
                    <a:pt x="553" y="103"/>
                    <a:pt x="546" y="109"/>
                    <a:pt x="538" y="115"/>
                  </a:cubicBezTo>
                  <a:cubicBezTo>
                    <a:pt x="536" y="115"/>
                    <a:pt x="536" y="115"/>
                    <a:pt x="536" y="115"/>
                  </a:cubicBezTo>
                  <a:cubicBezTo>
                    <a:pt x="527" y="115"/>
                    <a:pt x="519" y="115"/>
                    <a:pt x="510" y="115"/>
                  </a:cubicBezTo>
                  <a:cubicBezTo>
                    <a:pt x="496" y="115"/>
                    <a:pt x="481" y="115"/>
                    <a:pt x="466" y="113"/>
                  </a:cubicBezTo>
                  <a:cubicBezTo>
                    <a:pt x="451" y="113"/>
                    <a:pt x="436" y="113"/>
                    <a:pt x="424" y="113"/>
                  </a:cubicBezTo>
                  <a:cubicBezTo>
                    <a:pt x="415" y="111"/>
                    <a:pt x="409" y="111"/>
                    <a:pt x="407" y="111"/>
                  </a:cubicBezTo>
                  <a:cubicBezTo>
                    <a:pt x="396" y="111"/>
                    <a:pt x="388" y="119"/>
                    <a:pt x="388" y="128"/>
                  </a:cubicBezTo>
                  <a:cubicBezTo>
                    <a:pt x="388" y="139"/>
                    <a:pt x="394" y="147"/>
                    <a:pt x="404" y="147"/>
                  </a:cubicBezTo>
                  <a:cubicBezTo>
                    <a:pt x="407" y="147"/>
                    <a:pt x="413" y="147"/>
                    <a:pt x="421" y="147"/>
                  </a:cubicBezTo>
                  <a:cubicBezTo>
                    <a:pt x="434" y="149"/>
                    <a:pt x="449" y="149"/>
                    <a:pt x="464" y="149"/>
                  </a:cubicBezTo>
                  <a:cubicBezTo>
                    <a:pt x="481" y="149"/>
                    <a:pt x="496" y="151"/>
                    <a:pt x="510" y="151"/>
                  </a:cubicBezTo>
                  <a:cubicBezTo>
                    <a:pt x="521" y="151"/>
                    <a:pt x="531" y="151"/>
                    <a:pt x="542" y="151"/>
                  </a:cubicBezTo>
                  <a:cubicBezTo>
                    <a:pt x="544" y="151"/>
                    <a:pt x="548" y="151"/>
                    <a:pt x="551" y="149"/>
                  </a:cubicBezTo>
                  <a:cubicBezTo>
                    <a:pt x="553" y="147"/>
                    <a:pt x="555" y="147"/>
                    <a:pt x="555" y="145"/>
                  </a:cubicBezTo>
                  <a:lnTo>
                    <a:pt x="743" y="56"/>
                  </a:lnTo>
                  <a:cubicBezTo>
                    <a:pt x="745" y="56"/>
                    <a:pt x="749" y="54"/>
                    <a:pt x="756" y="52"/>
                  </a:cubicBezTo>
                  <a:cubicBezTo>
                    <a:pt x="769" y="48"/>
                    <a:pt x="781" y="45"/>
                    <a:pt x="792" y="45"/>
                  </a:cubicBezTo>
                  <a:cubicBezTo>
                    <a:pt x="792" y="45"/>
                    <a:pt x="794" y="48"/>
                    <a:pt x="796" y="48"/>
                  </a:cubicBezTo>
                  <a:cubicBezTo>
                    <a:pt x="798" y="48"/>
                    <a:pt x="800" y="50"/>
                    <a:pt x="802" y="52"/>
                  </a:cubicBezTo>
                  <a:cubicBezTo>
                    <a:pt x="802" y="54"/>
                    <a:pt x="802" y="54"/>
                    <a:pt x="805" y="54"/>
                  </a:cubicBezTo>
                  <a:close/>
                  <a:moveTo>
                    <a:pt x="176" y="251"/>
                  </a:moveTo>
                  <a:lnTo>
                    <a:pt x="174" y="259"/>
                  </a:lnTo>
                  <a:cubicBezTo>
                    <a:pt x="174" y="274"/>
                    <a:pt x="172" y="289"/>
                    <a:pt x="167" y="299"/>
                  </a:cubicBezTo>
                  <a:cubicBezTo>
                    <a:pt x="167" y="302"/>
                    <a:pt x="165" y="302"/>
                    <a:pt x="163" y="302"/>
                  </a:cubicBezTo>
                  <a:cubicBezTo>
                    <a:pt x="155" y="306"/>
                    <a:pt x="144" y="308"/>
                    <a:pt x="134" y="310"/>
                  </a:cubicBezTo>
                  <a:cubicBezTo>
                    <a:pt x="123" y="312"/>
                    <a:pt x="112" y="314"/>
                    <a:pt x="104" y="316"/>
                  </a:cubicBezTo>
                  <a:lnTo>
                    <a:pt x="39" y="48"/>
                  </a:lnTo>
                  <a:cubicBezTo>
                    <a:pt x="44" y="45"/>
                    <a:pt x="50" y="45"/>
                    <a:pt x="56" y="43"/>
                  </a:cubicBezTo>
                  <a:cubicBezTo>
                    <a:pt x="77" y="39"/>
                    <a:pt x="98" y="37"/>
                    <a:pt x="117" y="37"/>
                  </a:cubicBezTo>
                  <a:cubicBezTo>
                    <a:pt x="134" y="35"/>
                    <a:pt x="148" y="37"/>
                    <a:pt x="161" y="39"/>
                  </a:cubicBezTo>
                  <a:cubicBezTo>
                    <a:pt x="178" y="98"/>
                    <a:pt x="182" y="185"/>
                    <a:pt x="176" y="251"/>
                  </a:cubicBezTo>
                  <a:close/>
                  <a:moveTo>
                    <a:pt x="828" y="28"/>
                  </a:moveTo>
                  <a:cubicBezTo>
                    <a:pt x="821" y="22"/>
                    <a:pt x="817" y="18"/>
                    <a:pt x="811" y="14"/>
                  </a:cubicBezTo>
                  <a:lnTo>
                    <a:pt x="805" y="12"/>
                  </a:lnTo>
                  <a:cubicBezTo>
                    <a:pt x="800" y="12"/>
                    <a:pt x="796" y="12"/>
                    <a:pt x="794" y="12"/>
                  </a:cubicBezTo>
                  <a:cubicBezTo>
                    <a:pt x="777" y="9"/>
                    <a:pt x="762" y="14"/>
                    <a:pt x="747" y="18"/>
                  </a:cubicBezTo>
                  <a:cubicBezTo>
                    <a:pt x="739" y="20"/>
                    <a:pt x="733" y="22"/>
                    <a:pt x="728" y="24"/>
                  </a:cubicBezTo>
                  <a:lnTo>
                    <a:pt x="595" y="88"/>
                  </a:lnTo>
                  <a:cubicBezTo>
                    <a:pt x="595" y="81"/>
                    <a:pt x="591" y="75"/>
                    <a:pt x="584" y="71"/>
                  </a:cubicBezTo>
                  <a:cubicBezTo>
                    <a:pt x="565" y="62"/>
                    <a:pt x="457" y="35"/>
                    <a:pt x="347" y="9"/>
                  </a:cubicBezTo>
                  <a:cubicBezTo>
                    <a:pt x="345" y="9"/>
                    <a:pt x="341" y="9"/>
                    <a:pt x="339" y="9"/>
                  </a:cubicBezTo>
                  <a:cubicBezTo>
                    <a:pt x="294" y="24"/>
                    <a:pt x="256" y="37"/>
                    <a:pt x="222" y="48"/>
                  </a:cubicBezTo>
                  <a:cubicBezTo>
                    <a:pt x="210" y="52"/>
                    <a:pt x="206" y="52"/>
                    <a:pt x="201" y="54"/>
                  </a:cubicBezTo>
                  <a:cubicBezTo>
                    <a:pt x="197" y="41"/>
                    <a:pt x="195" y="28"/>
                    <a:pt x="191" y="18"/>
                  </a:cubicBezTo>
                  <a:cubicBezTo>
                    <a:pt x="189" y="12"/>
                    <a:pt x="184" y="7"/>
                    <a:pt x="178" y="7"/>
                  </a:cubicBezTo>
                  <a:cubicBezTo>
                    <a:pt x="161" y="1"/>
                    <a:pt x="140" y="-1"/>
                    <a:pt x="117" y="1"/>
                  </a:cubicBezTo>
                  <a:cubicBezTo>
                    <a:pt x="95" y="1"/>
                    <a:pt x="73" y="5"/>
                    <a:pt x="50" y="9"/>
                  </a:cubicBezTo>
                  <a:cubicBezTo>
                    <a:pt x="41" y="12"/>
                    <a:pt x="31" y="14"/>
                    <a:pt x="22" y="16"/>
                  </a:cubicBezTo>
                  <a:cubicBezTo>
                    <a:pt x="18" y="16"/>
                    <a:pt x="14" y="18"/>
                    <a:pt x="12" y="18"/>
                  </a:cubicBezTo>
                  <a:cubicBezTo>
                    <a:pt x="3" y="20"/>
                    <a:pt x="-1" y="31"/>
                    <a:pt x="1" y="39"/>
                  </a:cubicBezTo>
                  <a:lnTo>
                    <a:pt x="73" y="340"/>
                  </a:lnTo>
                  <a:cubicBezTo>
                    <a:pt x="75" y="348"/>
                    <a:pt x="84" y="354"/>
                    <a:pt x="91" y="354"/>
                  </a:cubicBezTo>
                  <a:cubicBezTo>
                    <a:pt x="95" y="352"/>
                    <a:pt x="100" y="352"/>
                    <a:pt x="108" y="350"/>
                  </a:cubicBezTo>
                  <a:cubicBezTo>
                    <a:pt x="119" y="350"/>
                    <a:pt x="129" y="348"/>
                    <a:pt x="140" y="344"/>
                  </a:cubicBezTo>
                  <a:cubicBezTo>
                    <a:pt x="180" y="335"/>
                    <a:pt x="197" y="331"/>
                    <a:pt x="201" y="314"/>
                  </a:cubicBezTo>
                  <a:cubicBezTo>
                    <a:pt x="203" y="302"/>
                    <a:pt x="208" y="287"/>
                    <a:pt x="210" y="272"/>
                  </a:cubicBezTo>
                  <a:lnTo>
                    <a:pt x="246" y="263"/>
                  </a:lnTo>
                  <a:cubicBezTo>
                    <a:pt x="248" y="263"/>
                    <a:pt x="250" y="263"/>
                    <a:pt x="254" y="266"/>
                  </a:cubicBezTo>
                  <a:cubicBezTo>
                    <a:pt x="267" y="266"/>
                    <a:pt x="273" y="268"/>
                    <a:pt x="284" y="268"/>
                  </a:cubicBezTo>
                  <a:cubicBezTo>
                    <a:pt x="313" y="272"/>
                    <a:pt x="345" y="274"/>
                    <a:pt x="375" y="278"/>
                  </a:cubicBezTo>
                  <a:cubicBezTo>
                    <a:pt x="379" y="278"/>
                    <a:pt x="379" y="278"/>
                    <a:pt x="383" y="278"/>
                  </a:cubicBezTo>
                  <a:cubicBezTo>
                    <a:pt x="462" y="287"/>
                    <a:pt x="510" y="291"/>
                    <a:pt x="523" y="291"/>
                  </a:cubicBezTo>
                  <a:cubicBezTo>
                    <a:pt x="531" y="291"/>
                    <a:pt x="538" y="291"/>
                    <a:pt x="548" y="289"/>
                  </a:cubicBezTo>
                  <a:cubicBezTo>
                    <a:pt x="557" y="285"/>
                    <a:pt x="565" y="282"/>
                    <a:pt x="574" y="278"/>
                  </a:cubicBezTo>
                  <a:cubicBezTo>
                    <a:pt x="584" y="274"/>
                    <a:pt x="593" y="270"/>
                    <a:pt x="597" y="266"/>
                  </a:cubicBezTo>
                  <a:lnTo>
                    <a:pt x="838" y="71"/>
                  </a:lnTo>
                  <a:cubicBezTo>
                    <a:pt x="845" y="67"/>
                    <a:pt x="847" y="58"/>
                    <a:pt x="843" y="50"/>
                  </a:cubicBezTo>
                  <a:cubicBezTo>
                    <a:pt x="841" y="43"/>
                    <a:pt x="834" y="37"/>
                    <a:pt x="828" y="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0" name="Freihandform 1936">
              <a:extLst>
                <a:ext uri="{FF2B5EF4-FFF2-40B4-BE49-F238E27FC236}">
                  <a16:creationId xmlns:a16="http://schemas.microsoft.com/office/drawing/2014/main" id="{418AE27A-53D1-4E6A-8CB2-78666C3FE8F8}"/>
                </a:ext>
              </a:extLst>
            </p:cNvPr>
            <p:cNvSpPr/>
            <p:nvPr/>
          </p:nvSpPr>
          <p:spPr>
            <a:xfrm>
              <a:off x="11046567" y="4819741"/>
              <a:ext cx="89874" cy="82889"/>
            </a:xfrm>
            <a:custGeom>
              <a:avLst/>
              <a:gdLst/>
              <a:ahLst/>
              <a:cxnLst>
                <a:cxn ang="3cd4">
                  <a:pos x="hc" y="t"/>
                </a:cxn>
                <a:cxn ang="cd2">
                  <a:pos x="l" y="vc"/>
                </a:cxn>
                <a:cxn ang="cd4">
                  <a:pos x="hc" y="b"/>
                </a:cxn>
                <a:cxn ang="0">
                  <a:pos x="r" y="vc"/>
                </a:cxn>
              </a:cxnLst>
              <a:rect l="l" t="t" r="r" b="b"/>
              <a:pathLst>
                <a:path w="387" h="357">
                  <a:moveTo>
                    <a:pt x="59" y="59"/>
                  </a:moveTo>
                  <a:cubicBezTo>
                    <a:pt x="74" y="44"/>
                    <a:pt x="93" y="36"/>
                    <a:pt x="114" y="36"/>
                  </a:cubicBezTo>
                  <a:cubicBezTo>
                    <a:pt x="135" y="36"/>
                    <a:pt x="156" y="44"/>
                    <a:pt x="171" y="59"/>
                  </a:cubicBezTo>
                  <a:lnTo>
                    <a:pt x="182" y="69"/>
                  </a:lnTo>
                  <a:cubicBezTo>
                    <a:pt x="188" y="76"/>
                    <a:pt x="199" y="76"/>
                    <a:pt x="207" y="69"/>
                  </a:cubicBezTo>
                  <a:lnTo>
                    <a:pt x="215" y="59"/>
                  </a:lnTo>
                  <a:cubicBezTo>
                    <a:pt x="230" y="44"/>
                    <a:pt x="251" y="36"/>
                    <a:pt x="273" y="36"/>
                  </a:cubicBezTo>
                  <a:cubicBezTo>
                    <a:pt x="294" y="36"/>
                    <a:pt x="313" y="44"/>
                    <a:pt x="330" y="59"/>
                  </a:cubicBezTo>
                  <a:cubicBezTo>
                    <a:pt x="345" y="76"/>
                    <a:pt x="353" y="95"/>
                    <a:pt x="353" y="118"/>
                  </a:cubicBezTo>
                  <a:cubicBezTo>
                    <a:pt x="353" y="139"/>
                    <a:pt x="345" y="160"/>
                    <a:pt x="330" y="177"/>
                  </a:cubicBezTo>
                  <a:lnTo>
                    <a:pt x="194" y="315"/>
                  </a:lnTo>
                  <a:lnTo>
                    <a:pt x="59" y="175"/>
                  </a:lnTo>
                  <a:cubicBezTo>
                    <a:pt x="44" y="160"/>
                    <a:pt x="36" y="139"/>
                    <a:pt x="36" y="118"/>
                  </a:cubicBezTo>
                  <a:cubicBezTo>
                    <a:pt x="36" y="95"/>
                    <a:pt x="44" y="74"/>
                    <a:pt x="59" y="59"/>
                  </a:cubicBezTo>
                  <a:close/>
                  <a:moveTo>
                    <a:pt x="173" y="345"/>
                  </a:moveTo>
                  <a:cubicBezTo>
                    <a:pt x="175" y="347"/>
                    <a:pt x="175" y="347"/>
                    <a:pt x="177" y="349"/>
                  </a:cubicBezTo>
                  <a:cubicBezTo>
                    <a:pt x="179" y="351"/>
                    <a:pt x="179" y="351"/>
                    <a:pt x="182" y="353"/>
                  </a:cubicBezTo>
                  <a:cubicBezTo>
                    <a:pt x="188" y="359"/>
                    <a:pt x="199" y="359"/>
                    <a:pt x="205" y="353"/>
                  </a:cubicBezTo>
                  <a:cubicBezTo>
                    <a:pt x="207" y="351"/>
                    <a:pt x="207" y="351"/>
                    <a:pt x="209" y="349"/>
                  </a:cubicBezTo>
                  <a:cubicBezTo>
                    <a:pt x="211" y="347"/>
                    <a:pt x="211" y="347"/>
                    <a:pt x="213" y="345"/>
                  </a:cubicBezTo>
                  <a:lnTo>
                    <a:pt x="353" y="201"/>
                  </a:lnTo>
                  <a:cubicBezTo>
                    <a:pt x="376" y="180"/>
                    <a:pt x="387" y="150"/>
                    <a:pt x="387" y="118"/>
                  </a:cubicBezTo>
                  <a:cubicBezTo>
                    <a:pt x="387" y="86"/>
                    <a:pt x="376" y="57"/>
                    <a:pt x="355" y="33"/>
                  </a:cubicBezTo>
                  <a:cubicBezTo>
                    <a:pt x="332" y="12"/>
                    <a:pt x="302" y="0"/>
                    <a:pt x="273" y="0"/>
                  </a:cubicBezTo>
                  <a:cubicBezTo>
                    <a:pt x="243" y="0"/>
                    <a:pt x="215" y="10"/>
                    <a:pt x="194" y="31"/>
                  </a:cubicBezTo>
                  <a:cubicBezTo>
                    <a:pt x="173" y="10"/>
                    <a:pt x="144" y="0"/>
                    <a:pt x="114" y="0"/>
                  </a:cubicBezTo>
                  <a:cubicBezTo>
                    <a:pt x="84" y="0"/>
                    <a:pt x="55" y="12"/>
                    <a:pt x="33" y="33"/>
                  </a:cubicBezTo>
                  <a:cubicBezTo>
                    <a:pt x="12" y="57"/>
                    <a:pt x="0" y="86"/>
                    <a:pt x="0" y="118"/>
                  </a:cubicBezTo>
                  <a:cubicBezTo>
                    <a:pt x="0" y="150"/>
                    <a:pt x="12" y="180"/>
                    <a:pt x="33" y="20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1" name="Gruppieren 950">
            <a:extLst>
              <a:ext uri="{FF2B5EF4-FFF2-40B4-BE49-F238E27FC236}">
                <a16:creationId xmlns:a16="http://schemas.microsoft.com/office/drawing/2014/main" id="{4D5C7EA8-3049-4BF6-9CCB-1EEA86A6FA95}"/>
              </a:ext>
            </a:extLst>
          </p:cNvPr>
          <p:cNvGrpSpPr>
            <a:grpSpLocks noChangeAspect="1"/>
          </p:cNvGrpSpPr>
          <p:nvPr/>
        </p:nvGrpSpPr>
        <p:grpSpPr>
          <a:xfrm>
            <a:off x="6252158" y="5768175"/>
            <a:ext cx="328528" cy="328528"/>
            <a:chOff x="8681207" y="5189250"/>
            <a:chExt cx="328528" cy="328528"/>
          </a:xfrm>
          <a:solidFill>
            <a:srgbClr val="007AB3"/>
          </a:solidFill>
        </p:grpSpPr>
        <p:sp>
          <p:nvSpPr>
            <p:cNvPr id="952" name="Freihandform 1938">
              <a:extLst>
                <a:ext uri="{FF2B5EF4-FFF2-40B4-BE49-F238E27FC236}">
                  <a16:creationId xmlns:a16="http://schemas.microsoft.com/office/drawing/2014/main" id="{86FA7AD0-89D2-448A-BD89-B4DA4C2EF842}"/>
                </a:ext>
              </a:extLst>
            </p:cNvPr>
            <p:cNvSpPr/>
            <p:nvPr/>
          </p:nvSpPr>
          <p:spPr>
            <a:xfrm>
              <a:off x="8681207"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3" name="Freihandform 1939">
              <a:extLst>
                <a:ext uri="{FF2B5EF4-FFF2-40B4-BE49-F238E27FC236}">
                  <a16:creationId xmlns:a16="http://schemas.microsoft.com/office/drawing/2014/main" id="{512EF27C-BA6C-469F-827B-6852B3006377}"/>
                </a:ext>
              </a:extLst>
            </p:cNvPr>
            <p:cNvSpPr/>
            <p:nvPr/>
          </p:nvSpPr>
          <p:spPr>
            <a:xfrm>
              <a:off x="8790639" y="5339658"/>
              <a:ext cx="109665" cy="52388"/>
            </a:xfrm>
            <a:custGeom>
              <a:avLst/>
              <a:gdLst/>
              <a:ahLst/>
              <a:cxnLst>
                <a:cxn ang="3cd4">
                  <a:pos x="hc" y="t"/>
                </a:cxn>
                <a:cxn ang="cd2">
                  <a:pos x="l" y="vc"/>
                </a:cxn>
                <a:cxn ang="cd4">
                  <a:pos x="hc" y="b"/>
                </a:cxn>
                <a:cxn ang="0">
                  <a:pos x="r" y="vc"/>
                </a:cxn>
              </a:cxnLst>
              <a:rect l="l" t="t" r="r" b="b"/>
              <a:pathLst>
                <a:path w="472" h="226">
                  <a:moveTo>
                    <a:pt x="427" y="122"/>
                  </a:moveTo>
                  <a:cubicBezTo>
                    <a:pt x="434" y="131"/>
                    <a:pt x="436" y="139"/>
                    <a:pt x="436" y="148"/>
                  </a:cubicBezTo>
                  <a:cubicBezTo>
                    <a:pt x="436" y="171"/>
                    <a:pt x="417" y="190"/>
                    <a:pt x="393" y="190"/>
                  </a:cubicBezTo>
                  <a:cubicBezTo>
                    <a:pt x="374" y="190"/>
                    <a:pt x="355" y="175"/>
                    <a:pt x="353" y="156"/>
                  </a:cubicBezTo>
                  <a:lnTo>
                    <a:pt x="351" y="142"/>
                  </a:lnTo>
                  <a:lnTo>
                    <a:pt x="120" y="142"/>
                  </a:lnTo>
                  <a:lnTo>
                    <a:pt x="118" y="156"/>
                  </a:lnTo>
                  <a:cubicBezTo>
                    <a:pt x="114" y="175"/>
                    <a:pt x="97" y="190"/>
                    <a:pt x="76" y="190"/>
                  </a:cubicBezTo>
                  <a:cubicBezTo>
                    <a:pt x="53" y="190"/>
                    <a:pt x="34" y="171"/>
                    <a:pt x="34" y="148"/>
                  </a:cubicBezTo>
                  <a:cubicBezTo>
                    <a:pt x="34" y="139"/>
                    <a:pt x="38" y="131"/>
                    <a:pt x="42" y="122"/>
                  </a:cubicBezTo>
                  <a:lnTo>
                    <a:pt x="51" y="112"/>
                  </a:lnTo>
                  <a:lnTo>
                    <a:pt x="42" y="101"/>
                  </a:lnTo>
                  <a:cubicBezTo>
                    <a:pt x="38" y="95"/>
                    <a:pt x="34" y="87"/>
                    <a:pt x="34" y="76"/>
                  </a:cubicBezTo>
                  <a:cubicBezTo>
                    <a:pt x="34" y="55"/>
                    <a:pt x="53" y="36"/>
                    <a:pt x="76" y="36"/>
                  </a:cubicBezTo>
                  <a:cubicBezTo>
                    <a:pt x="97" y="36"/>
                    <a:pt x="114" y="51"/>
                    <a:pt x="118" y="70"/>
                  </a:cubicBezTo>
                  <a:lnTo>
                    <a:pt x="120" y="84"/>
                  </a:lnTo>
                  <a:lnTo>
                    <a:pt x="351" y="84"/>
                  </a:lnTo>
                  <a:lnTo>
                    <a:pt x="353" y="70"/>
                  </a:lnTo>
                  <a:cubicBezTo>
                    <a:pt x="355" y="51"/>
                    <a:pt x="374" y="36"/>
                    <a:pt x="393" y="36"/>
                  </a:cubicBezTo>
                  <a:cubicBezTo>
                    <a:pt x="417" y="36"/>
                    <a:pt x="436" y="53"/>
                    <a:pt x="436" y="76"/>
                  </a:cubicBezTo>
                  <a:cubicBezTo>
                    <a:pt x="436" y="87"/>
                    <a:pt x="434" y="95"/>
                    <a:pt x="427" y="101"/>
                  </a:cubicBezTo>
                  <a:lnTo>
                    <a:pt x="419" y="112"/>
                  </a:lnTo>
                  <a:close/>
                  <a:moveTo>
                    <a:pt x="393" y="0"/>
                  </a:moveTo>
                  <a:cubicBezTo>
                    <a:pt x="362" y="0"/>
                    <a:pt x="334" y="19"/>
                    <a:pt x="321" y="48"/>
                  </a:cubicBezTo>
                  <a:lnTo>
                    <a:pt x="148" y="48"/>
                  </a:lnTo>
                  <a:cubicBezTo>
                    <a:pt x="137" y="19"/>
                    <a:pt x="110" y="0"/>
                    <a:pt x="76" y="0"/>
                  </a:cubicBezTo>
                  <a:cubicBezTo>
                    <a:pt x="34" y="0"/>
                    <a:pt x="0" y="34"/>
                    <a:pt x="0" y="76"/>
                  </a:cubicBezTo>
                  <a:cubicBezTo>
                    <a:pt x="0" y="89"/>
                    <a:pt x="2" y="101"/>
                    <a:pt x="8" y="112"/>
                  </a:cubicBezTo>
                  <a:cubicBezTo>
                    <a:pt x="2" y="125"/>
                    <a:pt x="0" y="135"/>
                    <a:pt x="0" y="148"/>
                  </a:cubicBezTo>
                  <a:cubicBezTo>
                    <a:pt x="0" y="190"/>
                    <a:pt x="34" y="226"/>
                    <a:pt x="76" y="226"/>
                  </a:cubicBezTo>
                  <a:cubicBezTo>
                    <a:pt x="110" y="226"/>
                    <a:pt x="137" y="205"/>
                    <a:pt x="148" y="175"/>
                  </a:cubicBezTo>
                  <a:lnTo>
                    <a:pt x="321" y="175"/>
                  </a:lnTo>
                  <a:cubicBezTo>
                    <a:pt x="334" y="205"/>
                    <a:pt x="362" y="226"/>
                    <a:pt x="393" y="226"/>
                  </a:cubicBezTo>
                  <a:cubicBezTo>
                    <a:pt x="438" y="226"/>
                    <a:pt x="472" y="190"/>
                    <a:pt x="472" y="148"/>
                  </a:cubicBezTo>
                  <a:cubicBezTo>
                    <a:pt x="472" y="135"/>
                    <a:pt x="468" y="125"/>
                    <a:pt x="463" y="112"/>
                  </a:cubicBezTo>
                  <a:cubicBezTo>
                    <a:pt x="468" y="101"/>
                    <a:pt x="472" y="89"/>
                    <a:pt x="472" y="76"/>
                  </a:cubicBezTo>
                  <a:cubicBezTo>
                    <a:pt x="472" y="34"/>
                    <a:pt x="438" y="0"/>
                    <a:pt x="39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4" name="Freihandform 1940">
              <a:extLst>
                <a:ext uri="{FF2B5EF4-FFF2-40B4-BE49-F238E27FC236}">
                  <a16:creationId xmlns:a16="http://schemas.microsoft.com/office/drawing/2014/main" id="{72701376-3BDF-4FE4-9421-1B1F5B230982}"/>
                </a:ext>
              </a:extLst>
            </p:cNvPr>
            <p:cNvSpPr/>
            <p:nvPr/>
          </p:nvSpPr>
          <p:spPr>
            <a:xfrm>
              <a:off x="8755016" y="5279354"/>
              <a:ext cx="180679" cy="147617"/>
            </a:xfrm>
            <a:custGeom>
              <a:avLst/>
              <a:gdLst/>
              <a:ahLst/>
              <a:cxnLst>
                <a:cxn ang="3cd4">
                  <a:pos x="hc" y="t"/>
                </a:cxn>
                <a:cxn ang="cd2">
                  <a:pos x="l" y="vc"/>
                </a:cxn>
                <a:cxn ang="cd4">
                  <a:pos x="hc" y="b"/>
                </a:cxn>
                <a:cxn ang="0">
                  <a:pos x="r" y="vc"/>
                </a:cxn>
              </a:cxnLst>
              <a:rect l="l" t="t" r="r" b="b"/>
              <a:pathLst>
                <a:path w="777" h="635">
                  <a:moveTo>
                    <a:pt x="741" y="549"/>
                  </a:moveTo>
                  <a:cubicBezTo>
                    <a:pt x="741" y="576"/>
                    <a:pt x="718" y="602"/>
                    <a:pt x="688" y="602"/>
                  </a:cubicBezTo>
                  <a:lnTo>
                    <a:pt x="89" y="602"/>
                  </a:lnTo>
                  <a:cubicBezTo>
                    <a:pt x="60" y="602"/>
                    <a:pt x="36" y="576"/>
                    <a:pt x="36" y="549"/>
                  </a:cubicBezTo>
                  <a:lnTo>
                    <a:pt x="36" y="195"/>
                  </a:lnTo>
                  <a:cubicBezTo>
                    <a:pt x="36" y="166"/>
                    <a:pt x="60" y="142"/>
                    <a:pt x="89" y="142"/>
                  </a:cubicBezTo>
                  <a:lnTo>
                    <a:pt x="688" y="142"/>
                  </a:lnTo>
                  <a:cubicBezTo>
                    <a:pt x="718" y="142"/>
                    <a:pt x="741" y="166"/>
                    <a:pt x="741" y="195"/>
                  </a:cubicBezTo>
                  <a:close/>
                  <a:moveTo>
                    <a:pt x="282" y="89"/>
                  </a:moveTo>
                  <a:cubicBezTo>
                    <a:pt x="282" y="60"/>
                    <a:pt x="307" y="36"/>
                    <a:pt x="335" y="36"/>
                  </a:cubicBezTo>
                  <a:lnTo>
                    <a:pt x="441" y="36"/>
                  </a:lnTo>
                  <a:cubicBezTo>
                    <a:pt x="470" y="36"/>
                    <a:pt x="494" y="60"/>
                    <a:pt x="494" y="89"/>
                  </a:cubicBezTo>
                  <a:lnTo>
                    <a:pt x="494" y="106"/>
                  </a:lnTo>
                  <a:lnTo>
                    <a:pt x="282" y="106"/>
                  </a:lnTo>
                  <a:close/>
                  <a:moveTo>
                    <a:pt x="688" y="106"/>
                  </a:moveTo>
                  <a:lnTo>
                    <a:pt x="529" y="106"/>
                  </a:lnTo>
                  <a:lnTo>
                    <a:pt x="529" y="89"/>
                  </a:lnTo>
                  <a:cubicBezTo>
                    <a:pt x="529" y="41"/>
                    <a:pt x="489" y="0"/>
                    <a:pt x="441" y="0"/>
                  </a:cubicBezTo>
                  <a:lnTo>
                    <a:pt x="335" y="0"/>
                  </a:lnTo>
                  <a:cubicBezTo>
                    <a:pt x="286" y="0"/>
                    <a:pt x="248" y="41"/>
                    <a:pt x="248" y="89"/>
                  </a:cubicBezTo>
                  <a:lnTo>
                    <a:pt x="248" y="106"/>
                  </a:lnTo>
                  <a:lnTo>
                    <a:pt x="89" y="106"/>
                  </a:lnTo>
                  <a:cubicBezTo>
                    <a:pt x="41" y="106"/>
                    <a:pt x="0" y="147"/>
                    <a:pt x="0" y="195"/>
                  </a:cubicBezTo>
                  <a:lnTo>
                    <a:pt x="0" y="549"/>
                  </a:lnTo>
                  <a:cubicBezTo>
                    <a:pt x="0" y="597"/>
                    <a:pt x="41" y="635"/>
                    <a:pt x="89" y="635"/>
                  </a:cubicBezTo>
                  <a:lnTo>
                    <a:pt x="688" y="635"/>
                  </a:lnTo>
                  <a:cubicBezTo>
                    <a:pt x="737" y="635"/>
                    <a:pt x="777" y="597"/>
                    <a:pt x="777" y="549"/>
                  </a:cubicBezTo>
                  <a:lnTo>
                    <a:pt x="777" y="195"/>
                  </a:lnTo>
                  <a:cubicBezTo>
                    <a:pt x="777" y="147"/>
                    <a:pt x="737" y="106"/>
                    <a:pt x="688" y="10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55" name="Gruppieren 954">
            <a:extLst>
              <a:ext uri="{FF2B5EF4-FFF2-40B4-BE49-F238E27FC236}">
                <a16:creationId xmlns:a16="http://schemas.microsoft.com/office/drawing/2014/main" id="{68BC91A4-0B8D-4DA0-88E0-0512017AEDAD}"/>
              </a:ext>
            </a:extLst>
          </p:cNvPr>
          <p:cNvGrpSpPr>
            <a:grpSpLocks noChangeAspect="1"/>
          </p:cNvGrpSpPr>
          <p:nvPr/>
        </p:nvGrpSpPr>
        <p:grpSpPr>
          <a:xfrm>
            <a:off x="8913217" y="5324626"/>
            <a:ext cx="328296" cy="328528"/>
            <a:chOff x="11342266" y="4745701"/>
            <a:chExt cx="328296" cy="328528"/>
          </a:xfrm>
          <a:solidFill>
            <a:srgbClr val="007AB3"/>
          </a:solidFill>
        </p:grpSpPr>
        <p:sp>
          <p:nvSpPr>
            <p:cNvPr id="956" name="Freihandform 1942">
              <a:extLst>
                <a:ext uri="{FF2B5EF4-FFF2-40B4-BE49-F238E27FC236}">
                  <a16:creationId xmlns:a16="http://schemas.microsoft.com/office/drawing/2014/main" id="{10E716CA-1890-4010-BEE8-9E91B95F87B3}"/>
                </a:ext>
              </a:extLst>
            </p:cNvPr>
            <p:cNvSpPr/>
            <p:nvPr/>
          </p:nvSpPr>
          <p:spPr>
            <a:xfrm>
              <a:off x="11342266"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7" name="Freihandform 1943">
              <a:extLst>
                <a:ext uri="{FF2B5EF4-FFF2-40B4-BE49-F238E27FC236}">
                  <a16:creationId xmlns:a16="http://schemas.microsoft.com/office/drawing/2014/main" id="{776A199C-7ED6-47B6-A69E-D8CFCD6B8185}"/>
                </a:ext>
              </a:extLst>
            </p:cNvPr>
            <p:cNvSpPr/>
            <p:nvPr/>
          </p:nvSpPr>
          <p:spPr>
            <a:xfrm>
              <a:off x="11548556" y="4942444"/>
              <a:ext cx="56113" cy="16531"/>
            </a:xfrm>
            <a:custGeom>
              <a:avLst/>
              <a:gdLst/>
              <a:ahLst/>
              <a:cxnLst>
                <a:cxn ang="3cd4">
                  <a:pos x="hc" y="t"/>
                </a:cxn>
                <a:cxn ang="cd2">
                  <a:pos x="l" y="vc"/>
                </a:cxn>
                <a:cxn ang="cd4">
                  <a:pos x="hc" y="b"/>
                </a:cxn>
                <a:cxn ang="0">
                  <a:pos x="r" y="vc"/>
                </a:cxn>
              </a:cxnLst>
              <a:rect l="l" t="t" r="r" b="b"/>
              <a:pathLst>
                <a:path w="242" h="72">
                  <a:moveTo>
                    <a:pt x="227" y="0"/>
                  </a:moveTo>
                  <a:cubicBezTo>
                    <a:pt x="218" y="0"/>
                    <a:pt x="212" y="6"/>
                    <a:pt x="212" y="14"/>
                  </a:cubicBezTo>
                  <a:cubicBezTo>
                    <a:pt x="212" y="27"/>
                    <a:pt x="172" y="42"/>
                    <a:pt x="121" y="42"/>
                  </a:cubicBezTo>
                  <a:cubicBezTo>
                    <a:pt x="70" y="42"/>
                    <a:pt x="30" y="27"/>
                    <a:pt x="30" y="14"/>
                  </a:cubicBezTo>
                  <a:cubicBezTo>
                    <a:pt x="30" y="6"/>
                    <a:pt x="24" y="0"/>
                    <a:pt x="15" y="0"/>
                  </a:cubicBezTo>
                  <a:cubicBezTo>
                    <a:pt x="7" y="0"/>
                    <a:pt x="0" y="6"/>
                    <a:pt x="0" y="14"/>
                  </a:cubicBezTo>
                  <a:cubicBezTo>
                    <a:pt x="0" y="48"/>
                    <a:pt x="55" y="72"/>
                    <a:pt x="121" y="72"/>
                  </a:cubicBezTo>
                  <a:cubicBezTo>
                    <a:pt x="187" y="72"/>
                    <a:pt x="242" y="48"/>
                    <a:pt x="242" y="14"/>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8" name="Freihandform 1944">
              <a:extLst>
                <a:ext uri="{FF2B5EF4-FFF2-40B4-BE49-F238E27FC236}">
                  <a16:creationId xmlns:a16="http://schemas.microsoft.com/office/drawing/2014/main" id="{D9CA8382-F314-4C2A-97AE-342AC2A988DC}"/>
                </a:ext>
              </a:extLst>
            </p:cNvPr>
            <p:cNvSpPr/>
            <p:nvPr/>
          </p:nvSpPr>
          <p:spPr>
            <a:xfrm>
              <a:off x="11548556" y="4928472"/>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7"/>
                    <a:pt x="212" y="15"/>
                  </a:cubicBezTo>
                  <a:cubicBezTo>
                    <a:pt x="212" y="28"/>
                    <a:pt x="172" y="45"/>
                    <a:pt x="121" y="45"/>
                  </a:cubicBezTo>
                  <a:cubicBezTo>
                    <a:pt x="70" y="45"/>
                    <a:pt x="30" y="28"/>
                    <a:pt x="30" y="15"/>
                  </a:cubicBezTo>
                  <a:cubicBezTo>
                    <a:pt x="30" y="7"/>
                    <a:pt x="24" y="0"/>
                    <a:pt x="15" y="0"/>
                  </a:cubicBezTo>
                  <a:cubicBezTo>
                    <a:pt x="7" y="0"/>
                    <a:pt x="0" y="7"/>
                    <a:pt x="0" y="15"/>
                  </a:cubicBezTo>
                  <a:cubicBezTo>
                    <a:pt x="0" y="51"/>
                    <a:pt x="55" y="74"/>
                    <a:pt x="121" y="74"/>
                  </a:cubicBezTo>
                  <a:cubicBezTo>
                    <a:pt x="187" y="74"/>
                    <a:pt x="242" y="51"/>
                    <a:pt x="242" y="15"/>
                  </a:cubicBezTo>
                  <a:cubicBezTo>
                    <a:pt x="242" y="7"/>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59" name="Freihandform 1945">
              <a:extLst>
                <a:ext uri="{FF2B5EF4-FFF2-40B4-BE49-F238E27FC236}">
                  <a16:creationId xmlns:a16="http://schemas.microsoft.com/office/drawing/2014/main" id="{7B14F339-3FC4-476A-BBC8-6F72F2FE4BFF}"/>
                </a:ext>
              </a:extLst>
            </p:cNvPr>
            <p:cNvSpPr/>
            <p:nvPr/>
          </p:nvSpPr>
          <p:spPr>
            <a:xfrm>
              <a:off x="11478241" y="4904492"/>
              <a:ext cx="55880" cy="27242"/>
            </a:xfrm>
            <a:custGeom>
              <a:avLst/>
              <a:gdLst/>
              <a:ahLst/>
              <a:cxnLst>
                <a:cxn ang="3cd4">
                  <a:pos x="hc" y="t"/>
                </a:cxn>
                <a:cxn ang="cd2">
                  <a:pos x="l" y="vc"/>
                </a:cxn>
                <a:cxn ang="cd4">
                  <a:pos x="hc" y="b"/>
                </a:cxn>
                <a:cxn ang="0">
                  <a:pos x="r" y="vc"/>
                </a:cxn>
              </a:cxnLst>
              <a:rect l="l" t="t" r="r" b="b"/>
              <a:pathLst>
                <a:path w="241" h="118">
                  <a:moveTo>
                    <a:pt x="120" y="89"/>
                  </a:moveTo>
                  <a:cubicBezTo>
                    <a:pt x="70" y="89"/>
                    <a:pt x="29" y="72"/>
                    <a:pt x="29" y="59"/>
                  </a:cubicBezTo>
                  <a:cubicBezTo>
                    <a:pt x="29" y="46"/>
                    <a:pt x="70" y="29"/>
                    <a:pt x="120" y="29"/>
                  </a:cubicBezTo>
                  <a:cubicBezTo>
                    <a:pt x="171" y="29"/>
                    <a:pt x="211" y="46"/>
                    <a:pt x="211" y="59"/>
                  </a:cubicBezTo>
                  <a:cubicBezTo>
                    <a:pt x="211" y="72"/>
                    <a:pt x="171" y="89"/>
                    <a:pt x="120" y="89"/>
                  </a:cubicBezTo>
                  <a:close/>
                  <a:moveTo>
                    <a:pt x="120" y="0"/>
                  </a:moveTo>
                  <a:cubicBezTo>
                    <a:pt x="55" y="0"/>
                    <a:pt x="0" y="23"/>
                    <a:pt x="0" y="59"/>
                  </a:cubicBezTo>
                  <a:cubicBezTo>
                    <a:pt x="0" y="95"/>
                    <a:pt x="55" y="118"/>
                    <a:pt x="120" y="118"/>
                  </a:cubicBezTo>
                  <a:cubicBezTo>
                    <a:pt x="186" y="118"/>
                    <a:pt x="241" y="95"/>
                    <a:pt x="241" y="59"/>
                  </a:cubicBezTo>
                  <a:cubicBezTo>
                    <a:pt x="241" y="23"/>
                    <a:pt x="186" y="0"/>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0" name="Freihandform 1946">
              <a:extLst>
                <a:ext uri="{FF2B5EF4-FFF2-40B4-BE49-F238E27FC236}">
                  <a16:creationId xmlns:a16="http://schemas.microsoft.com/office/drawing/2014/main" id="{3A5E9F3A-2106-4CDB-8A95-1AD4F66CA741}"/>
                </a:ext>
              </a:extLst>
            </p:cNvPr>
            <p:cNvSpPr/>
            <p:nvPr/>
          </p:nvSpPr>
          <p:spPr>
            <a:xfrm>
              <a:off x="11478241" y="4942444"/>
              <a:ext cx="55880" cy="16531"/>
            </a:xfrm>
            <a:custGeom>
              <a:avLst/>
              <a:gdLst/>
              <a:ahLst/>
              <a:cxnLst>
                <a:cxn ang="3cd4">
                  <a:pos x="hc" y="t"/>
                </a:cxn>
                <a:cxn ang="cd2">
                  <a:pos x="l" y="vc"/>
                </a:cxn>
                <a:cxn ang="cd4">
                  <a:pos x="hc" y="b"/>
                </a:cxn>
                <a:cxn ang="0">
                  <a:pos x="r" y="vc"/>
                </a:cxn>
              </a:cxnLst>
              <a:rect l="l" t="t" r="r" b="b"/>
              <a:pathLst>
                <a:path w="241" h="72">
                  <a:moveTo>
                    <a:pt x="226" y="0"/>
                  </a:moveTo>
                  <a:cubicBezTo>
                    <a:pt x="218" y="0"/>
                    <a:pt x="211" y="6"/>
                    <a:pt x="211" y="14"/>
                  </a:cubicBezTo>
                  <a:cubicBezTo>
                    <a:pt x="211" y="27"/>
                    <a:pt x="171" y="42"/>
                    <a:pt x="120" y="42"/>
                  </a:cubicBezTo>
                  <a:cubicBezTo>
                    <a:pt x="70" y="42"/>
                    <a:pt x="29" y="27"/>
                    <a:pt x="29" y="14"/>
                  </a:cubicBezTo>
                  <a:cubicBezTo>
                    <a:pt x="29" y="6"/>
                    <a:pt x="23" y="0"/>
                    <a:pt x="15" y="0"/>
                  </a:cubicBezTo>
                  <a:cubicBezTo>
                    <a:pt x="6" y="0"/>
                    <a:pt x="0" y="6"/>
                    <a:pt x="0" y="14"/>
                  </a:cubicBezTo>
                  <a:cubicBezTo>
                    <a:pt x="0" y="48"/>
                    <a:pt x="55" y="72"/>
                    <a:pt x="120" y="72"/>
                  </a:cubicBezTo>
                  <a:cubicBezTo>
                    <a:pt x="186" y="72"/>
                    <a:pt x="241" y="48"/>
                    <a:pt x="241" y="14"/>
                  </a:cubicBezTo>
                  <a:cubicBezTo>
                    <a:pt x="241" y="6"/>
                    <a:pt x="235" y="0"/>
                    <a:pt x="22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1" name="Freihandform 1947">
              <a:extLst>
                <a:ext uri="{FF2B5EF4-FFF2-40B4-BE49-F238E27FC236}">
                  <a16:creationId xmlns:a16="http://schemas.microsoft.com/office/drawing/2014/main" id="{D52E01F7-9A44-478E-9F20-77302951E92C}"/>
                </a:ext>
              </a:extLst>
            </p:cNvPr>
            <p:cNvSpPr/>
            <p:nvPr/>
          </p:nvSpPr>
          <p:spPr>
            <a:xfrm>
              <a:off x="11478241" y="4928472"/>
              <a:ext cx="55880" cy="16997"/>
            </a:xfrm>
            <a:custGeom>
              <a:avLst/>
              <a:gdLst/>
              <a:ahLst/>
              <a:cxnLst>
                <a:cxn ang="3cd4">
                  <a:pos x="hc" y="t"/>
                </a:cxn>
                <a:cxn ang="cd2">
                  <a:pos x="l" y="vc"/>
                </a:cxn>
                <a:cxn ang="cd4">
                  <a:pos x="hc" y="b"/>
                </a:cxn>
                <a:cxn ang="0">
                  <a:pos x="r" y="vc"/>
                </a:cxn>
              </a:cxnLst>
              <a:rect l="l" t="t" r="r" b="b"/>
              <a:pathLst>
                <a:path w="241" h="74">
                  <a:moveTo>
                    <a:pt x="226" y="0"/>
                  </a:moveTo>
                  <a:cubicBezTo>
                    <a:pt x="218" y="0"/>
                    <a:pt x="211" y="7"/>
                    <a:pt x="211" y="15"/>
                  </a:cubicBezTo>
                  <a:cubicBezTo>
                    <a:pt x="211" y="28"/>
                    <a:pt x="171" y="45"/>
                    <a:pt x="120" y="45"/>
                  </a:cubicBezTo>
                  <a:cubicBezTo>
                    <a:pt x="70" y="45"/>
                    <a:pt x="29" y="28"/>
                    <a:pt x="29" y="15"/>
                  </a:cubicBezTo>
                  <a:cubicBezTo>
                    <a:pt x="29" y="7"/>
                    <a:pt x="23" y="0"/>
                    <a:pt x="15" y="0"/>
                  </a:cubicBezTo>
                  <a:cubicBezTo>
                    <a:pt x="6" y="0"/>
                    <a:pt x="0" y="7"/>
                    <a:pt x="0" y="15"/>
                  </a:cubicBezTo>
                  <a:cubicBezTo>
                    <a:pt x="0" y="51"/>
                    <a:pt x="55" y="74"/>
                    <a:pt x="120" y="74"/>
                  </a:cubicBezTo>
                  <a:cubicBezTo>
                    <a:pt x="186" y="74"/>
                    <a:pt x="241" y="51"/>
                    <a:pt x="241" y="15"/>
                  </a:cubicBezTo>
                  <a:cubicBezTo>
                    <a:pt x="241" y="7"/>
                    <a:pt x="235" y="0"/>
                    <a:pt x="22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2" name="Freihandform 1948">
              <a:extLst>
                <a:ext uri="{FF2B5EF4-FFF2-40B4-BE49-F238E27FC236}">
                  <a16:creationId xmlns:a16="http://schemas.microsoft.com/office/drawing/2014/main" id="{9C321845-E785-4098-91F8-5725986B3B86}"/>
                </a:ext>
              </a:extLst>
            </p:cNvPr>
            <p:cNvSpPr/>
            <p:nvPr/>
          </p:nvSpPr>
          <p:spPr>
            <a:xfrm>
              <a:off x="11407693" y="4942444"/>
              <a:ext cx="56346" cy="16531"/>
            </a:xfrm>
            <a:custGeom>
              <a:avLst/>
              <a:gdLst/>
              <a:ahLst/>
              <a:cxnLst>
                <a:cxn ang="3cd4">
                  <a:pos x="hc" y="t"/>
                </a:cxn>
                <a:cxn ang="cd2">
                  <a:pos x="l" y="vc"/>
                </a:cxn>
                <a:cxn ang="cd4">
                  <a:pos x="hc" y="b"/>
                </a:cxn>
                <a:cxn ang="0">
                  <a:pos x="r" y="vc"/>
                </a:cxn>
              </a:cxnLst>
              <a:rect l="l" t="t" r="r" b="b"/>
              <a:pathLst>
                <a:path w="243" h="72">
                  <a:moveTo>
                    <a:pt x="227" y="0"/>
                  </a:moveTo>
                  <a:cubicBezTo>
                    <a:pt x="220" y="0"/>
                    <a:pt x="212" y="6"/>
                    <a:pt x="212" y="14"/>
                  </a:cubicBezTo>
                  <a:cubicBezTo>
                    <a:pt x="212" y="27"/>
                    <a:pt x="174" y="42"/>
                    <a:pt x="121" y="42"/>
                  </a:cubicBezTo>
                  <a:cubicBezTo>
                    <a:pt x="70" y="42"/>
                    <a:pt x="32" y="27"/>
                    <a:pt x="32" y="14"/>
                  </a:cubicBezTo>
                  <a:cubicBezTo>
                    <a:pt x="32" y="6"/>
                    <a:pt x="23" y="0"/>
                    <a:pt x="15" y="0"/>
                  </a:cubicBezTo>
                  <a:cubicBezTo>
                    <a:pt x="9" y="0"/>
                    <a:pt x="0" y="6"/>
                    <a:pt x="0" y="14"/>
                  </a:cubicBezTo>
                  <a:cubicBezTo>
                    <a:pt x="0" y="48"/>
                    <a:pt x="55" y="72"/>
                    <a:pt x="121" y="72"/>
                  </a:cubicBezTo>
                  <a:cubicBezTo>
                    <a:pt x="188" y="72"/>
                    <a:pt x="243" y="48"/>
                    <a:pt x="243" y="14"/>
                  </a:cubicBezTo>
                  <a:cubicBezTo>
                    <a:pt x="243"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3" name="Freihandform 1949">
              <a:extLst>
                <a:ext uri="{FF2B5EF4-FFF2-40B4-BE49-F238E27FC236}">
                  <a16:creationId xmlns:a16="http://schemas.microsoft.com/office/drawing/2014/main" id="{7BAC2F46-4E30-4FDE-90F2-E12402E9756D}"/>
                </a:ext>
              </a:extLst>
            </p:cNvPr>
            <p:cNvSpPr/>
            <p:nvPr/>
          </p:nvSpPr>
          <p:spPr>
            <a:xfrm>
              <a:off x="11407693" y="4918228"/>
              <a:ext cx="56346" cy="27242"/>
            </a:xfrm>
            <a:custGeom>
              <a:avLst/>
              <a:gdLst/>
              <a:ahLst/>
              <a:cxnLst>
                <a:cxn ang="3cd4">
                  <a:pos x="hc" y="t"/>
                </a:cxn>
                <a:cxn ang="cd2">
                  <a:pos x="l" y="vc"/>
                </a:cxn>
                <a:cxn ang="cd4">
                  <a:pos x="hc" y="b"/>
                </a:cxn>
                <a:cxn ang="0">
                  <a:pos x="r" y="vc"/>
                </a:cxn>
              </a:cxnLst>
              <a:rect l="l" t="t" r="r" b="b"/>
              <a:pathLst>
                <a:path w="243" h="118">
                  <a:moveTo>
                    <a:pt x="121" y="89"/>
                  </a:moveTo>
                  <a:cubicBezTo>
                    <a:pt x="70" y="89"/>
                    <a:pt x="32" y="72"/>
                    <a:pt x="32" y="59"/>
                  </a:cubicBezTo>
                  <a:cubicBezTo>
                    <a:pt x="32" y="47"/>
                    <a:pt x="70" y="30"/>
                    <a:pt x="121" y="30"/>
                  </a:cubicBezTo>
                  <a:cubicBezTo>
                    <a:pt x="174" y="30"/>
                    <a:pt x="212" y="47"/>
                    <a:pt x="212" y="59"/>
                  </a:cubicBezTo>
                  <a:cubicBezTo>
                    <a:pt x="212" y="72"/>
                    <a:pt x="174" y="89"/>
                    <a:pt x="121" y="89"/>
                  </a:cubicBezTo>
                  <a:close/>
                  <a:moveTo>
                    <a:pt x="121" y="0"/>
                  </a:moveTo>
                  <a:cubicBezTo>
                    <a:pt x="55" y="0"/>
                    <a:pt x="0" y="23"/>
                    <a:pt x="0" y="59"/>
                  </a:cubicBezTo>
                  <a:cubicBezTo>
                    <a:pt x="0" y="95"/>
                    <a:pt x="55" y="118"/>
                    <a:pt x="121" y="118"/>
                  </a:cubicBezTo>
                  <a:cubicBezTo>
                    <a:pt x="188" y="118"/>
                    <a:pt x="243" y="95"/>
                    <a:pt x="243" y="59"/>
                  </a:cubicBezTo>
                  <a:cubicBezTo>
                    <a:pt x="243" y="23"/>
                    <a:pt x="188" y="0"/>
                    <a:pt x="12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4" name="Freihandform 1950">
              <a:extLst>
                <a:ext uri="{FF2B5EF4-FFF2-40B4-BE49-F238E27FC236}">
                  <a16:creationId xmlns:a16="http://schemas.microsoft.com/office/drawing/2014/main" id="{7EE0DB6C-1546-481F-A4AD-471381502967}"/>
                </a:ext>
              </a:extLst>
            </p:cNvPr>
            <p:cNvSpPr/>
            <p:nvPr/>
          </p:nvSpPr>
          <p:spPr>
            <a:xfrm>
              <a:off x="11548556" y="4877251"/>
              <a:ext cx="56113" cy="27009"/>
            </a:xfrm>
            <a:custGeom>
              <a:avLst/>
              <a:gdLst/>
              <a:ahLst/>
              <a:cxnLst>
                <a:cxn ang="3cd4">
                  <a:pos x="hc" y="t"/>
                </a:cxn>
                <a:cxn ang="cd2">
                  <a:pos x="l" y="vc"/>
                </a:cxn>
                <a:cxn ang="cd4">
                  <a:pos x="hc" y="b"/>
                </a:cxn>
                <a:cxn ang="0">
                  <a:pos x="r" y="vc"/>
                </a:cxn>
              </a:cxnLst>
              <a:rect l="l" t="t" r="r" b="b"/>
              <a:pathLst>
                <a:path w="242" h="117">
                  <a:moveTo>
                    <a:pt x="121" y="87"/>
                  </a:moveTo>
                  <a:cubicBezTo>
                    <a:pt x="70" y="87"/>
                    <a:pt x="30" y="72"/>
                    <a:pt x="30" y="57"/>
                  </a:cubicBezTo>
                  <a:cubicBezTo>
                    <a:pt x="30" y="45"/>
                    <a:pt x="70" y="30"/>
                    <a:pt x="121" y="30"/>
                  </a:cubicBezTo>
                  <a:cubicBezTo>
                    <a:pt x="172" y="30"/>
                    <a:pt x="212" y="45"/>
                    <a:pt x="212" y="57"/>
                  </a:cubicBezTo>
                  <a:cubicBezTo>
                    <a:pt x="212" y="72"/>
                    <a:pt x="172" y="87"/>
                    <a:pt x="121" y="87"/>
                  </a:cubicBezTo>
                  <a:close/>
                  <a:moveTo>
                    <a:pt x="121" y="0"/>
                  </a:moveTo>
                  <a:cubicBezTo>
                    <a:pt x="55" y="0"/>
                    <a:pt x="0" y="21"/>
                    <a:pt x="0" y="57"/>
                  </a:cubicBezTo>
                  <a:cubicBezTo>
                    <a:pt x="0" y="93"/>
                    <a:pt x="55" y="117"/>
                    <a:pt x="121" y="117"/>
                  </a:cubicBezTo>
                  <a:cubicBezTo>
                    <a:pt x="187" y="117"/>
                    <a:pt x="242" y="93"/>
                    <a:pt x="242" y="57"/>
                  </a:cubicBezTo>
                  <a:cubicBezTo>
                    <a:pt x="242" y="21"/>
                    <a:pt x="187" y="0"/>
                    <a:pt x="12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5" name="Freihandform 1951">
              <a:extLst>
                <a:ext uri="{FF2B5EF4-FFF2-40B4-BE49-F238E27FC236}">
                  <a16:creationId xmlns:a16="http://schemas.microsoft.com/office/drawing/2014/main" id="{C1B1AFEB-8270-48F0-81F0-1AF9D8464CE3}"/>
                </a:ext>
              </a:extLst>
            </p:cNvPr>
            <p:cNvSpPr/>
            <p:nvPr/>
          </p:nvSpPr>
          <p:spPr>
            <a:xfrm>
              <a:off x="11548556" y="4914736"/>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6"/>
                    <a:pt x="212" y="15"/>
                  </a:cubicBezTo>
                  <a:cubicBezTo>
                    <a:pt x="212" y="28"/>
                    <a:pt x="172" y="45"/>
                    <a:pt x="121" y="45"/>
                  </a:cubicBezTo>
                  <a:cubicBezTo>
                    <a:pt x="70" y="45"/>
                    <a:pt x="30" y="28"/>
                    <a:pt x="30" y="15"/>
                  </a:cubicBezTo>
                  <a:cubicBezTo>
                    <a:pt x="30" y="6"/>
                    <a:pt x="24" y="0"/>
                    <a:pt x="15" y="0"/>
                  </a:cubicBezTo>
                  <a:cubicBezTo>
                    <a:pt x="7" y="0"/>
                    <a:pt x="0" y="6"/>
                    <a:pt x="0" y="15"/>
                  </a:cubicBezTo>
                  <a:cubicBezTo>
                    <a:pt x="0" y="51"/>
                    <a:pt x="55" y="74"/>
                    <a:pt x="121" y="74"/>
                  </a:cubicBezTo>
                  <a:cubicBezTo>
                    <a:pt x="187" y="74"/>
                    <a:pt x="242" y="51"/>
                    <a:pt x="242" y="15"/>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6" name="Freihandform 1952">
              <a:extLst>
                <a:ext uri="{FF2B5EF4-FFF2-40B4-BE49-F238E27FC236}">
                  <a16:creationId xmlns:a16="http://schemas.microsoft.com/office/drawing/2014/main" id="{66033155-A4B6-44B3-A9C0-C241B56F77F8}"/>
                </a:ext>
              </a:extLst>
            </p:cNvPr>
            <p:cNvSpPr/>
            <p:nvPr/>
          </p:nvSpPr>
          <p:spPr>
            <a:xfrm>
              <a:off x="11548556" y="4900999"/>
              <a:ext cx="56113" cy="16997"/>
            </a:xfrm>
            <a:custGeom>
              <a:avLst/>
              <a:gdLst/>
              <a:ahLst/>
              <a:cxnLst>
                <a:cxn ang="3cd4">
                  <a:pos x="hc" y="t"/>
                </a:cxn>
                <a:cxn ang="cd2">
                  <a:pos x="l" y="vc"/>
                </a:cxn>
                <a:cxn ang="cd4">
                  <a:pos x="hc" y="b"/>
                </a:cxn>
                <a:cxn ang="0">
                  <a:pos x="r" y="vc"/>
                </a:cxn>
              </a:cxnLst>
              <a:rect l="l" t="t" r="r" b="b"/>
              <a:pathLst>
                <a:path w="242" h="74">
                  <a:moveTo>
                    <a:pt x="227" y="0"/>
                  </a:moveTo>
                  <a:cubicBezTo>
                    <a:pt x="218" y="0"/>
                    <a:pt x="212" y="6"/>
                    <a:pt x="212" y="15"/>
                  </a:cubicBezTo>
                  <a:cubicBezTo>
                    <a:pt x="212" y="27"/>
                    <a:pt x="172" y="44"/>
                    <a:pt x="121" y="44"/>
                  </a:cubicBezTo>
                  <a:cubicBezTo>
                    <a:pt x="70" y="44"/>
                    <a:pt x="30" y="27"/>
                    <a:pt x="30" y="15"/>
                  </a:cubicBezTo>
                  <a:cubicBezTo>
                    <a:pt x="30" y="6"/>
                    <a:pt x="24" y="0"/>
                    <a:pt x="15" y="0"/>
                  </a:cubicBezTo>
                  <a:cubicBezTo>
                    <a:pt x="7" y="0"/>
                    <a:pt x="0" y="6"/>
                    <a:pt x="0" y="15"/>
                  </a:cubicBezTo>
                  <a:cubicBezTo>
                    <a:pt x="0" y="51"/>
                    <a:pt x="55" y="74"/>
                    <a:pt x="121" y="74"/>
                  </a:cubicBezTo>
                  <a:cubicBezTo>
                    <a:pt x="187" y="74"/>
                    <a:pt x="242" y="51"/>
                    <a:pt x="242" y="15"/>
                  </a:cubicBezTo>
                  <a:cubicBezTo>
                    <a:pt x="242" y="6"/>
                    <a:pt x="235" y="0"/>
                    <a:pt x="227"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67" name="Gruppieren 966">
            <a:extLst>
              <a:ext uri="{FF2B5EF4-FFF2-40B4-BE49-F238E27FC236}">
                <a16:creationId xmlns:a16="http://schemas.microsoft.com/office/drawing/2014/main" id="{606125BB-11FC-4525-8C84-18B57960579A}"/>
              </a:ext>
            </a:extLst>
          </p:cNvPr>
          <p:cNvGrpSpPr>
            <a:grpSpLocks noChangeAspect="1"/>
          </p:cNvGrpSpPr>
          <p:nvPr/>
        </p:nvGrpSpPr>
        <p:grpSpPr>
          <a:xfrm>
            <a:off x="7139023" y="5768175"/>
            <a:ext cx="328528" cy="328528"/>
            <a:chOff x="9568072" y="5189250"/>
            <a:chExt cx="328528" cy="328528"/>
          </a:xfrm>
          <a:solidFill>
            <a:srgbClr val="007AB3"/>
          </a:solidFill>
        </p:grpSpPr>
        <p:sp>
          <p:nvSpPr>
            <p:cNvPr id="968" name="Freihandform 1954">
              <a:extLst>
                <a:ext uri="{FF2B5EF4-FFF2-40B4-BE49-F238E27FC236}">
                  <a16:creationId xmlns:a16="http://schemas.microsoft.com/office/drawing/2014/main" id="{7C30CC8E-D4FA-44ED-9DA6-7E568FC278FB}"/>
                </a:ext>
              </a:extLst>
            </p:cNvPr>
            <p:cNvSpPr/>
            <p:nvPr/>
          </p:nvSpPr>
          <p:spPr>
            <a:xfrm>
              <a:off x="9568072"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69" name="Freihandform 1955">
              <a:extLst>
                <a:ext uri="{FF2B5EF4-FFF2-40B4-BE49-F238E27FC236}">
                  <a16:creationId xmlns:a16="http://schemas.microsoft.com/office/drawing/2014/main" id="{EBE50887-96A3-46F1-9566-D22FDD16C76E}"/>
                </a:ext>
              </a:extLst>
            </p:cNvPr>
            <p:cNvSpPr/>
            <p:nvPr/>
          </p:nvSpPr>
          <p:spPr>
            <a:xfrm>
              <a:off x="9658179" y="5304034"/>
              <a:ext cx="147617" cy="147617"/>
            </a:xfrm>
            <a:custGeom>
              <a:avLst/>
              <a:gdLst/>
              <a:ahLst/>
              <a:cxnLst>
                <a:cxn ang="3cd4">
                  <a:pos x="hc" y="t"/>
                </a:cxn>
                <a:cxn ang="cd2">
                  <a:pos x="l" y="vc"/>
                </a:cxn>
                <a:cxn ang="cd4">
                  <a:pos x="hc" y="b"/>
                </a:cxn>
                <a:cxn ang="0">
                  <a:pos x="r" y="vc"/>
                </a:cxn>
              </a:cxnLst>
              <a:rect l="l" t="t" r="r" b="b"/>
              <a:pathLst>
                <a:path w="635" h="635">
                  <a:moveTo>
                    <a:pt x="318" y="601"/>
                  </a:moveTo>
                  <a:cubicBezTo>
                    <a:pt x="140" y="601"/>
                    <a:pt x="36" y="532"/>
                    <a:pt x="36" y="400"/>
                  </a:cubicBezTo>
                  <a:cubicBezTo>
                    <a:pt x="36" y="259"/>
                    <a:pt x="220" y="36"/>
                    <a:pt x="318" y="36"/>
                  </a:cubicBezTo>
                  <a:cubicBezTo>
                    <a:pt x="415" y="36"/>
                    <a:pt x="601" y="259"/>
                    <a:pt x="601" y="400"/>
                  </a:cubicBezTo>
                  <a:cubicBezTo>
                    <a:pt x="601" y="532"/>
                    <a:pt x="497" y="601"/>
                    <a:pt x="318" y="601"/>
                  </a:cubicBezTo>
                  <a:close/>
                  <a:moveTo>
                    <a:pt x="318" y="0"/>
                  </a:moveTo>
                  <a:cubicBezTo>
                    <a:pt x="208" y="0"/>
                    <a:pt x="0" y="231"/>
                    <a:pt x="0" y="400"/>
                  </a:cubicBezTo>
                  <a:cubicBezTo>
                    <a:pt x="0" y="570"/>
                    <a:pt x="142" y="635"/>
                    <a:pt x="318" y="635"/>
                  </a:cubicBezTo>
                  <a:cubicBezTo>
                    <a:pt x="493" y="635"/>
                    <a:pt x="635" y="570"/>
                    <a:pt x="635" y="400"/>
                  </a:cubicBezTo>
                  <a:cubicBezTo>
                    <a:pt x="635" y="231"/>
                    <a:pt x="430" y="0"/>
                    <a:pt x="31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0" name="Freihandform 1956">
              <a:extLst>
                <a:ext uri="{FF2B5EF4-FFF2-40B4-BE49-F238E27FC236}">
                  <a16:creationId xmlns:a16="http://schemas.microsoft.com/office/drawing/2014/main" id="{B0B412D3-3CF0-448B-AB84-40D57149F0A4}"/>
                </a:ext>
              </a:extLst>
            </p:cNvPr>
            <p:cNvSpPr/>
            <p:nvPr/>
          </p:nvSpPr>
          <p:spPr>
            <a:xfrm>
              <a:off x="9699623" y="5353394"/>
              <a:ext cx="49594" cy="59373"/>
            </a:xfrm>
            <a:custGeom>
              <a:avLst/>
              <a:gdLst/>
              <a:ahLst/>
              <a:cxnLst>
                <a:cxn ang="3cd4">
                  <a:pos x="hc" y="t"/>
                </a:cxn>
                <a:cxn ang="cd2">
                  <a:pos x="l" y="vc"/>
                </a:cxn>
                <a:cxn ang="cd4">
                  <a:pos x="hc" y="b"/>
                </a:cxn>
                <a:cxn ang="0">
                  <a:pos x="r" y="vc"/>
                </a:cxn>
              </a:cxnLst>
              <a:rect l="l" t="t" r="r" b="b"/>
              <a:pathLst>
                <a:path w="214" h="256">
                  <a:moveTo>
                    <a:pt x="203" y="11"/>
                  </a:moveTo>
                  <a:cubicBezTo>
                    <a:pt x="188" y="4"/>
                    <a:pt x="171" y="0"/>
                    <a:pt x="154" y="0"/>
                  </a:cubicBezTo>
                  <a:cubicBezTo>
                    <a:pt x="99" y="0"/>
                    <a:pt x="53" y="36"/>
                    <a:pt x="36" y="83"/>
                  </a:cubicBezTo>
                  <a:lnTo>
                    <a:pt x="17" y="83"/>
                  </a:lnTo>
                  <a:cubicBezTo>
                    <a:pt x="6" y="83"/>
                    <a:pt x="0" y="91"/>
                    <a:pt x="0" y="102"/>
                  </a:cubicBezTo>
                  <a:cubicBezTo>
                    <a:pt x="0" y="110"/>
                    <a:pt x="6" y="119"/>
                    <a:pt x="17" y="119"/>
                  </a:cubicBezTo>
                  <a:lnTo>
                    <a:pt x="27" y="119"/>
                  </a:lnTo>
                  <a:cubicBezTo>
                    <a:pt x="27" y="121"/>
                    <a:pt x="25" y="125"/>
                    <a:pt x="25" y="127"/>
                  </a:cubicBezTo>
                  <a:cubicBezTo>
                    <a:pt x="25" y="131"/>
                    <a:pt x="27" y="135"/>
                    <a:pt x="27" y="138"/>
                  </a:cubicBezTo>
                  <a:lnTo>
                    <a:pt x="17" y="138"/>
                  </a:lnTo>
                  <a:cubicBezTo>
                    <a:pt x="6" y="138"/>
                    <a:pt x="0" y="146"/>
                    <a:pt x="0" y="155"/>
                  </a:cubicBezTo>
                  <a:cubicBezTo>
                    <a:pt x="0" y="165"/>
                    <a:pt x="6" y="174"/>
                    <a:pt x="17" y="174"/>
                  </a:cubicBezTo>
                  <a:lnTo>
                    <a:pt x="36" y="174"/>
                  </a:lnTo>
                  <a:cubicBezTo>
                    <a:pt x="53" y="220"/>
                    <a:pt x="99" y="256"/>
                    <a:pt x="154" y="256"/>
                  </a:cubicBezTo>
                  <a:cubicBezTo>
                    <a:pt x="169" y="256"/>
                    <a:pt x="186" y="252"/>
                    <a:pt x="199" y="248"/>
                  </a:cubicBezTo>
                  <a:cubicBezTo>
                    <a:pt x="209" y="243"/>
                    <a:pt x="214" y="233"/>
                    <a:pt x="209" y="224"/>
                  </a:cubicBezTo>
                  <a:cubicBezTo>
                    <a:pt x="205" y="216"/>
                    <a:pt x="197" y="210"/>
                    <a:pt x="186" y="214"/>
                  </a:cubicBezTo>
                  <a:cubicBezTo>
                    <a:pt x="176" y="218"/>
                    <a:pt x="165" y="220"/>
                    <a:pt x="154" y="220"/>
                  </a:cubicBezTo>
                  <a:cubicBezTo>
                    <a:pt x="118" y="220"/>
                    <a:pt x="89" y="201"/>
                    <a:pt x="74" y="174"/>
                  </a:cubicBezTo>
                  <a:lnTo>
                    <a:pt x="154" y="174"/>
                  </a:lnTo>
                  <a:cubicBezTo>
                    <a:pt x="165" y="174"/>
                    <a:pt x="173" y="165"/>
                    <a:pt x="173" y="155"/>
                  </a:cubicBezTo>
                  <a:cubicBezTo>
                    <a:pt x="173" y="146"/>
                    <a:pt x="165" y="138"/>
                    <a:pt x="154" y="138"/>
                  </a:cubicBezTo>
                  <a:lnTo>
                    <a:pt x="63" y="138"/>
                  </a:lnTo>
                  <a:cubicBezTo>
                    <a:pt x="61" y="135"/>
                    <a:pt x="61" y="131"/>
                    <a:pt x="61" y="127"/>
                  </a:cubicBezTo>
                  <a:cubicBezTo>
                    <a:pt x="61" y="125"/>
                    <a:pt x="61" y="121"/>
                    <a:pt x="63" y="119"/>
                  </a:cubicBezTo>
                  <a:lnTo>
                    <a:pt x="154" y="119"/>
                  </a:lnTo>
                  <a:cubicBezTo>
                    <a:pt x="163" y="119"/>
                    <a:pt x="171" y="110"/>
                    <a:pt x="171" y="102"/>
                  </a:cubicBezTo>
                  <a:cubicBezTo>
                    <a:pt x="171" y="91"/>
                    <a:pt x="163" y="83"/>
                    <a:pt x="154" y="83"/>
                  </a:cubicBezTo>
                  <a:lnTo>
                    <a:pt x="74" y="83"/>
                  </a:lnTo>
                  <a:cubicBezTo>
                    <a:pt x="89" y="55"/>
                    <a:pt x="118" y="36"/>
                    <a:pt x="154" y="36"/>
                  </a:cubicBezTo>
                  <a:cubicBezTo>
                    <a:pt x="167" y="36"/>
                    <a:pt x="178" y="38"/>
                    <a:pt x="190" y="42"/>
                  </a:cubicBezTo>
                  <a:cubicBezTo>
                    <a:pt x="199" y="47"/>
                    <a:pt x="209" y="42"/>
                    <a:pt x="212" y="34"/>
                  </a:cubicBezTo>
                  <a:cubicBezTo>
                    <a:pt x="216" y="25"/>
                    <a:pt x="212" y="15"/>
                    <a:pt x="203" y="1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1" name="Freihandform 1957">
              <a:extLst>
                <a:ext uri="{FF2B5EF4-FFF2-40B4-BE49-F238E27FC236}">
                  <a16:creationId xmlns:a16="http://schemas.microsoft.com/office/drawing/2014/main" id="{57F5BE82-5870-45B3-833C-342C57524B11}"/>
                </a:ext>
              </a:extLst>
            </p:cNvPr>
            <p:cNvSpPr/>
            <p:nvPr/>
          </p:nvSpPr>
          <p:spPr>
            <a:xfrm>
              <a:off x="9707772" y="5254906"/>
              <a:ext cx="49128" cy="40979"/>
            </a:xfrm>
            <a:custGeom>
              <a:avLst/>
              <a:gdLst/>
              <a:ahLst/>
              <a:cxnLst>
                <a:cxn ang="3cd4">
                  <a:pos x="hc" y="t"/>
                </a:cxn>
                <a:cxn ang="cd2">
                  <a:pos x="l" y="vc"/>
                </a:cxn>
                <a:cxn ang="cd4">
                  <a:pos x="hc" y="b"/>
                </a:cxn>
                <a:cxn ang="0">
                  <a:pos x="r" y="vc"/>
                </a:cxn>
              </a:cxnLst>
              <a:rect l="l" t="t" r="r" b="b"/>
              <a:pathLst>
                <a:path w="212" h="177">
                  <a:moveTo>
                    <a:pt x="38" y="36"/>
                  </a:moveTo>
                  <a:lnTo>
                    <a:pt x="175" y="36"/>
                  </a:lnTo>
                  <a:cubicBezTo>
                    <a:pt x="178" y="36"/>
                    <a:pt x="178" y="36"/>
                    <a:pt x="178" y="38"/>
                  </a:cubicBezTo>
                  <a:lnTo>
                    <a:pt x="106" y="131"/>
                  </a:lnTo>
                  <a:lnTo>
                    <a:pt x="36" y="38"/>
                  </a:lnTo>
                  <a:cubicBezTo>
                    <a:pt x="36" y="36"/>
                    <a:pt x="36" y="36"/>
                    <a:pt x="38" y="36"/>
                  </a:cubicBezTo>
                  <a:close/>
                  <a:moveTo>
                    <a:pt x="93" y="169"/>
                  </a:moveTo>
                  <a:cubicBezTo>
                    <a:pt x="95" y="175"/>
                    <a:pt x="101" y="177"/>
                    <a:pt x="106" y="177"/>
                  </a:cubicBezTo>
                  <a:cubicBezTo>
                    <a:pt x="112" y="177"/>
                    <a:pt x="116" y="175"/>
                    <a:pt x="120" y="169"/>
                  </a:cubicBezTo>
                  <a:lnTo>
                    <a:pt x="207" y="57"/>
                  </a:lnTo>
                  <a:cubicBezTo>
                    <a:pt x="222" y="29"/>
                    <a:pt x="205" y="0"/>
                    <a:pt x="175" y="0"/>
                  </a:cubicBezTo>
                  <a:lnTo>
                    <a:pt x="38" y="0"/>
                  </a:lnTo>
                  <a:cubicBezTo>
                    <a:pt x="8" y="0"/>
                    <a:pt x="-9" y="29"/>
                    <a:pt x="6" y="57"/>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72" name="Gruppieren 971">
            <a:extLst>
              <a:ext uri="{FF2B5EF4-FFF2-40B4-BE49-F238E27FC236}">
                <a16:creationId xmlns:a16="http://schemas.microsoft.com/office/drawing/2014/main" id="{B5800B84-7107-488F-B9B6-A6C445AB6346}"/>
              </a:ext>
            </a:extLst>
          </p:cNvPr>
          <p:cNvGrpSpPr>
            <a:grpSpLocks noChangeAspect="1"/>
          </p:cNvGrpSpPr>
          <p:nvPr/>
        </p:nvGrpSpPr>
        <p:grpSpPr>
          <a:xfrm>
            <a:off x="7582572" y="5324626"/>
            <a:ext cx="328296" cy="328528"/>
            <a:chOff x="10011621" y="4745701"/>
            <a:chExt cx="328296" cy="328528"/>
          </a:xfrm>
          <a:solidFill>
            <a:srgbClr val="007AB3"/>
          </a:solidFill>
        </p:grpSpPr>
        <p:sp>
          <p:nvSpPr>
            <p:cNvPr id="973" name="Freihandform 1959">
              <a:extLst>
                <a:ext uri="{FF2B5EF4-FFF2-40B4-BE49-F238E27FC236}">
                  <a16:creationId xmlns:a16="http://schemas.microsoft.com/office/drawing/2014/main" id="{7F7454B9-A52B-4FAC-AE83-3598BE6D9BC0}"/>
                </a:ext>
              </a:extLst>
            </p:cNvPr>
            <p:cNvSpPr/>
            <p:nvPr/>
          </p:nvSpPr>
          <p:spPr>
            <a:xfrm>
              <a:off x="10011621" y="4745701"/>
              <a:ext cx="328296" cy="328528"/>
            </a:xfrm>
            <a:custGeom>
              <a:avLst/>
              <a:gdLst/>
              <a:ahLst/>
              <a:cxnLst>
                <a:cxn ang="3cd4">
                  <a:pos x="hc" y="t"/>
                </a:cxn>
                <a:cxn ang="cd2">
                  <a:pos x="l" y="vc"/>
                </a:cxn>
                <a:cxn ang="cd4">
                  <a:pos x="hc" y="b"/>
                </a:cxn>
                <a:cxn ang="0">
                  <a:pos x="r" y="vc"/>
                </a:cxn>
              </a:cxnLst>
              <a:rect l="l" t="t" r="r" b="b"/>
              <a:pathLst>
                <a:path w="1411" h="1412">
                  <a:moveTo>
                    <a:pt x="705" y="1376"/>
                  </a:moveTo>
                  <a:cubicBezTo>
                    <a:pt x="336" y="1376"/>
                    <a:pt x="36" y="1075"/>
                    <a:pt x="36" y="705"/>
                  </a:cubicBezTo>
                  <a:cubicBezTo>
                    <a:pt x="36" y="337"/>
                    <a:pt x="336" y="36"/>
                    <a:pt x="705" y="36"/>
                  </a:cubicBezTo>
                  <a:cubicBezTo>
                    <a:pt x="1075" y="36"/>
                    <a:pt x="1375" y="337"/>
                    <a:pt x="1375" y="705"/>
                  </a:cubicBezTo>
                  <a:cubicBezTo>
                    <a:pt x="1375" y="1075"/>
                    <a:pt x="1075" y="1376"/>
                    <a:pt x="705" y="1376"/>
                  </a:cubicBezTo>
                  <a:close/>
                  <a:moveTo>
                    <a:pt x="705" y="0"/>
                  </a:moveTo>
                  <a:cubicBezTo>
                    <a:pt x="317" y="0"/>
                    <a:pt x="0" y="318"/>
                    <a:pt x="0" y="705"/>
                  </a:cubicBezTo>
                  <a:cubicBezTo>
                    <a:pt x="0" y="1094"/>
                    <a:pt x="317" y="1412"/>
                    <a:pt x="705" y="1412"/>
                  </a:cubicBezTo>
                  <a:cubicBezTo>
                    <a:pt x="1094" y="1412"/>
                    <a:pt x="1411" y="1094"/>
                    <a:pt x="1411" y="705"/>
                  </a:cubicBezTo>
                  <a:cubicBezTo>
                    <a:pt x="1411"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4" name="Freihandform 1960">
              <a:extLst>
                <a:ext uri="{FF2B5EF4-FFF2-40B4-BE49-F238E27FC236}">
                  <a16:creationId xmlns:a16="http://schemas.microsoft.com/office/drawing/2014/main" id="{E7360E66-929E-4B50-A02E-43A32C6BC437}"/>
                </a:ext>
              </a:extLst>
            </p:cNvPr>
            <p:cNvSpPr/>
            <p:nvPr/>
          </p:nvSpPr>
          <p:spPr>
            <a:xfrm>
              <a:off x="10167852" y="4933595"/>
              <a:ext cx="46101" cy="46101"/>
            </a:xfrm>
            <a:custGeom>
              <a:avLst/>
              <a:gdLst/>
              <a:ahLst/>
              <a:cxnLst>
                <a:cxn ang="3cd4">
                  <a:pos x="hc" y="t"/>
                </a:cxn>
                <a:cxn ang="cd2">
                  <a:pos x="l" y="vc"/>
                </a:cxn>
                <a:cxn ang="cd4">
                  <a:pos x="hc" y="b"/>
                </a:cxn>
                <a:cxn ang="0">
                  <a:pos x="r" y="vc"/>
                </a:cxn>
              </a:cxnLst>
              <a:rect l="l" t="t" r="r" b="b"/>
              <a:pathLst>
                <a:path w="199" h="199">
                  <a:moveTo>
                    <a:pt x="163" y="99"/>
                  </a:moveTo>
                  <a:cubicBezTo>
                    <a:pt x="163" y="135"/>
                    <a:pt x="135" y="163"/>
                    <a:pt x="99" y="163"/>
                  </a:cubicBezTo>
                  <a:cubicBezTo>
                    <a:pt x="63" y="163"/>
                    <a:pt x="36" y="135"/>
                    <a:pt x="36" y="99"/>
                  </a:cubicBezTo>
                  <a:cubicBezTo>
                    <a:pt x="36" y="63"/>
                    <a:pt x="63" y="33"/>
                    <a:pt x="99" y="33"/>
                  </a:cubicBezTo>
                  <a:cubicBezTo>
                    <a:pt x="135" y="33"/>
                    <a:pt x="163" y="63"/>
                    <a:pt x="163" y="99"/>
                  </a:cubicBezTo>
                  <a:close/>
                  <a:moveTo>
                    <a:pt x="0" y="99"/>
                  </a:moveTo>
                  <a:cubicBezTo>
                    <a:pt x="0" y="154"/>
                    <a:pt x="44" y="199"/>
                    <a:pt x="99" y="199"/>
                  </a:cubicBezTo>
                  <a:cubicBezTo>
                    <a:pt x="154" y="199"/>
                    <a:pt x="199" y="154"/>
                    <a:pt x="199" y="99"/>
                  </a:cubicBezTo>
                  <a:cubicBezTo>
                    <a:pt x="199" y="44"/>
                    <a:pt x="154" y="0"/>
                    <a:pt x="99" y="0"/>
                  </a:cubicBezTo>
                  <a:cubicBezTo>
                    <a:pt x="44" y="0"/>
                    <a:pt x="0" y="44"/>
                    <a:pt x="0" y="99"/>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5" name="Freihandform 1961">
              <a:extLst>
                <a:ext uri="{FF2B5EF4-FFF2-40B4-BE49-F238E27FC236}">
                  <a16:creationId xmlns:a16="http://schemas.microsoft.com/office/drawing/2014/main" id="{299CAE4A-3391-4872-9151-34B794C2DD93}"/>
                </a:ext>
              </a:extLst>
            </p:cNvPr>
            <p:cNvSpPr/>
            <p:nvPr/>
          </p:nvSpPr>
          <p:spPr>
            <a:xfrm>
              <a:off x="10210228" y="4811358"/>
              <a:ext cx="63796" cy="76602"/>
            </a:xfrm>
            <a:custGeom>
              <a:avLst/>
              <a:gdLst/>
              <a:ahLst/>
              <a:cxnLst>
                <a:cxn ang="3cd4">
                  <a:pos x="hc" y="t"/>
                </a:cxn>
                <a:cxn ang="cd2">
                  <a:pos x="l" y="vc"/>
                </a:cxn>
                <a:cxn ang="cd4">
                  <a:pos x="hc" y="b"/>
                </a:cxn>
                <a:cxn ang="0">
                  <a:pos x="r" y="vc"/>
                </a:cxn>
              </a:cxnLst>
              <a:rect l="l" t="t" r="r" b="b"/>
              <a:pathLst>
                <a:path w="275" h="330">
                  <a:moveTo>
                    <a:pt x="264" y="12"/>
                  </a:moveTo>
                  <a:cubicBezTo>
                    <a:pt x="245" y="4"/>
                    <a:pt x="224" y="0"/>
                    <a:pt x="201" y="0"/>
                  </a:cubicBezTo>
                  <a:cubicBezTo>
                    <a:pt x="129" y="0"/>
                    <a:pt x="70" y="46"/>
                    <a:pt x="46" y="112"/>
                  </a:cubicBezTo>
                  <a:lnTo>
                    <a:pt x="19" y="112"/>
                  </a:lnTo>
                  <a:cubicBezTo>
                    <a:pt x="8" y="112"/>
                    <a:pt x="0" y="118"/>
                    <a:pt x="0" y="129"/>
                  </a:cubicBezTo>
                  <a:cubicBezTo>
                    <a:pt x="0" y="139"/>
                    <a:pt x="8" y="146"/>
                    <a:pt x="19" y="146"/>
                  </a:cubicBezTo>
                  <a:lnTo>
                    <a:pt x="38" y="146"/>
                  </a:lnTo>
                  <a:cubicBezTo>
                    <a:pt x="38" y="152"/>
                    <a:pt x="36" y="158"/>
                    <a:pt x="36" y="165"/>
                  </a:cubicBezTo>
                  <a:cubicBezTo>
                    <a:pt x="36" y="171"/>
                    <a:pt x="38" y="177"/>
                    <a:pt x="38" y="184"/>
                  </a:cubicBezTo>
                  <a:lnTo>
                    <a:pt x="19" y="184"/>
                  </a:lnTo>
                  <a:cubicBezTo>
                    <a:pt x="8" y="184"/>
                    <a:pt x="0" y="192"/>
                    <a:pt x="0" y="203"/>
                  </a:cubicBezTo>
                  <a:cubicBezTo>
                    <a:pt x="0" y="211"/>
                    <a:pt x="8" y="220"/>
                    <a:pt x="19" y="220"/>
                  </a:cubicBezTo>
                  <a:lnTo>
                    <a:pt x="46" y="220"/>
                  </a:lnTo>
                  <a:cubicBezTo>
                    <a:pt x="70" y="283"/>
                    <a:pt x="129" y="330"/>
                    <a:pt x="201" y="330"/>
                  </a:cubicBezTo>
                  <a:cubicBezTo>
                    <a:pt x="222" y="330"/>
                    <a:pt x="241" y="326"/>
                    <a:pt x="260" y="319"/>
                  </a:cubicBezTo>
                  <a:cubicBezTo>
                    <a:pt x="268" y="315"/>
                    <a:pt x="273" y="304"/>
                    <a:pt x="271" y="296"/>
                  </a:cubicBezTo>
                  <a:cubicBezTo>
                    <a:pt x="266" y="288"/>
                    <a:pt x="256" y="283"/>
                    <a:pt x="247" y="285"/>
                  </a:cubicBezTo>
                  <a:cubicBezTo>
                    <a:pt x="233" y="292"/>
                    <a:pt x="218" y="296"/>
                    <a:pt x="201" y="296"/>
                  </a:cubicBezTo>
                  <a:cubicBezTo>
                    <a:pt x="150" y="296"/>
                    <a:pt x="106" y="264"/>
                    <a:pt x="84" y="220"/>
                  </a:cubicBezTo>
                  <a:lnTo>
                    <a:pt x="203" y="220"/>
                  </a:lnTo>
                  <a:cubicBezTo>
                    <a:pt x="213" y="220"/>
                    <a:pt x="220" y="211"/>
                    <a:pt x="220" y="203"/>
                  </a:cubicBezTo>
                  <a:cubicBezTo>
                    <a:pt x="220" y="192"/>
                    <a:pt x="213" y="184"/>
                    <a:pt x="203" y="184"/>
                  </a:cubicBezTo>
                  <a:lnTo>
                    <a:pt x="74" y="184"/>
                  </a:lnTo>
                  <a:cubicBezTo>
                    <a:pt x="74" y="177"/>
                    <a:pt x="72" y="171"/>
                    <a:pt x="72" y="165"/>
                  </a:cubicBezTo>
                  <a:cubicBezTo>
                    <a:pt x="72" y="158"/>
                    <a:pt x="74" y="152"/>
                    <a:pt x="74" y="146"/>
                  </a:cubicBezTo>
                  <a:lnTo>
                    <a:pt x="201" y="146"/>
                  </a:lnTo>
                  <a:cubicBezTo>
                    <a:pt x="211" y="146"/>
                    <a:pt x="218" y="139"/>
                    <a:pt x="218" y="129"/>
                  </a:cubicBezTo>
                  <a:cubicBezTo>
                    <a:pt x="218" y="118"/>
                    <a:pt x="211" y="112"/>
                    <a:pt x="201" y="112"/>
                  </a:cubicBezTo>
                  <a:lnTo>
                    <a:pt x="84" y="112"/>
                  </a:lnTo>
                  <a:cubicBezTo>
                    <a:pt x="106" y="67"/>
                    <a:pt x="150" y="36"/>
                    <a:pt x="201" y="36"/>
                  </a:cubicBezTo>
                  <a:cubicBezTo>
                    <a:pt x="218" y="36"/>
                    <a:pt x="235" y="40"/>
                    <a:pt x="252" y="46"/>
                  </a:cubicBezTo>
                  <a:cubicBezTo>
                    <a:pt x="260" y="50"/>
                    <a:pt x="271" y="46"/>
                    <a:pt x="275" y="36"/>
                  </a:cubicBezTo>
                  <a:cubicBezTo>
                    <a:pt x="277" y="27"/>
                    <a:pt x="273" y="17"/>
                    <a:pt x="264" y="1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6" name="Freihandform 1962">
              <a:extLst>
                <a:ext uri="{FF2B5EF4-FFF2-40B4-BE49-F238E27FC236}">
                  <a16:creationId xmlns:a16="http://schemas.microsoft.com/office/drawing/2014/main" id="{0EADC12B-0E40-4676-8A87-50B6A6877154}"/>
                </a:ext>
              </a:extLst>
            </p:cNvPr>
            <p:cNvSpPr/>
            <p:nvPr/>
          </p:nvSpPr>
          <p:spPr>
            <a:xfrm>
              <a:off x="10077047" y="4894945"/>
              <a:ext cx="118047" cy="75205"/>
            </a:xfrm>
            <a:custGeom>
              <a:avLst/>
              <a:gdLst/>
              <a:ahLst/>
              <a:cxnLst>
                <a:cxn ang="3cd4">
                  <a:pos x="hc" y="t"/>
                </a:cxn>
                <a:cxn ang="cd2">
                  <a:pos x="l" y="vc"/>
                </a:cxn>
                <a:cxn ang="cd4">
                  <a:pos x="hc" y="b"/>
                </a:cxn>
                <a:cxn ang="0">
                  <a:pos x="r" y="vc"/>
                </a:cxn>
              </a:cxnLst>
              <a:rect l="l" t="t" r="r" b="b"/>
              <a:pathLst>
                <a:path w="508" h="324">
                  <a:moveTo>
                    <a:pt x="472" y="100"/>
                  </a:moveTo>
                  <a:cubicBezTo>
                    <a:pt x="472" y="111"/>
                    <a:pt x="481" y="117"/>
                    <a:pt x="489" y="117"/>
                  </a:cubicBezTo>
                  <a:cubicBezTo>
                    <a:pt x="500" y="117"/>
                    <a:pt x="508" y="111"/>
                    <a:pt x="508" y="100"/>
                  </a:cubicBezTo>
                  <a:cubicBezTo>
                    <a:pt x="508" y="41"/>
                    <a:pt x="462" y="0"/>
                    <a:pt x="400" y="0"/>
                  </a:cubicBezTo>
                  <a:lnTo>
                    <a:pt x="110" y="0"/>
                  </a:lnTo>
                  <a:cubicBezTo>
                    <a:pt x="51" y="0"/>
                    <a:pt x="2" y="49"/>
                    <a:pt x="2" y="108"/>
                  </a:cubicBezTo>
                  <a:lnTo>
                    <a:pt x="0" y="305"/>
                  </a:lnTo>
                  <a:cubicBezTo>
                    <a:pt x="0" y="316"/>
                    <a:pt x="9" y="324"/>
                    <a:pt x="19" y="324"/>
                  </a:cubicBezTo>
                  <a:cubicBezTo>
                    <a:pt x="28" y="324"/>
                    <a:pt x="36" y="316"/>
                    <a:pt x="36" y="305"/>
                  </a:cubicBezTo>
                  <a:lnTo>
                    <a:pt x="38" y="108"/>
                  </a:lnTo>
                  <a:cubicBezTo>
                    <a:pt x="38" y="68"/>
                    <a:pt x="70" y="36"/>
                    <a:pt x="110" y="36"/>
                  </a:cubicBezTo>
                  <a:lnTo>
                    <a:pt x="400" y="36"/>
                  </a:lnTo>
                  <a:cubicBezTo>
                    <a:pt x="443" y="36"/>
                    <a:pt x="472" y="62"/>
                    <a:pt x="472" y="10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7" name="Freihandform 1963">
              <a:extLst>
                <a:ext uri="{FF2B5EF4-FFF2-40B4-BE49-F238E27FC236}">
                  <a16:creationId xmlns:a16="http://schemas.microsoft.com/office/drawing/2014/main" id="{BC8D8258-0895-458D-9129-D83661D23443}"/>
                </a:ext>
              </a:extLst>
            </p:cNvPr>
            <p:cNvSpPr/>
            <p:nvPr/>
          </p:nvSpPr>
          <p:spPr>
            <a:xfrm>
              <a:off x="10153416" y="4990640"/>
              <a:ext cx="74740" cy="17463"/>
            </a:xfrm>
            <a:custGeom>
              <a:avLst/>
              <a:gdLst/>
              <a:ahLst/>
              <a:cxnLst>
                <a:cxn ang="3cd4">
                  <a:pos x="hc" y="t"/>
                </a:cxn>
                <a:cxn ang="cd2">
                  <a:pos x="l" y="vc"/>
                </a:cxn>
                <a:cxn ang="cd4">
                  <a:pos x="hc" y="b"/>
                </a:cxn>
                <a:cxn ang="0">
                  <a:pos x="r" y="vc"/>
                </a:cxn>
              </a:cxnLst>
              <a:rect l="l" t="t" r="r" b="b"/>
              <a:pathLst>
                <a:path w="322" h="76">
                  <a:moveTo>
                    <a:pt x="239" y="0"/>
                  </a:moveTo>
                  <a:lnTo>
                    <a:pt x="87" y="0"/>
                  </a:lnTo>
                  <a:cubicBezTo>
                    <a:pt x="26" y="2"/>
                    <a:pt x="0" y="15"/>
                    <a:pt x="0" y="59"/>
                  </a:cubicBezTo>
                  <a:cubicBezTo>
                    <a:pt x="0" y="70"/>
                    <a:pt x="9" y="76"/>
                    <a:pt x="17" y="76"/>
                  </a:cubicBezTo>
                  <a:cubicBezTo>
                    <a:pt x="28" y="76"/>
                    <a:pt x="36" y="70"/>
                    <a:pt x="36" y="59"/>
                  </a:cubicBezTo>
                  <a:cubicBezTo>
                    <a:pt x="36" y="40"/>
                    <a:pt x="43" y="36"/>
                    <a:pt x="87" y="36"/>
                  </a:cubicBezTo>
                  <a:lnTo>
                    <a:pt x="239" y="36"/>
                  </a:lnTo>
                  <a:cubicBezTo>
                    <a:pt x="282" y="36"/>
                    <a:pt x="286" y="38"/>
                    <a:pt x="286" y="59"/>
                  </a:cubicBezTo>
                  <a:cubicBezTo>
                    <a:pt x="286" y="70"/>
                    <a:pt x="294" y="76"/>
                    <a:pt x="305" y="76"/>
                  </a:cubicBezTo>
                  <a:cubicBezTo>
                    <a:pt x="314" y="76"/>
                    <a:pt x="322" y="70"/>
                    <a:pt x="322" y="59"/>
                  </a:cubicBezTo>
                  <a:cubicBezTo>
                    <a:pt x="322" y="13"/>
                    <a:pt x="299" y="0"/>
                    <a:pt x="239"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78" name="Freihandform 1964">
              <a:extLst>
                <a:ext uri="{FF2B5EF4-FFF2-40B4-BE49-F238E27FC236}">
                  <a16:creationId xmlns:a16="http://schemas.microsoft.com/office/drawing/2014/main" id="{893E3FB6-58FA-4E54-8458-98C2C58EEDE2}"/>
                </a:ext>
              </a:extLst>
            </p:cNvPr>
            <p:cNvSpPr/>
            <p:nvPr/>
          </p:nvSpPr>
          <p:spPr>
            <a:xfrm>
              <a:off x="10101261" y="4818112"/>
              <a:ext cx="64728" cy="65892"/>
            </a:xfrm>
            <a:custGeom>
              <a:avLst/>
              <a:gdLst/>
              <a:ahLst/>
              <a:cxnLst>
                <a:cxn ang="3cd4">
                  <a:pos x="hc" y="t"/>
                </a:cxn>
                <a:cxn ang="cd2">
                  <a:pos x="l" y="vc"/>
                </a:cxn>
                <a:cxn ang="cd4">
                  <a:pos x="hc" y="b"/>
                </a:cxn>
                <a:cxn ang="0">
                  <a:pos x="r" y="vc"/>
                </a:cxn>
              </a:cxnLst>
              <a:rect l="l" t="t" r="r" b="b"/>
              <a:pathLst>
                <a:path w="279" h="284">
                  <a:moveTo>
                    <a:pt x="140" y="36"/>
                  </a:moveTo>
                  <a:cubicBezTo>
                    <a:pt x="197" y="36"/>
                    <a:pt x="245" y="83"/>
                    <a:pt x="245" y="142"/>
                  </a:cubicBezTo>
                  <a:cubicBezTo>
                    <a:pt x="245" y="201"/>
                    <a:pt x="197" y="248"/>
                    <a:pt x="140" y="248"/>
                  </a:cubicBezTo>
                  <a:cubicBezTo>
                    <a:pt x="82" y="248"/>
                    <a:pt x="34" y="201"/>
                    <a:pt x="34" y="142"/>
                  </a:cubicBezTo>
                  <a:cubicBezTo>
                    <a:pt x="34" y="83"/>
                    <a:pt x="82" y="36"/>
                    <a:pt x="140" y="36"/>
                  </a:cubicBezTo>
                  <a:close/>
                  <a:moveTo>
                    <a:pt x="140" y="284"/>
                  </a:moveTo>
                  <a:cubicBezTo>
                    <a:pt x="218" y="284"/>
                    <a:pt x="279" y="220"/>
                    <a:pt x="279" y="142"/>
                  </a:cubicBezTo>
                  <a:cubicBezTo>
                    <a:pt x="279" y="64"/>
                    <a:pt x="218" y="0"/>
                    <a:pt x="140" y="0"/>
                  </a:cubicBezTo>
                  <a:cubicBezTo>
                    <a:pt x="61" y="0"/>
                    <a:pt x="0" y="64"/>
                    <a:pt x="0" y="142"/>
                  </a:cubicBezTo>
                  <a:cubicBezTo>
                    <a:pt x="0" y="220"/>
                    <a:pt x="61" y="284"/>
                    <a:pt x="140" y="28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79" name="Gruppieren 978">
            <a:extLst>
              <a:ext uri="{FF2B5EF4-FFF2-40B4-BE49-F238E27FC236}">
                <a16:creationId xmlns:a16="http://schemas.microsoft.com/office/drawing/2014/main" id="{1F159AB1-B4D9-45D8-86D7-DA4BF8CC8CF0}"/>
              </a:ext>
            </a:extLst>
          </p:cNvPr>
          <p:cNvGrpSpPr>
            <a:grpSpLocks noChangeAspect="1"/>
          </p:cNvGrpSpPr>
          <p:nvPr/>
        </p:nvGrpSpPr>
        <p:grpSpPr>
          <a:xfrm>
            <a:off x="5365062" y="5768175"/>
            <a:ext cx="328528" cy="328528"/>
            <a:chOff x="7794111" y="5189250"/>
            <a:chExt cx="328528" cy="328528"/>
          </a:xfrm>
          <a:solidFill>
            <a:srgbClr val="007AB3"/>
          </a:solidFill>
        </p:grpSpPr>
        <p:sp>
          <p:nvSpPr>
            <p:cNvPr id="980" name="Freihandform 1966">
              <a:extLst>
                <a:ext uri="{FF2B5EF4-FFF2-40B4-BE49-F238E27FC236}">
                  <a16:creationId xmlns:a16="http://schemas.microsoft.com/office/drawing/2014/main" id="{452FF281-7D73-4D98-99EA-304668FED1B4}"/>
                </a:ext>
              </a:extLst>
            </p:cNvPr>
            <p:cNvSpPr/>
            <p:nvPr/>
          </p:nvSpPr>
          <p:spPr>
            <a:xfrm>
              <a:off x="7794111"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1" name="Freihandform 1967">
              <a:extLst>
                <a:ext uri="{FF2B5EF4-FFF2-40B4-BE49-F238E27FC236}">
                  <a16:creationId xmlns:a16="http://schemas.microsoft.com/office/drawing/2014/main" id="{00CA2C1B-F763-4099-97BF-AE15B9BF4122}"/>
                </a:ext>
              </a:extLst>
            </p:cNvPr>
            <p:cNvSpPr/>
            <p:nvPr/>
          </p:nvSpPr>
          <p:spPr>
            <a:xfrm>
              <a:off x="7860002" y="5255374"/>
              <a:ext cx="196745" cy="196279"/>
            </a:xfrm>
            <a:custGeom>
              <a:avLst/>
              <a:gdLst/>
              <a:ahLst/>
              <a:cxnLst>
                <a:cxn ang="3cd4">
                  <a:pos x="hc" y="t"/>
                </a:cxn>
                <a:cxn ang="cd2">
                  <a:pos x="l" y="vc"/>
                </a:cxn>
                <a:cxn ang="cd4">
                  <a:pos x="hc" y="b"/>
                </a:cxn>
                <a:cxn ang="0">
                  <a:pos x="r" y="vc"/>
                </a:cxn>
              </a:cxnLst>
              <a:rect l="l" t="t" r="r" b="b"/>
              <a:pathLst>
                <a:path w="846" h="844">
                  <a:moveTo>
                    <a:pt x="30" y="4"/>
                  </a:moveTo>
                  <a:cubicBezTo>
                    <a:pt x="22" y="-1"/>
                    <a:pt x="11" y="-1"/>
                    <a:pt x="5" y="4"/>
                  </a:cubicBezTo>
                  <a:cubicBezTo>
                    <a:pt x="-2" y="10"/>
                    <a:pt x="-2" y="21"/>
                    <a:pt x="5" y="29"/>
                  </a:cubicBezTo>
                  <a:lnTo>
                    <a:pt x="815" y="840"/>
                  </a:lnTo>
                  <a:cubicBezTo>
                    <a:pt x="820" y="844"/>
                    <a:pt x="824" y="844"/>
                    <a:pt x="828" y="844"/>
                  </a:cubicBezTo>
                  <a:cubicBezTo>
                    <a:pt x="832" y="844"/>
                    <a:pt x="837" y="844"/>
                    <a:pt x="841" y="840"/>
                  </a:cubicBezTo>
                  <a:cubicBezTo>
                    <a:pt x="847" y="834"/>
                    <a:pt x="847" y="821"/>
                    <a:pt x="841" y="81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2" name="Freihandform 1968">
              <a:extLst>
                <a:ext uri="{FF2B5EF4-FFF2-40B4-BE49-F238E27FC236}">
                  <a16:creationId xmlns:a16="http://schemas.microsoft.com/office/drawing/2014/main" id="{4DA96017-12BE-4A64-AEA8-83456E085A8C}"/>
                </a:ext>
              </a:extLst>
            </p:cNvPr>
            <p:cNvSpPr/>
            <p:nvPr/>
          </p:nvSpPr>
          <p:spPr>
            <a:xfrm>
              <a:off x="7919375" y="5275631"/>
              <a:ext cx="137139" cy="148082"/>
            </a:xfrm>
            <a:custGeom>
              <a:avLst/>
              <a:gdLst/>
              <a:ahLst/>
              <a:cxnLst>
                <a:cxn ang="3cd4">
                  <a:pos x="hc" y="t"/>
                </a:cxn>
                <a:cxn ang="cd2">
                  <a:pos x="l" y="vc"/>
                </a:cxn>
                <a:cxn ang="cd4">
                  <a:pos x="hc" y="b"/>
                </a:cxn>
                <a:cxn ang="0">
                  <a:pos x="r" y="vc"/>
                </a:cxn>
              </a:cxnLst>
              <a:rect l="l" t="t" r="r" b="b"/>
              <a:pathLst>
                <a:path w="590" h="637">
                  <a:moveTo>
                    <a:pt x="61" y="105"/>
                  </a:moveTo>
                  <a:lnTo>
                    <a:pt x="61" y="154"/>
                  </a:lnTo>
                  <a:lnTo>
                    <a:pt x="97" y="190"/>
                  </a:lnTo>
                  <a:lnTo>
                    <a:pt x="97" y="38"/>
                  </a:lnTo>
                  <a:cubicBezTo>
                    <a:pt x="97" y="36"/>
                    <a:pt x="99" y="36"/>
                    <a:pt x="101" y="36"/>
                  </a:cubicBezTo>
                  <a:lnTo>
                    <a:pt x="235" y="36"/>
                  </a:lnTo>
                  <a:cubicBezTo>
                    <a:pt x="237" y="36"/>
                    <a:pt x="239" y="36"/>
                    <a:pt x="239" y="38"/>
                  </a:cubicBezTo>
                  <a:lnTo>
                    <a:pt x="239" y="300"/>
                  </a:lnTo>
                  <a:cubicBezTo>
                    <a:pt x="239" y="309"/>
                    <a:pt x="245" y="317"/>
                    <a:pt x="256" y="317"/>
                  </a:cubicBezTo>
                  <a:cubicBezTo>
                    <a:pt x="266" y="317"/>
                    <a:pt x="273" y="309"/>
                    <a:pt x="273" y="300"/>
                  </a:cubicBezTo>
                  <a:lnTo>
                    <a:pt x="273" y="105"/>
                  </a:lnTo>
                  <a:cubicBezTo>
                    <a:pt x="292" y="112"/>
                    <a:pt x="309" y="118"/>
                    <a:pt x="326" y="129"/>
                  </a:cubicBezTo>
                  <a:lnTo>
                    <a:pt x="326" y="228"/>
                  </a:lnTo>
                  <a:cubicBezTo>
                    <a:pt x="326" y="239"/>
                    <a:pt x="334" y="247"/>
                    <a:pt x="345" y="247"/>
                  </a:cubicBezTo>
                  <a:cubicBezTo>
                    <a:pt x="353" y="247"/>
                    <a:pt x="362" y="239"/>
                    <a:pt x="362" y="228"/>
                  </a:cubicBezTo>
                  <a:lnTo>
                    <a:pt x="362" y="150"/>
                  </a:lnTo>
                  <a:cubicBezTo>
                    <a:pt x="448" y="211"/>
                    <a:pt x="503" y="313"/>
                    <a:pt x="503" y="423"/>
                  </a:cubicBezTo>
                  <a:lnTo>
                    <a:pt x="503" y="493"/>
                  </a:lnTo>
                  <a:lnTo>
                    <a:pt x="402" y="493"/>
                  </a:lnTo>
                  <a:lnTo>
                    <a:pt x="436" y="529"/>
                  </a:lnTo>
                  <a:lnTo>
                    <a:pt x="552" y="529"/>
                  </a:lnTo>
                  <a:cubicBezTo>
                    <a:pt x="554" y="529"/>
                    <a:pt x="556" y="531"/>
                    <a:pt x="556" y="533"/>
                  </a:cubicBezTo>
                  <a:lnTo>
                    <a:pt x="556" y="594"/>
                  </a:lnTo>
                  <a:cubicBezTo>
                    <a:pt x="556" y="596"/>
                    <a:pt x="554" y="599"/>
                    <a:pt x="552" y="599"/>
                  </a:cubicBezTo>
                  <a:lnTo>
                    <a:pt x="548" y="599"/>
                  </a:lnTo>
                  <a:cubicBezTo>
                    <a:pt x="548" y="601"/>
                    <a:pt x="535" y="603"/>
                    <a:pt x="514" y="605"/>
                  </a:cubicBezTo>
                  <a:lnTo>
                    <a:pt x="544" y="637"/>
                  </a:lnTo>
                  <a:cubicBezTo>
                    <a:pt x="548" y="635"/>
                    <a:pt x="552" y="635"/>
                    <a:pt x="554" y="635"/>
                  </a:cubicBezTo>
                  <a:cubicBezTo>
                    <a:pt x="573" y="635"/>
                    <a:pt x="590" y="616"/>
                    <a:pt x="590" y="594"/>
                  </a:cubicBezTo>
                  <a:lnTo>
                    <a:pt x="590" y="533"/>
                  </a:lnTo>
                  <a:cubicBezTo>
                    <a:pt x="590" y="512"/>
                    <a:pt x="573" y="493"/>
                    <a:pt x="552" y="493"/>
                  </a:cubicBezTo>
                  <a:lnTo>
                    <a:pt x="537" y="493"/>
                  </a:lnTo>
                  <a:lnTo>
                    <a:pt x="537" y="423"/>
                  </a:lnTo>
                  <a:cubicBezTo>
                    <a:pt x="537" y="258"/>
                    <a:pt x="429" y="114"/>
                    <a:pt x="273" y="67"/>
                  </a:cubicBezTo>
                  <a:lnTo>
                    <a:pt x="273" y="38"/>
                  </a:lnTo>
                  <a:cubicBezTo>
                    <a:pt x="273" y="16"/>
                    <a:pt x="256" y="0"/>
                    <a:pt x="235" y="0"/>
                  </a:cubicBezTo>
                  <a:lnTo>
                    <a:pt x="101" y="0"/>
                  </a:lnTo>
                  <a:cubicBezTo>
                    <a:pt x="80" y="0"/>
                    <a:pt x="61" y="16"/>
                    <a:pt x="61" y="38"/>
                  </a:cubicBezTo>
                  <a:lnTo>
                    <a:pt x="61" y="67"/>
                  </a:lnTo>
                  <a:cubicBezTo>
                    <a:pt x="40" y="74"/>
                    <a:pt x="21" y="82"/>
                    <a:pt x="0" y="93"/>
                  </a:cubicBezTo>
                  <a:lnTo>
                    <a:pt x="27" y="118"/>
                  </a:lnTo>
                  <a:cubicBezTo>
                    <a:pt x="38" y="114"/>
                    <a:pt x="50" y="110"/>
                    <a:pt x="61" y="10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3" name="Freihandform 1969">
              <a:extLst>
                <a:ext uri="{FF2B5EF4-FFF2-40B4-BE49-F238E27FC236}">
                  <a16:creationId xmlns:a16="http://schemas.microsoft.com/office/drawing/2014/main" id="{8CF3B8D7-72F7-4E75-BEBE-3BB8D3421242}"/>
                </a:ext>
              </a:extLst>
            </p:cNvPr>
            <p:cNvSpPr/>
            <p:nvPr/>
          </p:nvSpPr>
          <p:spPr>
            <a:xfrm>
              <a:off x="7859537" y="5311487"/>
              <a:ext cx="155533" cy="120142"/>
            </a:xfrm>
            <a:custGeom>
              <a:avLst/>
              <a:gdLst/>
              <a:ahLst/>
              <a:cxnLst>
                <a:cxn ang="3cd4">
                  <a:pos x="hc" y="t"/>
                </a:cxn>
                <a:cxn ang="cd2">
                  <a:pos x="l" y="vc"/>
                </a:cxn>
                <a:cxn ang="cd4">
                  <a:pos x="hc" y="b"/>
                </a:cxn>
                <a:cxn ang="0">
                  <a:pos x="r" y="vc"/>
                </a:cxn>
              </a:cxnLst>
              <a:rect l="l" t="t" r="r" b="b"/>
              <a:pathLst>
                <a:path w="669" h="517">
                  <a:moveTo>
                    <a:pt x="424" y="481"/>
                  </a:moveTo>
                  <a:cubicBezTo>
                    <a:pt x="235" y="481"/>
                    <a:pt x="45" y="447"/>
                    <a:pt x="41" y="445"/>
                  </a:cubicBezTo>
                  <a:cubicBezTo>
                    <a:pt x="39" y="445"/>
                    <a:pt x="36" y="442"/>
                    <a:pt x="36" y="440"/>
                  </a:cubicBezTo>
                  <a:lnTo>
                    <a:pt x="36" y="379"/>
                  </a:lnTo>
                  <a:cubicBezTo>
                    <a:pt x="36" y="377"/>
                    <a:pt x="39" y="375"/>
                    <a:pt x="41" y="375"/>
                  </a:cubicBezTo>
                  <a:lnTo>
                    <a:pt x="544" y="375"/>
                  </a:lnTo>
                  <a:lnTo>
                    <a:pt x="508" y="339"/>
                  </a:lnTo>
                  <a:lnTo>
                    <a:pt x="89" y="339"/>
                  </a:lnTo>
                  <a:lnTo>
                    <a:pt x="89" y="269"/>
                  </a:lnTo>
                  <a:cubicBezTo>
                    <a:pt x="89" y="174"/>
                    <a:pt x="130" y="87"/>
                    <a:pt x="195" y="25"/>
                  </a:cubicBezTo>
                  <a:lnTo>
                    <a:pt x="170" y="0"/>
                  </a:lnTo>
                  <a:cubicBezTo>
                    <a:pt x="98" y="68"/>
                    <a:pt x="53" y="165"/>
                    <a:pt x="53" y="269"/>
                  </a:cubicBezTo>
                  <a:lnTo>
                    <a:pt x="53" y="339"/>
                  </a:lnTo>
                  <a:lnTo>
                    <a:pt x="41" y="339"/>
                  </a:lnTo>
                  <a:cubicBezTo>
                    <a:pt x="20" y="339"/>
                    <a:pt x="0" y="358"/>
                    <a:pt x="0" y="379"/>
                  </a:cubicBezTo>
                  <a:lnTo>
                    <a:pt x="0" y="440"/>
                  </a:lnTo>
                  <a:cubicBezTo>
                    <a:pt x="0" y="464"/>
                    <a:pt x="20" y="481"/>
                    <a:pt x="36" y="481"/>
                  </a:cubicBezTo>
                  <a:cubicBezTo>
                    <a:pt x="39" y="481"/>
                    <a:pt x="231" y="517"/>
                    <a:pt x="424" y="517"/>
                  </a:cubicBezTo>
                  <a:cubicBezTo>
                    <a:pt x="513" y="517"/>
                    <a:pt x="599" y="508"/>
                    <a:pt x="669" y="500"/>
                  </a:cubicBezTo>
                  <a:lnTo>
                    <a:pt x="638" y="468"/>
                  </a:lnTo>
                  <a:cubicBezTo>
                    <a:pt x="574" y="474"/>
                    <a:pt x="500" y="481"/>
                    <a:pt x="424" y="48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84" name="Gruppieren 983">
            <a:extLst>
              <a:ext uri="{FF2B5EF4-FFF2-40B4-BE49-F238E27FC236}">
                <a16:creationId xmlns:a16="http://schemas.microsoft.com/office/drawing/2014/main" id="{ED93AB4D-D19A-488C-8B8C-965E5E7D07EC}"/>
              </a:ext>
            </a:extLst>
          </p:cNvPr>
          <p:cNvGrpSpPr>
            <a:grpSpLocks noChangeAspect="1"/>
          </p:cNvGrpSpPr>
          <p:nvPr/>
        </p:nvGrpSpPr>
        <p:grpSpPr>
          <a:xfrm>
            <a:off x="8026119" y="5324626"/>
            <a:ext cx="328296" cy="328528"/>
            <a:chOff x="10455168" y="4745701"/>
            <a:chExt cx="328296" cy="328528"/>
          </a:xfrm>
          <a:solidFill>
            <a:srgbClr val="007AB3"/>
          </a:solidFill>
        </p:grpSpPr>
        <p:sp>
          <p:nvSpPr>
            <p:cNvPr id="985" name="Freihandform 1971">
              <a:extLst>
                <a:ext uri="{FF2B5EF4-FFF2-40B4-BE49-F238E27FC236}">
                  <a16:creationId xmlns:a16="http://schemas.microsoft.com/office/drawing/2014/main" id="{EDB1E8E2-D50D-48FD-A1C0-63AE8C7477F0}"/>
                </a:ext>
              </a:extLst>
            </p:cNvPr>
            <p:cNvSpPr/>
            <p:nvPr/>
          </p:nvSpPr>
          <p:spPr>
            <a:xfrm>
              <a:off x="10455168" y="4745701"/>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6" name="Freihandform 1972">
              <a:extLst>
                <a:ext uri="{FF2B5EF4-FFF2-40B4-BE49-F238E27FC236}">
                  <a16:creationId xmlns:a16="http://schemas.microsoft.com/office/drawing/2014/main" id="{988CD10C-2352-4E07-BA03-BDC1A2F66905}"/>
                </a:ext>
              </a:extLst>
            </p:cNvPr>
            <p:cNvSpPr/>
            <p:nvPr/>
          </p:nvSpPr>
          <p:spPr>
            <a:xfrm>
              <a:off x="10615359" y="4860489"/>
              <a:ext cx="8149" cy="41212"/>
            </a:xfrm>
            <a:custGeom>
              <a:avLst/>
              <a:gdLst/>
              <a:ahLst/>
              <a:cxnLst>
                <a:cxn ang="3cd4">
                  <a:pos x="hc" y="t"/>
                </a:cxn>
                <a:cxn ang="cd2">
                  <a:pos x="l" y="vc"/>
                </a:cxn>
                <a:cxn ang="cd4">
                  <a:pos x="hc" y="b"/>
                </a:cxn>
                <a:cxn ang="0">
                  <a:pos x="r" y="vc"/>
                </a:cxn>
              </a:cxnLst>
              <a:rect l="l" t="t" r="r" b="b"/>
              <a:pathLst>
                <a:path w="36" h="178">
                  <a:moveTo>
                    <a:pt x="16" y="0"/>
                  </a:moveTo>
                  <a:cubicBezTo>
                    <a:pt x="8" y="0"/>
                    <a:pt x="0" y="9"/>
                    <a:pt x="0" y="19"/>
                  </a:cubicBezTo>
                  <a:lnTo>
                    <a:pt x="0" y="159"/>
                  </a:lnTo>
                  <a:cubicBezTo>
                    <a:pt x="0" y="170"/>
                    <a:pt x="8" y="178"/>
                    <a:pt x="16" y="178"/>
                  </a:cubicBezTo>
                  <a:cubicBezTo>
                    <a:pt x="27" y="178"/>
                    <a:pt x="36" y="170"/>
                    <a:pt x="36" y="159"/>
                  </a:cubicBezTo>
                  <a:lnTo>
                    <a:pt x="36" y="19"/>
                  </a:lnTo>
                  <a:cubicBezTo>
                    <a:pt x="36" y="9"/>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7" name="Freihandform 1973">
              <a:extLst>
                <a:ext uri="{FF2B5EF4-FFF2-40B4-BE49-F238E27FC236}">
                  <a16:creationId xmlns:a16="http://schemas.microsoft.com/office/drawing/2014/main" id="{992CD208-9D5F-46E3-976D-296A36901416}"/>
                </a:ext>
              </a:extLst>
            </p:cNvPr>
            <p:cNvSpPr/>
            <p:nvPr/>
          </p:nvSpPr>
          <p:spPr>
            <a:xfrm>
              <a:off x="10645859" y="4819743"/>
              <a:ext cx="71946" cy="196977"/>
            </a:xfrm>
            <a:custGeom>
              <a:avLst/>
              <a:gdLst/>
              <a:ahLst/>
              <a:cxnLst>
                <a:cxn ang="3cd4">
                  <a:pos x="hc" y="t"/>
                </a:cxn>
                <a:cxn ang="cd2">
                  <a:pos x="l" y="vc"/>
                </a:cxn>
                <a:cxn ang="cd4">
                  <a:pos x="hc" y="b"/>
                </a:cxn>
                <a:cxn ang="0">
                  <a:pos x="r" y="vc"/>
                </a:cxn>
              </a:cxnLst>
              <a:rect l="l" t="t" r="r" b="b"/>
              <a:pathLst>
                <a:path w="310" h="847">
                  <a:moveTo>
                    <a:pt x="34" y="12"/>
                  </a:moveTo>
                  <a:cubicBezTo>
                    <a:pt x="32" y="2"/>
                    <a:pt x="21" y="-1"/>
                    <a:pt x="12" y="0"/>
                  </a:cubicBezTo>
                  <a:cubicBezTo>
                    <a:pt x="2" y="4"/>
                    <a:pt x="-1" y="14"/>
                    <a:pt x="0" y="23"/>
                  </a:cubicBezTo>
                  <a:lnTo>
                    <a:pt x="275" y="834"/>
                  </a:lnTo>
                  <a:cubicBezTo>
                    <a:pt x="279" y="844"/>
                    <a:pt x="288" y="848"/>
                    <a:pt x="298" y="846"/>
                  </a:cubicBezTo>
                  <a:cubicBezTo>
                    <a:pt x="307" y="842"/>
                    <a:pt x="311" y="831"/>
                    <a:pt x="309" y="82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8" name="Freihandform 1974">
              <a:extLst>
                <a:ext uri="{FF2B5EF4-FFF2-40B4-BE49-F238E27FC236}">
                  <a16:creationId xmlns:a16="http://schemas.microsoft.com/office/drawing/2014/main" id="{2679A62C-DDB5-4B00-9DD7-3BB0FB5C0134}"/>
                </a:ext>
              </a:extLst>
            </p:cNvPr>
            <p:cNvSpPr/>
            <p:nvPr/>
          </p:nvSpPr>
          <p:spPr>
            <a:xfrm>
              <a:off x="10615359" y="4918231"/>
              <a:ext cx="8149" cy="40746"/>
            </a:xfrm>
            <a:custGeom>
              <a:avLst/>
              <a:gdLst/>
              <a:ahLst/>
              <a:cxnLst>
                <a:cxn ang="3cd4">
                  <a:pos x="hc" y="t"/>
                </a:cxn>
                <a:cxn ang="cd2">
                  <a:pos x="l" y="vc"/>
                </a:cxn>
                <a:cxn ang="cd4">
                  <a:pos x="hc" y="b"/>
                </a:cxn>
                <a:cxn ang="0">
                  <a:pos x="r" y="vc"/>
                </a:cxn>
              </a:cxnLst>
              <a:rect l="l" t="t" r="r" b="b"/>
              <a:pathLst>
                <a:path w="36" h="176">
                  <a:moveTo>
                    <a:pt x="16" y="0"/>
                  </a:moveTo>
                  <a:cubicBezTo>
                    <a:pt x="8" y="0"/>
                    <a:pt x="0" y="8"/>
                    <a:pt x="0" y="17"/>
                  </a:cubicBezTo>
                  <a:lnTo>
                    <a:pt x="0" y="159"/>
                  </a:lnTo>
                  <a:cubicBezTo>
                    <a:pt x="0" y="169"/>
                    <a:pt x="8" y="176"/>
                    <a:pt x="16" y="176"/>
                  </a:cubicBezTo>
                  <a:cubicBezTo>
                    <a:pt x="27" y="176"/>
                    <a:pt x="36" y="169"/>
                    <a:pt x="36" y="159"/>
                  </a:cubicBezTo>
                  <a:lnTo>
                    <a:pt x="36" y="17"/>
                  </a:lnTo>
                  <a:cubicBezTo>
                    <a:pt x="36" y="8"/>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89" name="Freihandform 1975">
              <a:extLst>
                <a:ext uri="{FF2B5EF4-FFF2-40B4-BE49-F238E27FC236}">
                  <a16:creationId xmlns:a16="http://schemas.microsoft.com/office/drawing/2014/main" id="{B7E1272D-DF87-4D3F-A44F-43487D4B5619}"/>
                </a:ext>
              </a:extLst>
            </p:cNvPr>
            <p:cNvSpPr/>
            <p:nvPr/>
          </p:nvSpPr>
          <p:spPr>
            <a:xfrm>
              <a:off x="10615359" y="4819743"/>
              <a:ext cx="8149" cy="24215"/>
            </a:xfrm>
            <a:custGeom>
              <a:avLst/>
              <a:gdLst/>
              <a:ahLst/>
              <a:cxnLst>
                <a:cxn ang="3cd4">
                  <a:pos x="hc" y="t"/>
                </a:cxn>
                <a:cxn ang="cd2">
                  <a:pos x="l" y="vc"/>
                </a:cxn>
                <a:cxn ang="cd4">
                  <a:pos x="hc" y="b"/>
                </a:cxn>
                <a:cxn ang="0">
                  <a:pos x="r" y="vc"/>
                </a:cxn>
              </a:cxnLst>
              <a:rect l="l" t="t" r="r" b="b"/>
              <a:pathLst>
                <a:path w="36" h="105">
                  <a:moveTo>
                    <a:pt x="16" y="0"/>
                  </a:moveTo>
                  <a:cubicBezTo>
                    <a:pt x="8" y="0"/>
                    <a:pt x="0" y="8"/>
                    <a:pt x="0" y="17"/>
                  </a:cubicBezTo>
                  <a:lnTo>
                    <a:pt x="0" y="89"/>
                  </a:lnTo>
                  <a:cubicBezTo>
                    <a:pt x="0" y="97"/>
                    <a:pt x="8" y="105"/>
                    <a:pt x="16" y="105"/>
                  </a:cubicBezTo>
                  <a:cubicBezTo>
                    <a:pt x="27" y="105"/>
                    <a:pt x="36" y="97"/>
                    <a:pt x="36" y="89"/>
                  </a:cubicBezTo>
                  <a:lnTo>
                    <a:pt x="36" y="17"/>
                  </a:lnTo>
                  <a:cubicBezTo>
                    <a:pt x="36" y="8"/>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0" name="Freihandform 1976">
              <a:extLst>
                <a:ext uri="{FF2B5EF4-FFF2-40B4-BE49-F238E27FC236}">
                  <a16:creationId xmlns:a16="http://schemas.microsoft.com/office/drawing/2014/main" id="{EAB74A7F-166A-4894-B5E5-5B534561A485}"/>
                </a:ext>
              </a:extLst>
            </p:cNvPr>
            <p:cNvSpPr/>
            <p:nvPr/>
          </p:nvSpPr>
          <p:spPr>
            <a:xfrm>
              <a:off x="10520828" y="4819745"/>
              <a:ext cx="71946" cy="196977"/>
            </a:xfrm>
            <a:custGeom>
              <a:avLst/>
              <a:gdLst/>
              <a:ahLst/>
              <a:cxnLst>
                <a:cxn ang="3cd4">
                  <a:pos x="hc" y="t"/>
                </a:cxn>
                <a:cxn ang="cd2">
                  <a:pos x="l" y="vc"/>
                </a:cxn>
                <a:cxn ang="cd4">
                  <a:pos x="hc" y="b"/>
                </a:cxn>
                <a:cxn ang="0">
                  <a:pos x="r" y="vc"/>
                </a:cxn>
              </a:cxnLst>
              <a:rect l="l" t="t" r="r" b="b"/>
              <a:pathLst>
                <a:path w="310" h="847">
                  <a:moveTo>
                    <a:pt x="298" y="0"/>
                  </a:moveTo>
                  <a:cubicBezTo>
                    <a:pt x="289" y="-1"/>
                    <a:pt x="279" y="2"/>
                    <a:pt x="274" y="12"/>
                  </a:cubicBezTo>
                  <a:lnTo>
                    <a:pt x="1" y="823"/>
                  </a:lnTo>
                  <a:cubicBezTo>
                    <a:pt x="-3" y="831"/>
                    <a:pt x="3" y="842"/>
                    <a:pt x="12" y="846"/>
                  </a:cubicBezTo>
                  <a:cubicBezTo>
                    <a:pt x="20" y="848"/>
                    <a:pt x="31" y="844"/>
                    <a:pt x="35" y="834"/>
                  </a:cubicBezTo>
                  <a:lnTo>
                    <a:pt x="308" y="23"/>
                  </a:lnTo>
                  <a:cubicBezTo>
                    <a:pt x="312" y="14"/>
                    <a:pt x="306" y="4"/>
                    <a:pt x="29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1" name="Freihandform 1977">
              <a:extLst>
                <a:ext uri="{FF2B5EF4-FFF2-40B4-BE49-F238E27FC236}">
                  <a16:creationId xmlns:a16="http://schemas.microsoft.com/office/drawing/2014/main" id="{FD6FBDC3-B405-4358-BE68-5647F79EBEF8}"/>
                </a:ext>
              </a:extLst>
            </p:cNvPr>
            <p:cNvSpPr/>
            <p:nvPr/>
          </p:nvSpPr>
          <p:spPr>
            <a:xfrm>
              <a:off x="10615359" y="4975978"/>
              <a:ext cx="8149" cy="40513"/>
            </a:xfrm>
            <a:custGeom>
              <a:avLst/>
              <a:gdLst/>
              <a:ahLst/>
              <a:cxnLst>
                <a:cxn ang="3cd4">
                  <a:pos x="hc" y="t"/>
                </a:cxn>
                <a:cxn ang="cd2">
                  <a:pos x="l" y="vc"/>
                </a:cxn>
                <a:cxn ang="cd4">
                  <a:pos x="hc" y="b"/>
                </a:cxn>
                <a:cxn ang="0">
                  <a:pos x="r" y="vc"/>
                </a:cxn>
              </a:cxnLst>
              <a:rect l="l" t="t" r="r" b="b"/>
              <a:pathLst>
                <a:path w="36" h="175">
                  <a:moveTo>
                    <a:pt x="16" y="0"/>
                  </a:moveTo>
                  <a:cubicBezTo>
                    <a:pt x="8" y="0"/>
                    <a:pt x="0" y="6"/>
                    <a:pt x="0" y="17"/>
                  </a:cubicBezTo>
                  <a:lnTo>
                    <a:pt x="0" y="158"/>
                  </a:lnTo>
                  <a:cubicBezTo>
                    <a:pt x="0" y="167"/>
                    <a:pt x="8" y="175"/>
                    <a:pt x="16" y="175"/>
                  </a:cubicBezTo>
                  <a:cubicBezTo>
                    <a:pt x="27" y="175"/>
                    <a:pt x="36" y="167"/>
                    <a:pt x="36" y="158"/>
                  </a:cubicBezTo>
                  <a:lnTo>
                    <a:pt x="36" y="17"/>
                  </a:lnTo>
                  <a:cubicBezTo>
                    <a:pt x="36" y="6"/>
                    <a:pt x="27" y="0"/>
                    <a:pt x="16"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92" name="Gruppieren 991">
            <a:extLst>
              <a:ext uri="{FF2B5EF4-FFF2-40B4-BE49-F238E27FC236}">
                <a16:creationId xmlns:a16="http://schemas.microsoft.com/office/drawing/2014/main" id="{EC5C1882-B25B-4D9B-BC47-F09418A72887}"/>
              </a:ext>
            </a:extLst>
          </p:cNvPr>
          <p:cNvGrpSpPr>
            <a:grpSpLocks noChangeAspect="1"/>
          </p:cNvGrpSpPr>
          <p:nvPr/>
        </p:nvGrpSpPr>
        <p:grpSpPr>
          <a:xfrm>
            <a:off x="6695707" y="5768175"/>
            <a:ext cx="328528" cy="328528"/>
            <a:chOff x="9124756" y="5189250"/>
            <a:chExt cx="328528" cy="328528"/>
          </a:xfrm>
          <a:solidFill>
            <a:srgbClr val="007AB3"/>
          </a:solidFill>
        </p:grpSpPr>
        <p:sp>
          <p:nvSpPr>
            <p:cNvPr id="993" name="Freihandform 1979">
              <a:extLst>
                <a:ext uri="{FF2B5EF4-FFF2-40B4-BE49-F238E27FC236}">
                  <a16:creationId xmlns:a16="http://schemas.microsoft.com/office/drawing/2014/main" id="{DE7568BA-8F9B-401F-829D-66FEB8697812}"/>
                </a:ext>
              </a:extLst>
            </p:cNvPr>
            <p:cNvSpPr/>
            <p:nvPr/>
          </p:nvSpPr>
          <p:spPr>
            <a:xfrm>
              <a:off x="9124756" y="518925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4" name="Freihandform 1980">
              <a:extLst>
                <a:ext uri="{FF2B5EF4-FFF2-40B4-BE49-F238E27FC236}">
                  <a16:creationId xmlns:a16="http://schemas.microsoft.com/office/drawing/2014/main" id="{65D0EF5A-8EC3-40EA-A72D-D576D23C02C8}"/>
                </a:ext>
              </a:extLst>
            </p:cNvPr>
            <p:cNvSpPr/>
            <p:nvPr/>
          </p:nvSpPr>
          <p:spPr>
            <a:xfrm>
              <a:off x="9190179" y="5263289"/>
              <a:ext cx="196745" cy="180446"/>
            </a:xfrm>
            <a:custGeom>
              <a:avLst/>
              <a:gdLst/>
              <a:ahLst/>
              <a:cxnLst>
                <a:cxn ang="3cd4">
                  <a:pos x="hc" y="t"/>
                </a:cxn>
                <a:cxn ang="cd2">
                  <a:pos x="l" y="vc"/>
                </a:cxn>
                <a:cxn ang="cd4">
                  <a:pos x="hc" y="b"/>
                </a:cxn>
                <a:cxn ang="0">
                  <a:pos x="r" y="vc"/>
                </a:cxn>
              </a:cxnLst>
              <a:rect l="l" t="t" r="r" b="b"/>
              <a:pathLst>
                <a:path w="846" h="776">
                  <a:moveTo>
                    <a:pt x="810" y="285"/>
                  </a:moveTo>
                  <a:cubicBezTo>
                    <a:pt x="806" y="294"/>
                    <a:pt x="804" y="300"/>
                    <a:pt x="799" y="302"/>
                  </a:cubicBezTo>
                  <a:cubicBezTo>
                    <a:pt x="795" y="304"/>
                    <a:pt x="789" y="307"/>
                    <a:pt x="780" y="309"/>
                  </a:cubicBezTo>
                  <a:cubicBezTo>
                    <a:pt x="776" y="309"/>
                    <a:pt x="774" y="309"/>
                    <a:pt x="768" y="311"/>
                  </a:cubicBezTo>
                  <a:cubicBezTo>
                    <a:pt x="753" y="311"/>
                    <a:pt x="740" y="313"/>
                    <a:pt x="727" y="313"/>
                  </a:cubicBezTo>
                  <a:cubicBezTo>
                    <a:pt x="698" y="311"/>
                    <a:pt x="668" y="319"/>
                    <a:pt x="645" y="330"/>
                  </a:cubicBezTo>
                  <a:lnTo>
                    <a:pt x="548" y="249"/>
                  </a:lnTo>
                  <a:cubicBezTo>
                    <a:pt x="560" y="222"/>
                    <a:pt x="571" y="194"/>
                    <a:pt x="588" y="148"/>
                  </a:cubicBezTo>
                  <a:lnTo>
                    <a:pt x="609" y="165"/>
                  </a:lnTo>
                  <a:cubicBezTo>
                    <a:pt x="611" y="167"/>
                    <a:pt x="613" y="167"/>
                    <a:pt x="615" y="167"/>
                  </a:cubicBezTo>
                  <a:cubicBezTo>
                    <a:pt x="622" y="169"/>
                    <a:pt x="628" y="169"/>
                    <a:pt x="639" y="171"/>
                  </a:cubicBezTo>
                  <a:cubicBezTo>
                    <a:pt x="645" y="171"/>
                    <a:pt x="649" y="171"/>
                    <a:pt x="653" y="171"/>
                  </a:cubicBezTo>
                  <a:cubicBezTo>
                    <a:pt x="668" y="173"/>
                    <a:pt x="681" y="177"/>
                    <a:pt x="691" y="182"/>
                  </a:cubicBezTo>
                  <a:cubicBezTo>
                    <a:pt x="704" y="186"/>
                    <a:pt x="717" y="201"/>
                    <a:pt x="727" y="224"/>
                  </a:cubicBezTo>
                  <a:cubicBezTo>
                    <a:pt x="730" y="228"/>
                    <a:pt x="734" y="230"/>
                    <a:pt x="738" y="232"/>
                  </a:cubicBezTo>
                  <a:lnTo>
                    <a:pt x="812" y="254"/>
                  </a:lnTo>
                  <a:cubicBezTo>
                    <a:pt x="812" y="256"/>
                    <a:pt x="812" y="256"/>
                    <a:pt x="812" y="256"/>
                  </a:cubicBezTo>
                  <a:cubicBezTo>
                    <a:pt x="812" y="268"/>
                    <a:pt x="812" y="277"/>
                    <a:pt x="810" y="285"/>
                  </a:cubicBezTo>
                  <a:close/>
                  <a:moveTo>
                    <a:pt x="613" y="364"/>
                  </a:moveTo>
                  <a:cubicBezTo>
                    <a:pt x="611" y="366"/>
                    <a:pt x="611" y="368"/>
                    <a:pt x="611" y="368"/>
                  </a:cubicBezTo>
                  <a:lnTo>
                    <a:pt x="522" y="292"/>
                  </a:lnTo>
                  <a:cubicBezTo>
                    <a:pt x="524" y="288"/>
                    <a:pt x="528" y="283"/>
                    <a:pt x="531" y="279"/>
                  </a:cubicBezTo>
                  <a:lnTo>
                    <a:pt x="619" y="351"/>
                  </a:lnTo>
                  <a:cubicBezTo>
                    <a:pt x="615" y="355"/>
                    <a:pt x="613" y="359"/>
                    <a:pt x="613" y="364"/>
                  </a:cubicBezTo>
                  <a:close/>
                  <a:moveTo>
                    <a:pt x="588" y="542"/>
                  </a:moveTo>
                  <a:cubicBezTo>
                    <a:pt x="588" y="561"/>
                    <a:pt x="590" y="590"/>
                    <a:pt x="590" y="628"/>
                  </a:cubicBezTo>
                  <a:cubicBezTo>
                    <a:pt x="592" y="641"/>
                    <a:pt x="592" y="654"/>
                    <a:pt x="592" y="669"/>
                  </a:cubicBezTo>
                  <a:cubicBezTo>
                    <a:pt x="592" y="685"/>
                    <a:pt x="594" y="702"/>
                    <a:pt x="594" y="719"/>
                  </a:cubicBezTo>
                  <a:cubicBezTo>
                    <a:pt x="594" y="721"/>
                    <a:pt x="594" y="726"/>
                    <a:pt x="594" y="728"/>
                  </a:cubicBezTo>
                  <a:cubicBezTo>
                    <a:pt x="592" y="730"/>
                    <a:pt x="590" y="730"/>
                    <a:pt x="588" y="732"/>
                  </a:cubicBezTo>
                  <a:cubicBezTo>
                    <a:pt x="575" y="736"/>
                    <a:pt x="562" y="738"/>
                    <a:pt x="548" y="738"/>
                  </a:cubicBezTo>
                  <a:cubicBezTo>
                    <a:pt x="545" y="738"/>
                    <a:pt x="543" y="738"/>
                    <a:pt x="541" y="738"/>
                  </a:cubicBezTo>
                  <a:cubicBezTo>
                    <a:pt x="531" y="734"/>
                    <a:pt x="524" y="721"/>
                    <a:pt x="522" y="698"/>
                  </a:cubicBezTo>
                  <a:cubicBezTo>
                    <a:pt x="520" y="694"/>
                    <a:pt x="520" y="694"/>
                    <a:pt x="520" y="690"/>
                  </a:cubicBezTo>
                  <a:cubicBezTo>
                    <a:pt x="520" y="688"/>
                    <a:pt x="520" y="688"/>
                    <a:pt x="520" y="685"/>
                  </a:cubicBezTo>
                  <a:cubicBezTo>
                    <a:pt x="514" y="645"/>
                    <a:pt x="509" y="626"/>
                    <a:pt x="499" y="603"/>
                  </a:cubicBezTo>
                  <a:cubicBezTo>
                    <a:pt x="478" y="558"/>
                    <a:pt x="433" y="531"/>
                    <a:pt x="380" y="531"/>
                  </a:cubicBezTo>
                  <a:cubicBezTo>
                    <a:pt x="378" y="531"/>
                    <a:pt x="372" y="529"/>
                    <a:pt x="363" y="529"/>
                  </a:cubicBezTo>
                  <a:cubicBezTo>
                    <a:pt x="344" y="529"/>
                    <a:pt x="325" y="529"/>
                    <a:pt x="306" y="529"/>
                  </a:cubicBezTo>
                  <a:cubicBezTo>
                    <a:pt x="272" y="529"/>
                    <a:pt x="247" y="531"/>
                    <a:pt x="234" y="533"/>
                  </a:cubicBezTo>
                  <a:cubicBezTo>
                    <a:pt x="211" y="539"/>
                    <a:pt x="192" y="554"/>
                    <a:pt x="173" y="577"/>
                  </a:cubicBezTo>
                  <a:cubicBezTo>
                    <a:pt x="156" y="597"/>
                    <a:pt x="143" y="618"/>
                    <a:pt x="137" y="641"/>
                  </a:cubicBezTo>
                  <a:cubicBezTo>
                    <a:pt x="128" y="669"/>
                    <a:pt x="126" y="694"/>
                    <a:pt x="133" y="736"/>
                  </a:cubicBezTo>
                  <a:cubicBezTo>
                    <a:pt x="133" y="732"/>
                    <a:pt x="131" y="734"/>
                    <a:pt x="126" y="734"/>
                  </a:cubicBezTo>
                  <a:cubicBezTo>
                    <a:pt x="124" y="736"/>
                    <a:pt x="120" y="736"/>
                    <a:pt x="116" y="738"/>
                  </a:cubicBezTo>
                  <a:cubicBezTo>
                    <a:pt x="97" y="743"/>
                    <a:pt x="84" y="743"/>
                    <a:pt x="76" y="740"/>
                  </a:cubicBezTo>
                  <a:cubicBezTo>
                    <a:pt x="71" y="738"/>
                    <a:pt x="67" y="734"/>
                    <a:pt x="65" y="728"/>
                  </a:cubicBezTo>
                  <a:cubicBezTo>
                    <a:pt x="59" y="717"/>
                    <a:pt x="56" y="702"/>
                    <a:pt x="56" y="683"/>
                  </a:cubicBezTo>
                  <a:cubicBezTo>
                    <a:pt x="56" y="681"/>
                    <a:pt x="56" y="677"/>
                    <a:pt x="59" y="669"/>
                  </a:cubicBezTo>
                  <a:cubicBezTo>
                    <a:pt x="61" y="641"/>
                    <a:pt x="65" y="611"/>
                    <a:pt x="71" y="577"/>
                  </a:cubicBezTo>
                  <a:cubicBezTo>
                    <a:pt x="73" y="561"/>
                    <a:pt x="80" y="531"/>
                    <a:pt x="88" y="489"/>
                  </a:cubicBezTo>
                  <a:cubicBezTo>
                    <a:pt x="88" y="486"/>
                    <a:pt x="88" y="486"/>
                    <a:pt x="90" y="484"/>
                  </a:cubicBezTo>
                  <a:cubicBezTo>
                    <a:pt x="95" y="463"/>
                    <a:pt x="99" y="440"/>
                    <a:pt x="105" y="417"/>
                  </a:cubicBezTo>
                  <a:cubicBezTo>
                    <a:pt x="107" y="404"/>
                    <a:pt x="109" y="393"/>
                    <a:pt x="111" y="387"/>
                  </a:cubicBezTo>
                  <a:cubicBezTo>
                    <a:pt x="111" y="381"/>
                    <a:pt x="109" y="374"/>
                    <a:pt x="105" y="372"/>
                  </a:cubicBezTo>
                  <a:cubicBezTo>
                    <a:pt x="103" y="370"/>
                    <a:pt x="101" y="366"/>
                    <a:pt x="95" y="362"/>
                  </a:cubicBezTo>
                  <a:cubicBezTo>
                    <a:pt x="88" y="353"/>
                    <a:pt x="80" y="345"/>
                    <a:pt x="71" y="336"/>
                  </a:cubicBezTo>
                  <a:cubicBezTo>
                    <a:pt x="69" y="332"/>
                    <a:pt x="65" y="330"/>
                    <a:pt x="63" y="326"/>
                  </a:cubicBezTo>
                  <a:cubicBezTo>
                    <a:pt x="59" y="323"/>
                    <a:pt x="56" y="319"/>
                    <a:pt x="54" y="315"/>
                  </a:cubicBezTo>
                  <a:cubicBezTo>
                    <a:pt x="29" y="283"/>
                    <a:pt x="27" y="239"/>
                    <a:pt x="50" y="199"/>
                  </a:cubicBezTo>
                  <a:cubicBezTo>
                    <a:pt x="61" y="180"/>
                    <a:pt x="78" y="165"/>
                    <a:pt x="99" y="154"/>
                  </a:cubicBezTo>
                  <a:cubicBezTo>
                    <a:pt x="103" y="152"/>
                    <a:pt x="105" y="150"/>
                    <a:pt x="109" y="148"/>
                  </a:cubicBezTo>
                  <a:cubicBezTo>
                    <a:pt x="90" y="173"/>
                    <a:pt x="78" y="196"/>
                    <a:pt x="76" y="222"/>
                  </a:cubicBezTo>
                  <a:cubicBezTo>
                    <a:pt x="73" y="235"/>
                    <a:pt x="73" y="245"/>
                    <a:pt x="76" y="258"/>
                  </a:cubicBezTo>
                  <a:cubicBezTo>
                    <a:pt x="84" y="283"/>
                    <a:pt x="103" y="302"/>
                    <a:pt x="128" y="319"/>
                  </a:cubicBezTo>
                  <a:cubicBezTo>
                    <a:pt x="143" y="328"/>
                    <a:pt x="154" y="334"/>
                    <a:pt x="164" y="336"/>
                  </a:cubicBezTo>
                  <a:cubicBezTo>
                    <a:pt x="177" y="340"/>
                    <a:pt x="190" y="343"/>
                    <a:pt x="211" y="345"/>
                  </a:cubicBezTo>
                  <a:cubicBezTo>
                    <a:pt x="238" y="345"/>
                    <a:pt x="260" y="345"/>
                    <a:pt x="308" y="345"/>
                  </a:cubicBezTo>
                  <a:cubicBezTo>
                    <a:pt x="325" y="345"/>
                    <a:pt x="334" y="345"/>
                    <a:pt x="342" y="345"/>
                  </a:cubicBezTo>
                  <a:cubicBezTo>
                    <a:pt x="346" y="345"/>
                    <a:pt x="346" y="345"/>
                    <a:pt x="349" y="345"/>
                  </a:cubicBezTo>
                  <a:cubicBezTo>
                    <a:pt x="359" y="345"/>
                    <a:pt x="361" y="347"/>
                    <a:pt x="368" y="347"/>
                  </a:cubicBezTo>
                  <a:cubicBezTo>
                    <a:pt x="399" y="347"/>
                    <a:pt x="423" y="345"/>
                    <a:pt x="446" y="340"/>
                  </a:cubicBezTo>
                  <a:cubicBezTo>
                    <a:pt x="465" y="336"/>
                    <a:pt x="480" y="330"/>
                    <a:pt x="495" y="319"/>
                  </a:cubicBezTo>
                  <a:cubicBezTo>
                    <a:pt x="497" y="317"/>
                    <a:pt x="499" y="315"/>
                    <a:pt x="501" y="313"/>
                  </a:cubicBezTo>
                  <a:lnTo>
                    <a:pt x="600" y="400"/>
                  </a:lnTo>
                  <a:cubicBezTo>
                    <a:pt x="603" y="400"/>
                    <a:pt x="603" y="400"/>
                    <a:pt x="605" y="402"/>
                  </a:cubicBezTo>
                  <a:cubicBezTo>
                    <a:pt x="596" y="446"/>
                    <a:pt x="590" y="506"/>
                    <a:pt x="588" y="542"/>
                  </a:cubicBezTo>
                  <a:close/>
                  <a:moveTo>
                    <a:pt x="846" y="245"/>
                  </a:moveTo>
                  <a:cubicBezTo>
                    <a:pt x="846" y="241"/>
                    <a:pt x="846" y="239"/>
                    <a:pt x="846" y="239"/>
                  </a:cubicBezTo>
                  <a:cubicBezTo>
                    <a:pt x="844" y="232"/>
                    <a:pt x="840" y="226"/>
                    <a:pt x="833" y="224"/>
                  </a:cubicBezTo>
                  <a:lnTo>
                    <a:pt x="755" y="203"/>
                  </a:lnTo>
                  <a:cubicBezTo>
                    <a:pt x="742" y="175"/>
                    <a:pt x="725" y="158"/>
                    <a:pt x="704" y="150"/>
                  </a:cubicBezTo>
                  <a:cubicBezTo>
                    <a:pt x="689" y="144"/>
                    <a:pt x="677" y="141"/>
                    <a:pt x="658" y="139"/>
                  </a:cubicBezTo>
                  <a:cubicBezTo>
                    <a:pt x="653" y="137"/>
                    <a:pt x="649" y="137"/>
                    <a:pt x="641" y="137"/>
                  </a:cubicBezTo>
                  <a:cubicBezTo>
                    <a:pt x="634" y="137"/>
                    <a:pt x="630" y="135"/>
                    <a:pt x="626" y="135"/>
                  </a:cubicBezTo>
                  <a:lnTo>
                    <a:pt x="590" y="108"/>
                  </a:lnTo>
                  <a:cubicBezTo>
                    <a:pt x="581" y="101"/>
                    <a:pt x="569" y="103"/>
                    <a:pt x="564" y="116"/>
                  </a:cubicBezTo>
                  <a:cubicBezTo>
                    <a:pt x="562" y="118"/>
                    <a:pt x="562" y="118"/>
                    <a:pt x="562" y="122"/>
                  </a:cubicBezTo>
                  <a:cubicBezTo>
                    <a:pt x="560" y="125"/>
                    <a:pt x="560" y="125"/>
                    <a:pt x="560" y="125"/>
                  </a:cubicBezTo>
                  <a:cubicBezTo>
                    <a:pt x="541" y="180"/>
                    <a:pt x="531" y="209"/>
                    <a:pt x="516" y="239"/>
                  </a:cubicBezTo>
                  <a:cubicBezTo>
                    <a:pt x="514" y="239"/>
                    <a:pt x="514" y="239"/>
                    <a:pt x="514" y="241"/>
                  </a:cubicBezTo>
                  <a:lnTo>
                    <a:pt x="232" y="4"/>
                  </a:lnTo>
                  <a:cubicBezTo>
                    <a:pt x="224" y="-2"/>
                    <a:pt x="213" y="-2"/>
                    <a:pt x="207" y="6"/>
                  </a:cubicBezTo>
                  <a:cubicBezTo>
                    <a:pt x="200" y="12"/>
                    <a:pt x="202" y="23"/>
                    <a:pt x="209" y="29"/>
                  </a:cubicBezTo>
                  <a:lnTo>
                    <a:pt x="497" y="271"/>
                  </a:lnTo>
                  <a:cubicBezTo>
                    <a:pt x="490" y="279"/>
                    <a:pt x="484" y="288"/>
                    <a:pt x="476" y="292"/>
                  </a:cubicBezTo>
                  <a:cubicBezTo>
                    <a:pt x="465" y="298"/>
                    <a:pt x="454" y="302"/>
                    <a:pt x="437" y="307"/>
                  </a:cubicBezTo>
                  <a:cubicBezTo>
                    <a:pt x="418" y="311"/>
                    <a:pt x="397" y="313"/>
                    <a:pt x="368" y="313"/>
                  </a:cubicBezTo>
                  <a:cubicBezTo>
                    <a:pt x="361" y="313"/>
                    <a:pt x="359" y="313"/>
                    <a:pt x="351" y="313"/>
                  </a:cubicBezTo>
                  <a:cubicBezTo>
                    <a:pt x="346" y="313"/>
                    <a:pt x="346" y="313"/>
                    <a:pt x="342" y="313"/>
                  </a:cubicBezTo>
                  <a:cubicBezTo>
                    <a:pt x="334" y="313"/>
                    <a:pt x="325" y="313"/>
                    <a:pt x="308" y="313"/>
                  </a:cubicBezTo>
                  <a:cubicBezTo>
                    <a:pt x="260" y="313"/>
                    <a:pt x="238" y="311"/>
                    <a:pt x="213" y="311"/>
                  </a:cubicBezTo>
                  <a:cubicBezTo>
                    <a:pt x="194" y="309"/>
                    <a:pt x="186" y="309"/>
                    <a:pt x="175" y="304"/>
                  </a:cubicBezTo>
                  <a:cubicBezTo>
                    <a:pt x="167" y="302"/>
                    <a:pt x="158" y="298"/>
                    <a:pt x="147" y="292"/>
                  </a:cubicBezTo>
                  <a:cubicBezTo>
                    <a:pt x="126" y="279"/>
                    <a:pt x="114" y="264"/>
                    <a:pt x="109" y="249"/>
                  </a:cubicBezTo>
                  <a:cubicBezTo>
                    <a:pt x="107" y="243"/>
                    <a:pt x="107" y="235"/>
                    <a:pt x="107" y="226"/>
                  </a:cubicBezTo>
                  <a:cubicBezTo>
                    <a:pt x="111" y="209"/>
                    <a:pt x="122" y="188"/>
                    <a:pt x="139" y="165"/>
                  </a:cubicBezTo>
                  <a:cubicBezTo>
                    <a:pt x="147" y="156"/>
                    <a:pt x="156" y="148"/>
                    <a:pt x="162" y="139"/>
                  </a:cubicBezTo>
                  <a:cubicBezTo>
                    <a:pt x="169" y="135"/>
                    <a:pt x="171" y="131"/>
                    <a:pt x="173" y="129"/>
                  </a:cubicBezTo>
                  <a:cubicBezTo>
                    <a:pt x="186" y="118"/>
                    <a:pt x="177" y="99"/>
                    <a:pt x="160" y="101"/>
                  </a:cubicBezTo>
                  <a:cubicBezTo>
                    <a:pt x="156" y="101"/>
                    <a:pt x="147" y="101"/>
                    <a:pt x="137" y="105"/>
                  </a:cubicBezTo>
                  <a:cubicBezTo>
                    <a:pt x="118" y="110"/>
                    <a:pt x="101" y="116"/>
                    <a:pt x="84" y="125"/>
                  </a:cubicBezTo>
                  <a:cubicBezTo>
                    <a:pt x="56" y="139"/>
                    <a:pt x="33" y="158"/>
                    <a:pt x="20" y="184"/>
                  </a:cubicBezTo>
                  <a:cubicBezTo>
                    <a:pt x="-9" y="235"/>
                    <a:pt x="-7" y="294"/>
                    <a:pt x="27" y="336"/>
                  </a:cubicBezTo>
                  <a:cubicBezTo>
                    <a:pt x="31" y="340"/>
                    <a:pt x="33" y="345"/>
                    <a:pt x="37" y="349"/>
                  </a:cubicBezTo>
                  <a:cubicBezTo>
                    <a:pt x="40" y="351"/>
                    <a:pt x="44" y="355"/>
                    <a:pt x="46" y="359"/>
                  </a:cubicBezTo>
                  <a:cubicBezTo>
                    <a:pt x="54" y="368"/>
                    <a:pt x="63" y="376"/>
                    <a:pt x="71" y="385"/>
                  </a:cubicBezTo>
                  <a:cubicBezTo>
                    <a:pt x="73" y="387"/>
                    <a:pt x="73" y="387"/>
                    <a:pt x="76" y="389"/>
                  </a:cubicBezTo>
                  <a:cubicBezTo>
                    <a:pt x="76" y="395"/>
                    <a:pt x="73" y="402"/>
                    <a:pt x="71" y="410"/>
                  </a:cubicBezTo>
                  <a:cubicBezTo>
                    <a:pt x="67" y="434"/>
                    <a:pt x="61" y="457"/>
                    <a:pt x="56" y="478"/>
                  </a:cubicBezTo>
                  <a:cubicBezTo>
                    <a:pt x="56" y="480"/>
                    <a:pt x="56" y="480"/>
                    <a:pt x="56" y="482"/>
                  </a:cubicBezTo>
                  <a:cubicBezTo>
                    <a:pt x="46" y="525"/>
                    <a:pt x="40" y="554"/>
                    <a:pt x="37" y="571"/>
                  </a:cubicBezTo>
                  <a:cubicBezTo>
                    <a:pt x="31" y="607"/>
                    <a:pt x="27" y="637"/>
                    <a:pt x="25" y="666"/>
                  </a:cubicBezTo>
                  <a:cubicBezTo>
                    <a:pt x="23" y="675"/>
                    <a:pt x="23" y="679"/>
                    <a:pt x="23" y="683"/>
                  </a:cubicBezTo>
                  <a:cubicBezTo>
                    <a:pt x="23" y="707"/>
                    <a:pt x="25" y="726"/>
                    <a:pt x="35" y="743"/>
                  </a:cubicBezTo>
                  <a:cubicBezTo>
                    <a:pt x="42" y="755"/>
                    <a:pt x="50" y="766"/>
                    <a:pt x="63" y="770"/>
                  </a:cubicBezTo>
                  <a:cubicBezTo>
                    <a:pt x="80" y="779"/>
                    <a:pt x="97" y="776"/>
                    <a:pt x="124" y="770"/>
                  </a:cubicBezTo>
                  <a:cubicBezTo>
                    <a:pt x="131" y="768"/>
                    <a:pt x="133" y="768"/>
                    <a:pt x="139" y="766"/>
                  </a:cubicBezTo>
                  <a:cubicBezTo>
                    <a:pt x="156" y="760"/>
                    <a:pt x="169" y="749"/>
                    <a:pt x="167" y="732"/>
                  </a:cubicBezTo>
                  <a:cubicBezTo>
                    <a:pt x="162" y="694"/>
                    <a:pt x="162" y="675"/>
                    <a:pt x="169" y="652"/>
                  </a:cubicBezTo>
                  <a:cubicBezTo>
                    <a:pt x="175" y="633"/>
                    <a:pt x="186" y="613"/>
                    <a:pt x="198" y="599"/>
                  </a:cubicBezTo>
                  <a:cubicBezTo>
                    <a:pt x="215" y="582"/>
                    <a:pt x="228" y="571"/>
                    <a:pt x="243" y="567"/>
                  </a:cubicBezTo>
                  <a:cubicBezTo>
                    <a:pt x="251" y="565"/>
                    <a:pt x="274" y="563"/>
                    <a:pt x="306" y="563"/>
                  </a:cubicBezTo>
                  <a:cubicBezTo>
                    <a:pt x="325" y="563"/>
                    <a:pt x="344" y="563"/>
                    <a:pt x="361" y="563"/>
                  </a:cubicBezTo>
                  <a:cubicBezTo>
                    <a:pt x="370" y="563"/>
                    <a:pt x="376" y="563"/>
                    <a:pt x="380" y="563"/>
                  </a:cubicBezTo>
                  <a:cubicBezTo>
                    <a:pt x="418" y="565"/>
                    <a:pt x="452" y="584"/>
                    <a:pt x="467" y="618"/>
                  </a:cubicBezTo>
                  <a:cubicBezTo>
                    <a:pt x="478" y="637"/>
                    <a:pt x="480" y="654"/>
                    <a:pt x="486" y="690"/>
                  </a:cubicBezTo>
                  <a:cubicBezTo>
                    <a:pt x="486" y="692"/>
                    <a:pt x="486" y="692"/>
                    <a:pt x="486" y="694"/>
                  </a:cubicBezTo>
                  <a:cubicBezTo>
                    <a:pt x="486" y="698"/>
                    <a:pt x="486" y="698"/>
                    <a:pt x="488" y="704"/>
                  </a:cubicBezTo>
                  <a:cubicBezTo>
                    <a:pt x="492" y="736"/>
                    <a:pt x="503" y="760"/>
                    <a:pt x="528" y="770"/>
                  </a:cubicBezTo>
                  <a:cubicBezTo>
                    <a:pt x="535" y="772"/>
                    <a:pt x="541" y="772"/>
                    <a:pt x="548" y="772"/>
                  </a:cubicBezTo>
                  <a:cubicBezTo>
                    <a:pt x="567" y="772"/>
                    <a:pt x="583" y="768"/>
                    <a:pt x="600" y="764"/>
                  </a:cubicBezTo>
                  <a:cubicBezTo>
                    <a:pt x="609" y="760"/>
                    <a:pt x="617" y="755"/>
                    <a:pt x="622" y="753"/>
                  </a:cubicBezTo>
                  <a:cubicBezTo>
                    <a:pt x="626" y="751"/>
                    <a:pt x="630" y="745"/>
                    <a:pt x="630" y="738"/>
                  </a:cubicBezTo>
                  <a:cubicBezTo>
                    <a:pt x="630" y="734"/>
                    <a:pt x="628" y="726"/>
                    <a:pt x="628" y="717"/>
                  </a:cubicBezTo>
                  <a:cubicBezTo>
                    <a:pt x="628" y="700"/>
                    <a:pt x="626" y="683"/>
                    <a:pt x="626" y="666"/>
                  </a:cubicBezTo>
                  <a:cubicBezTo>
                    <a:pt x="626" y="654"/>
                    <a:pt x="626" y="639"/>
                    <a:pt x="624" y="628"/>
                  </a:cubicBezTo>
                  <a:cubicBezTo>
                    <a:pt x="624" y="590"/>
                    <a:pt x="622" y="561"/>
                    <a:pt x="622" y="542"/>
                  </a:cubicBezTo>
                  <a:cubicBezTo>
                    <a:pt x="624" y="497"/>
                    <a:pt x="634" y="412"/>
                    <a:pt x="645" y="374"/>
                  </a:cubicBezTo>
                  <a:cubicBezTo>
                    <a:pt x="649" y="362"/>
                    <a:pt x="687" y="345"/>
                    <a:pt x="727" y="345"/>
                  </a:cubicBezTo>
                  <a:cubicBezTo>
                    <a:pt x="740" y="347"/>
                    <a:pt x="755" y="345"/>
                    <a:pt x="770" y="343"/>
                  </a:cubicBezTo>
                  <a:cubicBezTo>
                    <a:pt x="778" y="343"/>
                    <a:pt x="780" y="343"/>
                    <a:pt x="785" y="340"/>
                  </a:cubicBezTo>
                  <a:cubicBezTo>
                    <a:pt x="797" y="338"/>
                    <a:pt x="808" y="336"/>
                    <a:pt x="816" y="332"/>
                  </a:cubicBezTo>
                  <a:cubicBezTo>
                    <a:pt x="829" y="323"/>
                    <a:pt x="837" y="311"/>
                    <a:pt x="842" y="294"/>
                  </a:cubicBezTo>
                  <a:cubicBezTo>
                    <a:pt x="844" y="283"/>
                    <a:pt x="846" y="271"/>
                    <a:pt x="846" y="258"/>
                  </a:cubicBezTo>
                  <a:cubicBezTo>
                    <a:pt x="846" y="256"/>
                    <a:pt x="846" y="254"/>
                    <a:pt x="846" y="252"/>
                  </a:cubicBezTo>
                  <a:cubicBezTo>
                    <a:pt x="846" y="249"/>
                    <a:pt x="846" y="247"/>
                    <a:pt x="846" y="24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grpSp>
        <p:nvGrpSpPr>
          <p:cNvPr id="995" name="Gruppieren 994">
            <a:extLst>
              <a:ext uri="{FF2B5EF4-FFF2-40B4-BE49-F238E27FC236}">
                <a16:creationId xmlns:a16="http://schemas.microsoft.com/office/drawing/2014/main" id="{CBA5CDD1-EA2C-41AD-A4DD-BAD6986AA2CA}"/>
              </a:ext>
            </a:extLst>
          </p:cNvPr>
          <p:cNvGrpSpPr>
            <a:grpSpLocks noChangeAspect="1"/>
          </p:cNvGrpSpPr>
          <p:nvPr/>
        </p:nvGrpSpPr>
        <p:grpSpPr>
          <a:xfrm>
            <a:off x="8469669" y="5768175"/>
            <a:ext cx="327600" cy="327600"/>
            <a:chOff x="4458960" y="3286440"/>
            <a:chExt cx="507600" cy="507600"/>
          </a:xfrm>
          <a:solidFill>
            <a:srgbClr val="007AB3"/>
          </a:solidFill>
        </p:grpSpPr>
        <p:sp>
          <p:nvSpPr>
            <p:cNvPr id="996" name="Freihandform 1982">
              <a:extLst>
                <a:ext uri="{FF2B5EF4-FFF2-40B4-BE49-F238E27FC236}">
                  <a16:creationId xmlns:a16="http://schemas.microsoft.com/office/drawing/2014/main" id="{08223A52-C31C-4B94-832F-37E8290AB77F}"/>
                </a:ext>
              </a:extLst>
            </p:cNvPr>
            <p:cNvSpPr/>
            <p:nvPr/>
          </p:nvSpPr>
          <p:spPr>
            <a:xfrm>
              <a:off x="4458960" y="3286440"/>
              <a:ext cx="507600" cy="507600"/>
            </a:xfrm>
            <a:custGeom>
              <a:avLst/>
              <a:gdLst/>
              <a:ahLst/>
              <a:cxnLst>
                <a:cxn ang="3cd4">
                  <a:pos x="hc" y="t"/>
                </a:cxn>
                <a:cxn ang="cd2">
                  <a:pos x="l" y="vc"/>
                </a:cxn>
                <a:cxn ang="cd4">
                  <a:pos x="hc" y="b"/>
                </a:cxn>
                <a:cxn ang="0">
                  <a:pos x="r" y="vc"/>
                </a:cxn>
              </a:cxnLst>
              <a:rect l="l" t="t" r="r" b="b"/>
              <a:pathLst>
                <a:path w="1411" h="1411">
                  <a:moveTo>
                    <a:pt x="705" y="1375"/>
                  </a:moveTo>
                  <a:cubicBezTo>
                    <a:pt x="337" y="1375"/>
                    <a:pt x="36" y="1074"/>
                    <a:pt x="36" y="705"/>
                  </a:cubicBezTo>
                  <a:cubicBezTo>
                    <a:pt x="36" y="337"/>
                    <a:pt x="337" y="36"/>
                    <a:pt x="705" y="36"/>
                  </a:cubicBezTo>
                  <a:cubicBezTo>
                    <a:pt x="1074" y="36"/>
                    <a:pt x="1375" y="337"/>
                    <a:pt x="1375" y="705"/>
                  </a:cubicBezTo>
                  <a:cubicBezTo>
                    <a:pt x="1375" y="1074"/>
                    <a:pt x="1074" y="1375"/>
                    <a:pt x="705" y="1375"/>
                  </a:cubicBezTo>
                  <a:close/>
                  <a:moveTo>
                    <a:pt x="705" y="0"/>
                  </a:moveTo>
                  <a:cubicBezTo>
                    <a:pt x="317" y="0"/>
                    <a:pt x="0" y="318"/>
                    <a:pt x="0" y="705"/>
                  </a:cubicBezTo>
                  <a:cubicBezTo>
                    <a:pt x="0" y="1093"/>
                    <a:pt x="317" y="1411"/>
                    <a:pt x="705" y="1411"/>
                  </a:cubicBezTo>
                  <a:cubicBezTo>
                    <a:pt x="1093" y="1411"/>
                    <a:pt x="1411" y="1093"/>
                    <a:pt x="1411" y="705"/>
                  </a:cubicBezTo>
                  <a:cubicBezTo>
                    <a:pt x="1411" y="318"/>
                    <a:pt x="1093" y="0"/>
                    <a:pt x="705"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7" name="Freihandform 1983">
              <a:extLst>
                <a:ext uri="{FF2B5EF4-FFF2-40B4-BE49-F238E27FC236}">
                  <a16:creationId xmlns:a16="http://schemas.microsoft.com/office/drawing/2014/main" id="{68726D5D-2BA1-4D2E-9C57-6DC1A37405F0}"/>
                </a:ext>
              </a:extLst>
            </p:cNvPr>
            <p:cNvSpPr/>
            <p:nvPr/>
          </p:nvSpPr>
          <p:spPr>
            <a:xfrm>
              <a:off x="4689720" y="3419279"/>
              <a:ext cx="54000" cy="54000"/>
            </a:xfrm>
            <a:custGeom>
              <a:avLst/>
              <a:gdLst/>
              <a:ahLst/>
              <a:cxnLst>
                <a:cxn ang="3cd4">
                  <a:pos x="hc" y="t"/>
                </a:cxn>
                <a:cxn ang="cd2">
                  <a:pos x="l" y="vc"/>
                </a:cxn>
                <a:cxn ang="cd4">
                  <a:pos x="hc" y="b"/>
                </a:cxn>
                <a:cxn ang="0">
                  <a:pos x="r" y="vc"/>
                </a:cxn>
              </a:cxnLst>
              <a:rect l="l" t="t" r="r" b="b"/>
              <a:pathLst>
                <a:path w="151" h="151">
                  <a:moveTo>
                    <a:pt x="47" y="47"/>
                  </a:moveTo>
                  <a:cubicBezTo>
                    <a:pt x="55" y="39"/>
                    <a:pt x="66" y="34"/>
                    <a:pt x="74" y="34"/>
                  </a:cubicBezTo>
                  <a:cubicBezTo>
                    <a:pt x="85" y="34"/>
                    <a:pt x="96" y="39"/>
                    <a:pt x="104" y="47"/>
                  </a:cubicBezTo>
                  <a:cubicBezTo>
                    <a:pt x="121" y="62"/>
                    <a:pt x="121" y="89"/>
                    <a:pt x="104" y="104"/>
                  </a:cubicBezTo>
                  <a:cubicBezTo>
                    <a:pt x="89" y="121"/>
                    <a:pt x="62" y="121"/>
                    <a:pt x="47" y="104"/>
                  </a:cubicBezTo>
                  <a:cubicBezTo>
                    <a:pt x="38" y="96"/>
                    <a:pt x="34" y="87"/>
                    <a:pt x="34" y="75"/>
                  </a:cubicBezTo>
                  <a:cubicBezTo>
                    <a:pt x="34" y="64"/>
                    <a:pt x="38" y="53"/>
                    <a:pt x="47" y="47"/>
                  </a:cubicBezTo>
                  <a:close/>
                  <a:moveTo>
                    <a:pt x="74" y="151"/>
                  </a:moveTo>
                  <a:cubicBezTo>
                    <a:pt x="96" y="151"/>
                    <a:pt x="115" y="144"/>
                    <a:pt x="129" y="130"/>
                  </a:cubicBezTo>
                  <a:cubicBezTo>
                    <a:pt x="159" y="100"/>
                    <a:pt x="159" y="51"/>
                    <a:pt x="129" y="22"/>
                  </a:cubicBezTo>
                  <a:cubicBezTo>
                    <a:pt x="100" y="-7"/>
                    <a:pt x="51" y="-7"/>
                    <a:pt x="21" y="22"/>
                  </a:cubicBezTo>
                  <a:cubicBezTo>
                    <a:pt x="7" y="36"/>
                    <a:pt x="0" y="55"/>
                    <a:pt x="0" y="75"/>
                  </a:cubicBezTo>
                  <a:cubicBezTo>
                    <a:pt x="0" y="96"/>
                    <a:pt x="7" y="115"/>
                    <a:pt x="21" y="130"/>
                  </a:cubicBezTo>
                  <a:cubicBezTo>
                    <a:pt x="36" y="144"/>
                    <a:pt x="55" y="151"/>
                    <a:pt x="74" y="151"/>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8" name="Freihandform 1984">
              <a:extLst>
                <a:ext uri="{FF2B5EF4-FFF2-40B4-BE49-F238E27FC236}">
                  <a16:creationId xmlns:a16="http://schemas.microsoft.com/office/drawing/2014/main" id="{3B6E12F8-7215-4050-B518-D45E1EC21F02}"/>
                </a:ext>
              </a:extLst>
            </p:cNvPr>
            <p:cNvSpPr/>
            <p:nvPr/>
          </p:nvSpPr>
          <p:spPr>
            <a:xfrm>
              <a:off x="4560480" y="3385440"/>
              <a:ext cx="245160" cy="294120"/>
            </a:xfrm>
            <a:custGeom>
              <a:avLst/>
              <a:gdLst/>
              <a:ahLst/>
              <a:cxnLst>
                <a:cxn ang="3cd4">
                  <a:pos x="hc" y="t"/>
                </a:cxn>
                <a:cxn ang="cd2">
                  <a:pos x="l" y="vc"/>
                </a:cxn>
                <a:cxn ang="cd4">
                  <a:pos x="hc" y="b"/>
                </a:cxn>
                <a:cxn ang="0">
                  <a:pos x="r" y="vc"/>
                </a:cxn>
              </a:cxnLst>
              <a:rect l="l" t="t" r="r" b="b"/>
              <a:pathLst>
                <a:path w="682" h="818">
                  <a:moveTo>
                    <a:pt x="622" y="502"/>
                  </a:moveTo>
                  <a:cubicBezTo>
                    <a:pt x="618" y="515"/>
                    <a:pt x="620" y="527"/>
                    <a:pt x="626" y="538"/>
                  </a:cubicBezTo>
                  <a:cubicBezTo>
                    <a:pt x="624" y="540"/>
                    <a:pt x="620" y="544"/>
                    <a:pt x="618" y="548"/>
                  </a:cubicBezTo>
                  <a:cubicBezTo>
                    <a:pt x="607" y="542"/>
                    <a:pt x="594" y="542"/>
                    <a:pt x="582" y="546"/>
                  </a:cubicBezTo>
                  <a:cubicBezTo>
                    <a:pt x="571" y="553"/>
                    <a:pt x="563" y="563"/>
                    <a:pt x="560" y="576"/>
                  </a:cubicBezTo>
                  <a:cubicBezTo>
                    <a:pt x="556" y="576"/>
                    <a:pt x="550" y="576"/>
                    <a:pt x="546" y="576"/>
                  </a:cubicBezTo>
                  <a:cubicBezTo>
                    <a:pt x="543" y="565"/>
                    <a:pt x="533" y="555"/>
                    <a:pt x="522" y="551"/>
                  </a:cubicBezTo>
                  <a:cubicBezTo>
                    <a:pt x="510" y="546"/>
                    <a:pt x="497" y="548"/>
                    <a:pt x="486" y="557"/>
                  </a:cubicBezTo>
                  <a:cubicBezTo>
                    <a:pt x="482" y="553"/>
                    <a:pt x="478" y="551"/>
                    <a:pt x="476" y="546"/>
                  </a:cubicBezTo>
                  <a:cubicBezTo>
                    <a:pt x="482" y="536"/>
                    <a:pt x="482" y="523"/>
                    <a:pt x="476" y="510"/>
                  </a:cubicBezTo>
                  <a:cubicBezTo>
                    <a:pt x="469" y="500"/>
                    <a:pt x="459" y="491"/>
                    <a:pt x="448" y="489"/>
                  </a:cubicBezTo>
                  <a:cubicBezTo>
                    <a:pt x="446" y="485"/>
                    <a:pt x="446" y="481"/>
                    <a:pt x="446" y="474"/>
                  </a:cubicBezTo>
                  <a:cubicBezTo>
                    <a:pt x="459" y="472"/>
                    <a:pt x="467" y="464"/>
                    <a:pt x="472" y="451"/>
                  </a:cubicBezTo>
                  <a:cubicBezTo>
                    <a:pt x="476" y="438"/>
                    <a:pt x="474" y="426"/>
                    <a:pt x="467" y="415"/>
                  </a:cubicBezTo>
                  <a:cubicBezTo>
                    <a:pt x="469" y="411"/>
                    <a:pt x="474" y="409"/>
                    <a:pt x="476" y="404"/>
                  </a:cubicBezTo>
                  <a:cubicBezTo>
                    <a:pt x="488" y="411"/>
                    <a:pt x="501" y="411"/>
                    <a:pt x="512" y="404"/>
                  </a:cubicBezTo>
                  <a:cubicBezTo>
                    <a:pt x="524" y="400"/>
                    <a:pt x="531" y="390"/>
                    <a:pt x="533" y="377"/>
                  </a:cubicBezTo>
                  <a:cubicBezTo>
                    <a:pt x="539" y="377"/>
                    <a:pt x="543" y="375"/>
                    <a:pt x="548" y="375"/>
                  </a:cubicBezTo>
                  <a:cubicBezTo>
                    <a:pt x="552" y="388"/>
                    <a:pt x="560" y="398"/>
                    <a:pt x="573" y="402"/>
                  </a:cubicBezTo>
                  <a:cubicBezTo>
                    <a:pt x="586" y="407"/>
                    <a:pt x="599" y="402"/>
                    <a:pt x="607" y="396"/>
                  </a:cubicBezTo>
                  <a:cubicBezTo>
                    <a:pt x="611" y="398"/>
                    <a:pt x="615" y="402"/>
                    <a:pt x="620" y="407"/>
                  </a:cubicBezTo>
                  <a:cubicBezTo>
                    <a:pt x="613" y="417"/>
                    <a:pt x="611" y="430"/>
                    <a:pt x="618" y="440"/>
                  </a:cubicBezTo>
                  <a:cubicBezTo>
                    <a:pt x="624" y="453"/>
                    <a:pt x="634" y="459"/>
                    <a:pt x="647" y="462"/>
                  </a:cubicBezTo>
                  <a:cubicBezTo>
                    <a:pt x="647" y="468"/>
                    <a:pt x="647" y="472"/>
                    <a:pt x="647" y="476"/>
                  </a:cubicBezTo>
                  <a:cubicBezTo>
                    <a:pt x="637" y="481"/>
                    <a:pt x="626" y="489"/>
                    <a:pt x="622" y="502"/>
                  </a:cubicBezTo>
                  <a:close/>
                  <a:moveTo>
                    <a:pt x="582" y="782"/>
                  </a:moveTo>
                  <a:lnTo>
                    <a:pt x="353" y="782"/>
                  </a:lnTo>
                  <a:lnTo>
                    <a:pt x="353" y="396"/>
                  </a:lnTo>
                  <a:lnTo>
                    <a:pt x="440" y="396"/>
                  </a:lnTo>
                  <a:cubicBezTo>
                    <a:pt x="436" y="400"/>
                    <a:pt x="431" y="404"/>
                    <a:pt x="429" y="411"/>
                  </a:cubicBezTo>
                  <a:cubicBezTo>
                    <a:pt x="427" y="415"/>
                    <a:pt x="425" y="419"/>
                    <a:pt x="427" y="424"/>
                  </a:cubicBezTo>
                  <a:cubicBezTo>
                    <a:pt x="429" y="430"/>
                    <a:pt x="431" y="432"/>
                    <a:pt x="438" y="434"/>
                  </a:cubicBezTo>
                  <a:cubicBezTo>
                    <a:pt x="438" y="436"/>
                    <a:pt x="440" y="436"/>
                    <a:pt x="440" y="438"/>
                  </a:cubicBezTo>
                  <a:cubicBezTo>
                    <a:pt x="438" y="440"/>
                    <a:pt x="436" y="443"/>
                    <a:pt x="433" y="440"/>
                  </a:cubicBezTo>
                  <a:cubicBezTo>
                    <a:pt x="429" y="440"/>
                    <a:pt x="425" y="440"/>
                    <a:pt x="421" y="445"/>
                  </a:cubicBezTo>
                  <a:cubicBezTo>
                    <a:pt x="416" y="447"/>
                    <a:pt x="414" y="451"/>
                    <a:pt x="412" y="455"/>
                  </a:cubicBezTo>
                  <a:cubicBezTo>
                    <a:pt x="410" y="474"/>
                    <a:pt x="412" y="493"/>
                    <a:pt x="416" y="512"/>
                  </a:cubicBezTo>
                  <a:cubicBezTo>
                    <a:pt x="419" y="519"/>
                    <a:pt x="421" y="521"/>
                    <a:pt x="425" y="523"/>
                  </a:cubicBezTo>
                  <a:cubicBezTo>
                    <a:pt x="429" y="527"/>
                    <a:pt x="436" y="527"/>
                    <a:pt x="440" y="525"/>
                  </a:cubicBezTo>
                  <a:cubicBezTo>
                    <a:pt x="442" y="525"/>
                    <a:pt x="444" y="525"/>
                    <a:pt x="444" y="527"/>
                  </a:cubicBezTo>
                  <a:cubicBezTo>
                    <a:pt x="446" y="527"/>
                    <a:pt x="444" y="529"/>
                    <a:pt x="442" y="531"/>
                  </a:cubicBezTo>
                  <a:cubicBezTo>
                    <a:pt x="438" y="534"/>
                    <a:pt x="436" y="538"/>
                    <a:pt x="436" y="542"/>
                  </a:cubicBezTo>
                  <a:cubicBezTo>
                    <a:pt x="433" y="548"/>
                    <a:pt x="436" y="553"/>
                    <a:pt x="438" y="557"/>
                  </a:cubicBezTo>
                  <a:cubicBezTo>
                    <a:pt x="450" y="572"/>
                    <a:pt x="463" y="584"/>
                    <a:pt x="480" y="595"/>
                  </a:cubicBezTo>
                  <a:cubicBezTo>
                    <a:pt x="484" y="597"/>
                    <a:pt x="491" y="597"/>
                    <a:pt x="495" y="595"/>
                  </a:cubicBezTo>
                  <a:cubicBezTo>
                    <a:pt x="499" y="595"/>
                    <a:pt x="503" y="591"/>
                    <a:pt x="505" y="586"/>
                  </a:cubicBezTo>
                  <a:cubicBezTo>
                    <a:pt x="505" y="584"/>
                    <a:pt x="507" y="584"/>
                    <a:pt x="510" y="584"/>
                  </a:cubicBezTo>
                  <a:cubicBezTo>
                    <a:pt x="512" y="584"/>
                    <a:pt x="512" y="586"/>
                    <a:pt x="512" y="589"/>
                  </a:cubicBezTo>
                  <a:cubicBezTo>
                    <a:pt x="512" y="593"/>
                    <a:pt x="512" y="599"/>
                    <a:pt x="514" y="603"/>
                  </a:cubicBezTo>
                  <a:cubicBezTo>
                    <a:pt x="518" y="608"/>
                    <a:pt x="522" y="610"/>
                    <a:pt x="527" y="610"/>
                  </a:cubicBezTo>
                  <a:cubicBezTo>
                    <a:pt x="533" y="612"/>
                    <a:pt x="539" y="612"/>
                    <a:pt x="548" y="612"/>
                  </a:cubicBezTo>
                  <a:cubicBezTo>
                    <a:pt x="560" y="612"/>
                    <a:pt x="571" y="610"/>
                    <a:pt x="584" y="606"/>
                  </a:cubicBezTo>
                  <a:cubicBezTo>
                    <a:pt x="588" y="606"/>
                    <a:pt x="592" y="601"/>
                    <a:pt x="594" y="597"/>
                  </a:cubicBezTo>
                  <a:cubicBezTo>
                    <a:pt x="596" y="593"/>
                    <a:pt x="596" y="589"/>
                    <a:pt x="596" y="584"/>
                  </a:cubicBezTo>
                  <a:cubicBezTo>
                    <a:pt x="594" y="582"/>
                    <a:pt x="596" y="580"/>
                    <a:pt x="596" y="578"/>
                  </a:cubicBezTo>
                  <a:cubicBezTo>
                    <a:pt x="599" y="578"/>
                    <a:pt x="599" y="578"/>
                    <a:pt x="601" y="578"/>
                  </a:cubicBezTo>
                  <a:lnTo>
                    <a:pt x="601" y="765"/>
                  </a:lnTo>
                  <a:cubicBezTo>
                    <a:pt x="601" y="774"/>
                    <a:pt x="592" y="782"/>
                    <a:pt x="582" y="782"/>
                  </a:cubicBezTo>
                  <a:close/>
                  <a:moveTo>
                    <a:pt x="71" y="765"/>
                  </a:moveTo>
                  <a:lnTo>
                    <a:pt x="71" y="396"/>
                  </a:lnTo>
                  <a:lnTo>
                    <a:pt x="317" y="396"/>
                  </a:lnTo>
                  <a:lnTo>
                    <a:pt x="317" y="782"/>
                  </a:lnTo>
                  <a:lnTo>
                    <a:pt x="88" y="782"/>
                  </a:lnTo>
                  <a:cubicBezTo>
                    <a:pt x="78" y="782"/>
                    <a:pt x="71" y="774"/>
                    <a:pt x="71" y="765"/>
                  </a:cubicBezTo>
                  <a:close/>
                  <a:moveTo>
                    <a:pt x="302" y="131"/>
                  </a:moveTo>
                  <a:cubicBezTo>
                    <a:pt x="306" y="123"/>
                    <a:pt x="309" y="114"/>
                    <a:pt x="315" y="106"/>
                  </a:cubicBezTo>
                  <a:cubicBezTo>
                    <a:pt x="330" y="108"/>
                    <a:pt x="347" y="106"/>
                    <a:pt x="357" y="93"/>
                  </a:cubicBezTo>
                  <a:cubicBezTo>
                    <a:pt x="370" y="83"/>
                    <a:pt x="374" y="66"/>
                    <a:pt x="370" y="51"/>
                  </a:cubicBezTo>
                  <a:cubicBezTo>
                    <a:pt x="378" y="45"/>
                    <a:pt x="387" y="43"/>
                    <a:pt x="395" y="38"/>
                  </a:cubicBezTo>
                  <a:cubicBezTo>
                    <a:pt x="404" y="53"/>
                    <a:pt x="419" y="62"/>
                    <a:pt x="433" y="62"/>
                  </a:cubicBezTo>
                  <a:cubicBezTo>
                    <a:pt x="450" y="62"/>
                    <a:pt x="465" y="53"/>
                    <a:pt x="474" y="38"/>
                  </a:cubicBezTo>
                  <a:cubicBezTo>
                    <a:pt x="482" y="43"/>
                    <a:pt x="491" y="45"/>
                    <a:pt x="499" y="51"/>
                  </a:cubicBezTo>
                  <a:cubicBezTo>
                    <a:pt x="495" y="66"/>
                    <a:pt x="499" y="83"/>
                    <a:pt x="512" y="93"/>
                  </a:cubicBezTo>
                  <a:cubicBezTo>
                    <a:pt x="522" y="106"/>
                    <a:pt x="539" y="108"/>
                    <a:pt x="554" y="106"/>
                  </a:cubicBezTo>
                  <a:cubicBezTo>
                    <a:pt x="558" y="114"/>
                    <a:pt x="563" y="123"/>
                    <a:pt x="565" y="131"/>
                  </a:cubicBezTo>
                  <a:cubicBezTo>
                    <a:pt x="552" y="140"/>
                    <a:pt x="543" y="155"/>
                    <a:pt x="543" y="170"/>
                  </a:cubicBezTo>
                  <a:cubicBezTo>
                    <a:pt x="543" y="186"/>
                    <a:pt x="552" y="201"/>
                    <a:pt x="565" y="210"/>
                  </a:cubicBezTo>
                  <a:cubicBezTo>
                    <a:pt x="563" y="218"/>
                    <a:pt x="558" y="227"/>
                    <a:pt x="554" y="235"/>
                  </a:cubicBezTo>
                  <a:cubicBezTo>
                    <a:pt x="539" y="231"/>
                    <a:pt x="522" y="235"/>
                    <a:pt x="512" y="248"/>
                  </a:cubicBezTo>
                  <a:cubicBezTo>
                    <a:pt x="499" y="258"/>
                    <a:pt x="495" y="275"/>
                    <a:pt x="499" y="290"/>
                  </a:cubicBezTo>
                  <a:cubicBezTo>
                    <a:pt x="491" y="294"/>
                    <a:pt x="482" y="299"/>
                    <a:pt x="474" y="301"/>
                  </a:cubicBezTo>
                  <a:cubicBezTo>
                    <a:pt x="465" y="288"/>
                    <a:pt x="450" y="280"/>
                    <a:pt x="433" y="280"/>
                  </a:cubicBezTo>
                  <a:cubicBezTo>
                    <a:pt x="419" y="280"/>
                    <a:pt x="404" y="288"/>
                    <a:pt x="395" y="301"/>
                  </a:cubicBezTo>
                  <a:cubicBezTo>
                    <a:pt x="387" y="299"/>
                    <a:pt x="378" y="294"/>
                    <a:pt x="370" y="290"/>
                  </a:cubicBezTo>
                  <a:cubicBezTo>
                    <a:pt x="374" y="275"/>
                    <a:pt x="370" y="258"/>
                    <a:pt x="357" y="248"/>
                  </a:cubicBezTo>
                  <a:cubicBezTo>
                    <a:pt x="347" y="235"/>
                    <a:pt x="330" y="231"/>
                    <a:pt x="315" y="235"/>
                  </a:cubicBezTo>
                  <a:cubicBezTo>
                    <a:pt x="309" y="227"/>
                    <a:pt x="306" y="218"/>
                    <a:pt x="302" y="210"/>
                  </a:cubicBezTo>
                  <a:cubicBezTo>
                    <a:pt x="317" y="201"/>
                    <a:pt x="325" y="186"/>
                    <a:pt x="325" y="170"/>
                  </a:cubicBezTo>
                  <a:cubicBezTo>
                    <a:pt x="325" y="155"/>
                    <a:pt x="317" y="140"/>
                    <a:pt x="302" y="131"/>
                  </a:cubicBezTo>
                  <a:close/>
                  <a:moveTo>
                    <a:pt x="668" y="428"/>
                  </a:moveTo>
                  <a:cubicBezTo>
                    <a:pt x="664" y="426"/>
                    <a:pt x="660" y="426"/>
                    <a:pt x="654" y="428"/>
                  </a:cubicBezTo>
                  <a:cubicBezTo>
                    <a:pt x="654" y="428"/>
                    <a:pt x="651" y="428"/>
                    <a:pt x="649" y="426"/>
                  </a:cubicBezTo>
                  <a:cubicBezTo>
                    <a:pt x="649" y="424"/>
                    <a:pt x="649" y="421"/>
                    <a:pt x="651" y="421"/>
                  </a:cubicBezTo>
                  <a:cubicBezTo>
                    <a:pt x="656" y="419"/>
                    <a:pt x="658" y="415"/>
                    <a:pt x="660" y="409"/>
                  </a:cubicBezTo>
                  <a:cubicBezTo>
                    <a:pt x="660" y="404"/>
                    <a:pt x="660" y="400"/>
                    <a:pt x="656" y="396"/>
                  </a:cubicBezTo>
                  <a:cubicBezTo>
                    <a:pt x="645" y="379"/>
                    <a:pt x="630" y="366"/>
                    <a:pt x="613" y="358"/>
                  </a:cubicBezTo>
                  <a:cubicBezTo>
                    <a:pt x="609" y="356"/>
                    <a:pt x="603" y="356"/>
                    <a:pt x="599" y="356"/>
                  </a:cubicBezTo>
                  <a:cubicBezTo>
                    <a:pt x="594" y="358"/>
                    <a:pt x="590" y="362"/>
                    <a:pt x="588" y="366"/>
                  </a:cubicBezTo>
                  <a:cubicBezTo>
                    <a:pt x="588" y="368"/>
                    <a:pt x="586" y="368"/>
                    <a:pt x="584" y="368"/>
                  </a:cubicBezTo>
                  <a:cubicBezTo>
                    <a:pt x="582" y="366"/>
                    <a:pt x="582" y="364"/>
                    <a:pt x="582" y="364"/>
                  </a:cubicBezTo>
                  <a:cubicBezTo>
                    <a:pt x="584" y="358"/>
                    <a:pt x="582" y="354"/>
                    <a:pt x="579" y="349"/>
                  </a:cubicBezTo>
                  <a:cubicBezTo>
                    <a:pt x="577" y="345"/>
                    <a:pt x="573" y="343"/>
                    <a:pt x="567" y="341"/>
                  </a:cubicBezTo>
                  <a:cubicBezTo>
                    <a:pt x="548" y="339"/>
                    <a:pt x="529" y="341"/>
                    <a:pt x="510" y="345"/>
                  </a:cubicBezTo>
                  <a:cubicBezTo>
                    <a:pt x="505" y="347"/>
                    <a:pt x="501" y="349"/>
                    <a:pt x="499" y="354"/>
                  </a:cubicBezTo>
                  <a:cubicBezTo>
                    <a:pt x="499" y="356"/>
                    <a:pt x="497" y="358"/>
                    <a:pt x="497" y="360"/>
                  </a:cubicBezTo>
                  <a:lnTo>
                    <a:pt x="52" y="360"/>
                  </a:lnTo>
                  <a:cubicBezTo>
                    <a:pt x="44" y="360"/>
                    <a:pt x="35" y="352"/>
                    <a:pt x="35" y="343"/>
                  </a:cubicBezTo>
                  <a:lnTo>
                    <a:pt x="35" y="271"/>
                  </a:lnTo>
                  <a:cubicBezTo>
                    <a:pt x="35" y="263"/>
                    <a:pt x="44" y="254"/>
                    <a:pt x="52" y="254"/>
                  </a:cubicBezTo>
                  <a:lnTo>
                    <a:pt x="283" y="254"/>
                  </a:lnTo>
                  <a:lnTo>
                    <a:pt x="285" y="254"/>
                  </a:lnTo>
                  <a:cubicBezTo>
                    <a:pt x="287" y="258"/>
                    <a:pt x="289" y="263"/>
                    <a:pt x="294" y="269"/>
                  </a:cubicBezTo>
                  <a:cubicBezTo>
                    <a:pt x="296" y="273"/>
                    <a:pt x="300" y="275"/>
                    <a:pt x="304" y="275"/>
                  </a:cubicBezTo>
                  <a:cubicBezTo>
                    <a:pt x="311" y="277"/>
                    <a:pt x="315" y="275"/>
                    <a:pt x="319" y="271"/>
                  </a:cubicBezTo>
                  <a:cubicBezTo>
                    <a:pt x="323" y="269"/>
                    <a:pt x="330" y="269"/>
                    <a:pt x="332" y="271"/>
                  </a:cubicBezTo>
                  <a:cubicBezTo>
                    <a:pt x="336" y="275"/>
                    <a:pt x="336" y="282"/>
                    <a:pt x="332" y="286"/>
                  </a:cubicBezTo>
                  <a:cubicBezTo>
                    <a:pt x="330" y="290"/>
                    <a:pt x="328" y="294"/>
                    <a:pt x="330" y="299"/>
                  </a:cubicBezTo>
                  <a:cubicBezTo>
                    <a:pt x="330" y="305"/>
                    <a:pt x="332" y="309"/>
                    <a:pt x="336" y="311"/>
                  </a:cubicBezTo>
                  <a:cubicBezTo>
                    <a:pt x="357" y="326"/>
                    <a:pt x="378" y="335"/>
                    <a:pt x="404" y="339"/>
                  </a:cubicBezTo>
                  <a:lnTo>
                    <a:pt x="406" y="339"/>
                  </a:lnTo>
                  <a:cubicBezTo>
                    <a:pt x="410" y="339"/>
                    <a:pt x="414" y="339"/>
                    <a:pt x="416" y="337"/>
                  </a:cubicBezTo>
                  <a:cubicBezTo>
                    <a:pt x="421" y="332"/>
                    <a:pt x="423" y="328"/>
                    <a:pt x="425" y="324"/>
                  </a:cubicBezTo>
                  <a:cubicBezTo>
                    <a:pt x="425" y="313"/>
                    <a:pt x="444" y="313"/>
                    <a:pt x="444" y="324"/>
                  </a:cubicBezTo>
                  <a:cubicBezTo>
                    <a:pt x="444" y="328"/>
                    <a:pt x="448" y="332"/>
                    <a:pt x="450" y="337"/>
                  </a:cubicBezTo>
                  <a:cubicBezTo>
                    <a:pt x="455" y="339"/>
                    <a:pt x="461" y="341"/>
                    <a:pt x="465" y="339"/>
                  </a:cubicBezTo>
                  <a:cubicBezTo>
                    <a:pt x="488" y="335"/>
                    <a:pt x="512" y="326"/>
                    <a:pt x="533" y="311"/>
                  </a:cubicBezTo>
                  <a:cubicBezTo>
                    <a:pt x="537" y="309"/>
                    <a:pt x="539" y="305"/>
                    <a:pt x="539" y="299"/>
                  </a:cubicBezTo>
                  <a:cubicBezTo>
                    <a:pt x="541" y="294"/>
                    <a:pt x="539" y="290"/>
                    <a:pt x="535" y="286"/>
                  </a:cubicBezTo>
                  <a:cubicBezTo>
                    <a:pt x="533" y="282"/>
                    <a:pt x="533" y="275"/>
                    <a:pt x="537" y="273"/>
                  </a:cubicBezTo>
                  <a:cubicBezTo>
                    <a:pt x="539" y="269"/>
                    <a:pt x="546" y="269"/>
                    <a:pt x="550" y="271"/>
                  </a:cubicBezTo>
                  <a:cubicBezTo>
                    <a:pt x="554" y="275"/>
                    <a:pt x="558" y="277"/>
                    <a:pt x="565" y="275"/>
                  </a:cubicBezTo>
                  <a:cubicBezTo>
                    <a:pt x="569" y="275"/>
                    <a:pt x="573" y="273"/>
                    <a:pt x="575" y="269"/>
                  </a:cubicBezTo>
                  <a:cubicBezTo>
                    <a:pt x="590" y="248"/>
                    <a:pt x="599" y="225"/>
                    <a:pt x="603" y="201"/>
                  </a:cubicBezTo>
                  <a:cubicBezTo>
                    <a:pt x="605" y="197"/>
                    <a:pt x="603" y="191"/>
                    <a:pt x="601" y="186"/>
                  </a:cubicBezTo>
                  <a:cubicBezTo>
                    <a:pt x="596" y="184"/>
                    <a:pt x="592" y="180"/>
                    <a:pt x="588" y="180"/>
                  </a:cubicBezTo>
                  <a:cubicBezTo>
                    <a:pt x="582" y="180"/>
                    <a:pt x="577" y="176"/>
                    <a:pt x="577" y="170"/>
                  </a:cubicBezTo>
                  <a:cubicBezTo>
                    <a:pt x="577" y="165"/>
                    <a:pt x="582" y="161"/>
                    <a:pt x="588" y="161"/>
                  </a:cubicBezTo>
                  <a:cubicBezTo>
                    <a:pt x="592" y="159"/>
                    <a:pt x="596" y="157"/>
                    <a:pt x="601" y="153"/>
                  </a:cubicBezTo>
                  <a:cubicBezTo>
                    <a:pt x="603" y="150"/>
                    <a:pt x="605" y="144"/>
                    <a:pt x="603" y="140"/>
                  </a:cubicBezTo>
                  <a:cubicBezTo>
                    <a:pt x="599" y="114"/>
                    <a:pt x="590" y="93"/>
                    <a:pt x="575" y="72"/>
                  </a:cubicBezTo>
                  <a:cubicBezTo>
                    <a:pt x="573" y="68"/>
                    <a:pt x="569" y="66"/>
                    <a:pt x="565" y="66"/>
                  </a:cubicBezTo>
                  <a:cubicBezTo>
                    <a:pt x="558" y="64"/>
                    <a:pt x="554" y="66"/>
                    <a:pt x="550" y="68"/>
                  </a:cubicBezTo>
                  <a:cubicBezTo>
                    <a:pt x="546" y="72"/>
                    <a:pt x="539" y="72"/>
                    <a:pt x="537" y="68"/>
                  </a:cubicBezTo>
                  <a:cubicBezTo>
                    <a:pt x="533" y="66"/>
                    <a:pt x="533" y="59"/>
                    <a:pt x="535" y="55"/>
                  </a:cubicBezTo>
                  <a:cubicBezTo>
                    <a:pt x="539" y="51"/>
                    <a:pt x="541" y="47"/>
                    <a:pt x="539" y="40"/>
                  </a:cubicBezTo>
                  <a:cubicBezTo>
                    <a:pt x="539" y="36"/>
                    <a:pt x="537" y="32"/>
                    <a:pt x="533" y="30"/>
                  </a:cubicBezTo>
                  <a:cubicBezTo>
                    <a:pt x="512" y="15"/>
                    <a:pt x="488" y="4"/>
                    <a:pt x="465" y="0"/>
                  </a:cubicBezTo>
                  <a:cubicBezTo>
                    <a:pt x="461" y="0"/>
                    <a:pt x="455" y="2"/>
                    <a:pt x="450" y="4"/>
                  </a:cubicBezTo>
                  <a:cubicBezTo>
                    <a:pt x="448" y="7"/>
                    <a:pt x="444" y="13"/>
                    <a:pt x="444" y="17"/>
                  </a:cubicBezTo>
                  <a:cubicBezTo>
                    <a:pt x="444" y="28"/>
                    <a:pt x="425" y="28"/>
                    <a:pt x="425" y="17"/>
                  </a:cubicBezTo>
                  <a:cubicBezTo>
                    <a:pt x="423" y="13"/>
                    <a:pt x="421" y="7"/>
                    <a:pt x="416" y="4"/>
                  </a:cubicBezTo>
                  <a:cubicBezTo>
                    <a:pt x="414" y="2"/>
                    <a:pt x="408" y="0"/>
                    <a:pt x="404" y="0"/>
                  </a:cubicBezTo>
                  <a:cubicBezTo>
                    <a:pt x="378" y="4"/>
                    <a:pt x="357" y="15"/>
                    <a:pt x="336" y="30"/>
                  </a:cubicBezTo>
                  <a:cubicBezTo>
                    <a:pt x="332" y="32"/>
                    <a:pt x="330" y="36"/>
                    <a:pt x="330" y="40"/>
                  </a:cubicBezTo>
                  <a:cubicBezTo>
                    <a:pt x="328" y="47"/>
                    <a:pt x="330" y="51"/>
                    <a:pt x="332" y="55"/>
                  </a:cubicBezTo>
                  <a:cubicBezTo>
                    <a:pt x="336" y="59"/>
                    <a:pt x="336" y="66"/>
                    <a:pt x="332" y="68"/>
                  </a:cubicBezTo>
                  <a:cubicBezTo>
                    <a:pt x="330" y="72"/>
                    <a:pt x="323" y="72"/>
                    <a:pt x="319" y="68"/>
                  </a:cubicBezTo>
                  <a:cubicBezTo>
                    <a:pt x="315" y="66"/>
                    <a:pt x="311" y="64"/>
                    <a:pt x="304" y="66"/>
                  </a:cubicBezTo>
                  <a:cubicBezTo>
                    <a:pt x="300" y="66"/>
                    <a:pt x="296" y="68"/>
                    <a:pt x="294" y="72"/>
                  </a:cubicBezTo>
                  <a:cubicBezTo>
                    <a:pt x="279" y="93"/>
                    <a:pt x="270" y="114"/>
                    <a:pt x="264" y="140"/>
                  </a:cubicBezTo>
                  <a:cubicBezTo>
                    <a:pt x="264" y="144"/>
                    <a:pt x="266" y="150"/>
                    <a:pt x="268" y="153"/>
                  </a:cubicBezTo>
                  <a:cubicBezTo>
                    <a:pt x="270" y="157"/>
                    <a:pt x="277" y="159"/>
                    <a:pt x="281" y="161"/>
                  </a:cubicBezTo>
                  <a:cubicBezTo>
                    <a:pt x="285" y="161"/>
                    <a:pt x="289" y="165"/>
                    <a:pt x="289" y="170"/>
                  </a:cubicBezTo>
                  <a:cubicBezTo>
                    <a:pt x="289" y="176"/>
                    <a:pt x="285" y="180"/>
                    <a:pt x="281" y="180"/>
                  </a:cubicBezTo>
                  <a:cubicBezTo>
                    <a:pt x="277" y="180"/>
                    <a:pt x="270" y="184"/>
                    <a:pt x="268" y="186"/>
                  </a:cubicBezTo>
                  <a:cubicBezTo>
                    <a:pt x="266" y="191"/>
                    <a:pt x="264" y="197"/>
                    <a:pt x="264" y="201"/>
                  </a:cubicBezTo>
                  <a:cubicBezTo>
                    <a:pt x="266" y="208"/>
                    <a:pt x="268" y="214"/>
                    <a:pt x="270" y="218"/>
                  </a:cubicBezTo>
                  <a:lnTo>
                    <a:pt x="52" y="218"/>
                  </a:lnTo>
                  <a:cubicBezTo>
                    <a:pt x="25" y="218"/>
                    <a:pt x="0" y="244"/>
                    <a:pt x="0" y="271"/>
                  </a:cubicBezTo>
                  <a:lnTo>
                    <a:pt x="0" y="343"/>
                  </a:lnTo>
                  <a:cubicBezTo>
                    <a:pt x="0" y="366"/>
                    <a:pt x="14" y="385"/>
                    <a:pt x="35" y="392"/>
                  </a:cubicBezTo>
                  <a:lnTo>
                    <a:pt x="35" y="765"/>
                  </a:lnTo>
                  <a:cubicBezTo>
                    <a:pt x="35" y="793"/>
                    <a:pt x="59" y="818"/>
                    <a:pt x="88" y="818"/>
                  </a:cubicBezTo>
                  <a:lnTo>
                    <a:pt x="582" y="818"/>
                  </a:lnTo>
                  <a:cubicBezTo>
                    <a:pt x="611" y="818"/>
                    <a:pt x="634" y="793"/>
                    <a:pt x="634" y="765"/>
                  </a:cubicBezTo>
                  <a:lnTo>
                    <a:pt x="634" y="578"/>
                  </a:lnTo>
                  <a:cubicBezTo>
                    <a:pt x="647" y="567"/>
                    <a:pt x="658" y="557"/>
                    <a:pt x="666" y="542"/>
                  </a:cubicBezTo>
                  <a:cubicBezTo>
                    <a:pt x="668" y="538"/>
                    <a:pt x="668" y="534"/>
                    <a:pt x="666" y="527"/>
                  </a:cubicBezTo>
                  <a:cubicBezTo>
                    <a:pt x="666" y="523"/>
                    <a:pt x="662" y="519"/>
                    <a:pt x="658" y="517"/>
                  </a:cubicBezTo>
                  <a:cubicBezTo>
                    <a:pt x="656" y="517"/>
                    <a:pt x="654" y="515"/>
                    <a:pt x="656" y="512"/>
                  </a:cubicBezTo>
                  <a:cubicBezTo>
                    <a:pt x="656" y="510"/>
                    <a:pt x="658" y="510"/>
                    <a:pt x="660" y="510"/>
                  </a:cubicBezTo>
                  <a:cubicBezTo>
                    <a:pt x="664" y="512"/>
                    <a:pt x="668" y="510"/>
                    <a:pt x="673" y="508"/>
                  </a:cubicBezTo>
                  <a:cubicBezTo>
                    <a:pt x="677" y="506"/>
                    <a:pt x="681" y="502"/>
                    <a:pt x="681" y="495"/>
                  </a:cubicBezTo>
                  <a:cubicBezTo>
                    <a:pt x="683" y="476"/>
                    <a:pt x="683" y="457"/>
                    <a:pt x="677" y="438"/>
                  </a:cubicBezTo>
                  <a:cubicBezTo>
                    <a:pt x="677" y="434"/>
                    <a:pt x="673" y="430"/>
                    <a:pt x="668" y="428"/>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999" name="Freihandform 1985">
              <a:extLst>
                <a:ext uri="{FF2B5EF4-FFF2-40B4-BE49-F238E27FC236}">
                  <a16:creationId xmlns:a16="http://schemas.microsoft.com/office/drawing/2014/main" id="{A0BB7982-EBE5-4FE3-8FAD-41F4298D642A}"/>
                </a:ext>
              </a:extLst>
            </p:cNvPr>
            <p:cNvSpPr/>
            <p:nvPr/>
          </p:nvSpPr>
          <p:spPr>
            <a:xfrm>
              <a:off x="4734720" y="3534120"/>
              <a:ext cx="44640" cy="44640"/>
            </a:xfrm>
            <a:custGeom>
              <a:avLst/>
              <a:gdLst/>
              <a:ahLst/>
              <a:cxnLst>
                <a:cxn ang="3cd4">
                  <a:pos x="hc" y="t"/>
                </a:cxn>
                <a:cxn ang="cd2">
                  <a:pos x="l" y="vc"/>
                </a:cxn>
                <a:cxn ang="cd4">
                  <a:pos x="hc" y="b"/>
                </a:cxn>
                <a:cxn ang="0">
                  <a:pos x="r" y="vc"/>
                </a:cxn>
              </a:cxnLst>
              <a:rect l="l" t="t" r="r" b="b"/>
              <a:pathLst>
                <a:path w="125" h="125">
                  <a:moveTo>
                    <a:pt x="88" y="72"/>
                  </a:moveTo>
                  <a:cubicBezTo>
                    <a:pt x="86" y="78"/>
                    <a:pt x="80" y="85"/>
                    <a:pt x="74" y="87"/>
                  </a:cubicBezTo>
                  <a:cubicBezTo>
                    <a:pt x="62" y="93"/>
                    <a:pt x="45" y="89"/>
                    <a:pt x="38" y="74"/>
                  </a:cubicBezTo>
                  <a:cubicBezTo>
                    <a:pt x="36" y="68"/>
                    <a:pt x="36" y="61"/>
                    <a:pt x="38" y="55"/>
                  </a:cubicBezTo>
                  <a:cubicBezTo>
                    <a:pt x="40" y="46"/>
                    <a:pt x="45" y="42"/>
                    <a:pt x="51" y="38"/>
                  </a:cubicBezTo>
                  <a:cubicBezTo>
                    <a:pt x="55" y="38"/>
                    <a:pt x="59" y="36"/>
                    <a:pt x="64" y="36"/>
                  </a:cubicBezTo>
                  <a:cubicBezTo>
                    <a:pt x="66" y="36"/>
                    <a:pt x="68" y="36"/>
                    <a:pt x="72" y="38"/>
                  </a:cubicBezTo>
                  <a:cubicBezTo>
                    <a:pt x="79" y="40"/>
                    <a:pt x="84" y="44"/>
                    <a:pt x="86" y="51"/>
                  </a:cubicBezTo>
                  <a:cubicBezTo>
                    <a:pt x="90" y="57"/>
                    <a:pt x="90" y="66"/>
                    <a:pt x="88" y="72"/>
                  </a:cubicBezTo>
                  <a:close/>
                  <a:moveTo>
                    <a:pt x="82" y="4"/>
                  </a:moveTo>
                  <a:cubicBezTo>
                    <a:pt x="68" y="-2"/>
                    <a:pt x="51" y="0"/>
                    <a:pt x="36" y="6"/>
                  </a:cubicBezTo>
                  <a:cubicBezTo>
                    <a:pt x="21" y="15"/>
                    <a:pt x="9" y="27"/>
                    <a:pt x="4" y="42"/>
                  </a:cubicBezTo>
                  <a:cubicBezTo>
                    <a:pt x="-2" y="59"/>
                    <a:pt x="0" y="76"/>
                    <a:pt x="7" y="91"/>
                  </a:cubicBezTo>
                  <a:cubicBezTo>
                    <a:pt x="17" y="112"/>
                    <a:pt x="40" y="125"/>
                    <a:pt x="64" y="125"/>
                  </a:cubicBezTo>
                  <a:cubicBezTo>
                    <a:pt x="72" y="125"/>
                    <a:pt x="80" y="123"/>
                    <a:pt x="90" y="118"/>
                  </a:cubicBezTo>
                  <a:cubicBezTo>
                    <a:pt x="105" y="112"/>
                    <a:pt x="116" y="99"/>
                    <a:pt x="120" y="82"/>
                  </a:cubicBezTo>
                  <a:cubicBezTo>
                    <a:pt x="126" y="68"/>
                    <a:pt x="126" y="51"/>
                    <a:pt x="118" y="36"/>
                  </a:cubicBezTo>
                  <a:cubicBezTo>
                    <a:pt x="111" y="21"/>
                    <a:pt x="99" y="11"/>
                    <a:pt x="82" y="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0" name="Freihandform 1986">
              <a:extLst>
                <a:ext uri="{FF2B5EF4-FFF2-40B4-BE49-F238E27FC236}">
                  <a16:creationId xmlns:a16="http://schemas.microsoft.com/office/drawing/2014/main" id="{7771541B-DDF8-4174-9418-63A55744BAF6}"/>
                </a:ext>
              </a:extLst>
            </p:cNvPr>
            <p:cNvSpPr/>
            <p:nvPr/>
          </p:nvSpPr>
          <p:spPr>
            <a:xfrm>
              <a:off x="4782240" y="3438720"/>
              <a:ext cx="82080" cy="82440"/>
            </a:xfrm>
            <a:custGeom>
              <a:avLst/>
              <a:gdLst/>
              <a:ahLst/>
              <a:cxnLst>
                <a:cxn ang="3cd4">
                  <a:pos x="hc" y="t"/>
                </a:cxn>
                <a:cxn ang="cd2">
                  <a:pos x="l" y="vc"/>
                </a:cxn>
                <a:cxn ang="cd4">
                  <a:pos x="hc" y="b"/>
                </a:cxn>
                <a:cxn ang="0">
                  <a:pos x="r" y="vc"/>
                </a:cxn>
              </a:cxnLst>
              <a:rect l="l" t="t" r="r" b="b"/>
              <a:pathLst>
                <a:path w="229" h="230">
                  <a:moveTo>
                    <a:pt x="212" y="115"/>
                  </a:moveTo>
                  <a:lnTo>
                    <a:pt x="195" y="115"/>
                  </a:lnTo>
                  <a:close/>
                  <a:moveTo>
                    <a:pt x="191" y="142"/>
                  </a:moveTo>
                  <a:cubicBezTo>
                    <a:pt x="191" y="144"/>
                    <a:pt x="189" y="146"/>
                    <a:pt x="189" y="149"/>
                  </a:cubicBezTo>
                  <a:cubicBezTo>
                    <a:pt x="178" y="149"/>
                    <a:pt x="168" y="153"/>
                    <a:pt x="159" y="159"/>
                  </a:cubicBezTo>
                  <a:cubicBezTo>
                    <a:pt x="151" y="168"/>
                    <a:pt x="149" y="178"/>
                    <a:pt x="149" y="189"/>
                  </a:cubicBezTo>
                  <a:cubicBezTo>
                    <a:pt x="147" y="189"/>
                    <a:pt x="144" y="191"/>
                    <a:pt x="142" y="191"/>
                  </a:cubicBezTo>
                  <a:cubicBezTo>
                    <a:pt x="136" y="182"/>
                    <a:pt x="125" y="178"/>
                    <a:pt x="115" y="178"/>
                  </a:cubicBezTo>
                  <a:cubicBezTo>
                    <a:pt x="104" y="178"/>
                    <a:pt x="94" y="182"/>
                    <a:pt x="87" y="191"/>
                  </a:cubicBezTo>
                  <a:cubicBezTo>
                    <a:pt x="85" y="191"/>
                    <a:pt x="83" y="189"/>
                    <a:pt x="81" y="189"/>
                  </a:cubicBezTo>
                  <a:cubicBezTo>
                    <a:pt x="81" y="178"/>
                    <a:pt x="79" y="168"/>
                    <a:pt x="70" y="159"/>
                  </a:cubicBezTo>
                  <a:cubicBezTo>
                    <a:pt x="62" y="153"/>
                    <a:pt x="51" y="149"/>
                    <a:pt x="41" y="149"/>
                  </a:cubicBezTo>
                  <a:cubicBezTo>
                    <a:pt x="41" y="146"/>
                    <a:pt x="39" y="144"/>
                    <a:pt x="39" y="142"/>
                  </a:cubicBezTo>
                  <a:cubicBezTo>
                    <a:pt x="47" y="136"/>
                    <a:pt x="51" y="125"/>
                    <a:pt x="51" y="115"/>
                  </a:cubicBezTo>
                  <a:cubicBezTo>
                    <a:pt x="51" y="104"/>
                    <a:pt x="47" y="93"/>
                    <a:pt x="39" y="87"/>
                  </a:cubicBezTo>
                  <a:cubicBezTo>
                    <a:pt x="39" y="85"/>
                    <a:pt x="41" y="83"/>
                    <a:pt x="41" y="81"/>
                  </a:cubicBezTo>
                  <a:cubicBezTo>
                    <a:pt x="51" y="81"/>
                    <a:pt x="62" y="79"/>
                    <a:pt x="70" y="70"/>
                  </a:cubicBezTo>
                  <a:cubicBezTo>
                    <a:pt x="79" y="62"/>
                    <a:pt x="81" y="51"/>
                    <a:pt x="81" y="43"/>
                  </a:cubicBezTo>
                  <a:cubicBezTo>
                    <a:pt x="83" y="41"/>
                    <a:pt x="85" y="41"/>
                    <a:pt x="87" y="38"/>
                  </a:cubicBezTo>
                  <a:cubicBezTo>
                    <a:pt x="100" y="55"/>
                    <a:pt x="130" y="55"/>
                    <a:pt x="142" y="38"/>
                  </a:cubicBezTo>
                  <a:cubicBezTo>
                    <a:pt x="144" y="41"/>
                    <a:pt x="147" y="41"/>
                    <a:pt x="149" y="43"/>
                  </a:cubicBezTo>
                  <a:cubicBezTo>
                    <a:pt x="149" y="51"/>
                    <a:pt x="151" y="62"/>
                    <a:pt x="159" y="70"/>
                  </a:cubicBezTo>
                  <a:cubicBezTo>
                    <a:pt x="168" y="79"/>
                    <a:pt x="178" y="81"/>
                    <a:pt x="189" y="81"/>
                  </a:cubicBezTo>
                  <a:cubicBezTo>
                    <a:pt x="189" y="83"/>
                    <a:pt x="191" y="85"/>
                    <a:pt x="191" y="87"/>
                  </a:cubicBezTo>
                  <a:cubicBezTo>
                    <a:pt x="183" y="93"/>
                    <a:pt x="178" y="104"/>
                    <a:pt x="178" y="115"/>
                  </a:cubicBezTo>
                  <a:cubicBezTo>
                    <a:pt x="178" y="125"/>
                    <a:pt x="183" y="136"/>
                    <a:pt x="191" y="142"/>
                  </a:cubicBezTo>
                  <a:close/>
                  <a:moveTo>
                    <a:pt x="229" y="93"/>
                  </a:moveTo>
                  <a:cubicBezTo>
                    <a:pt x="227" y="79"/>
                    <a:pt x="221" y="62"/>
                    <a:pt x="210" y="49"/>
                  </a:cubicBezTo>
                  <a:cubicBezTo>
                    <a:pt x="208" y="45"/>
                    <a:pt x="204" y="43"/>
                    <a:pt x="197" y="41"/>
                  </a:cubicBezTo>
                  <a:cubicBezTo>
                    <a:pt x="193" y="41"/>
                    <a:pt x="189" y="43"/>
                    <a:pt x="185" y="45"/>
                  </a:cubicBezTo>
                  <a:cubicBezTo>
                    <a:pt x="187" y="41"/>
                    <a:pt x="189" y="36"/>
                    <a:pt x="189" y="32"/>
                  </a:cubicBezTo>
                  <a:cubicBezTo>
                    <a:pt x="187" y="26"/>
                    <a:pt x="185" y="22"/>
                    <a:pt x="180" y="19"/>
                  </a:cubicBezTo>
                  <a:cubicBezTo>
                    <a:pt x="168" y="11"/>
                    <a:pt x="153" y="5"/>
                    <a:pt x="136" y="0"/>
                  </a:cubicBezTo>
                  <a:cubicBezTo>
                    <a:pt x="130" y="0"/>
                    <a:pt x="125" y="0"/>
                    <a:pt x="121" y="5"/>
                  </a:cubicBezTo>
                  <a:cubicBezTo>
                    <a:pt x="117" y="7"/>
                    <a:pt x="115" y="11"/>
                    <a:pt x="115" y="17"/>
                  </a:cubicBezTo>
                  <a:cubicBezTo>
                    <a:pt x="115" y="11"/>
                    <a:pt x="113" y="7"/>
                    <a:pt x="109" y="5"/>
                  </a:cubicBezTo>
                  <a:cubicBezTo>
                    <a:pt x="104" y="0"/>
                    <a:pt x="98" y="0"/>
                    <a:pt x="94" y="0"/>
                  </a:cubicBezTo>
                  <a:cubicBezTo>
                    <a:pt x="77" y="5"/>
                    <a:pt x="62" y="11"/>
                    <a:pt x="49" y="19"/>
                  </a:cubicBezTo>
                  <a:cubicBezTo>
                    <a:pt x="45" y="22"/>
                    <a:pt x="41" y="26"/>
                    <a:pt x="41" y="32"/>
                  </a:cubicBezTo>
                  <a:cubicBezTo>
                    <a:pt x="41" y="36"/>
                    <a:pt x="41" y="41"/>
                    <a:pt x="45" y="45"/>
                  </a:cubicBezTo>
                  <a:cubicBezTo>
                    <a:pt x="41" y="43"/>
                    <a:pt x="37" y="41"/>
                    <a:pt x="30" y="41"/>
                  </a:cubicBezTo>
                  <a:cubicBezTo>
                    <a:pt x="26" y="43"/>
                    <a:pt x="22" y="45"/>
                    <a:pt x="20" y="49"/>
                  </a:cubicBezTo>
                  <a:cubicBezTo>
                    <a:pt x="9" y="62"/>
                    <a:pt x="3" y="79"/>
                    <a:pt x="1" y="93"/>
                  </a:cubicBezTo>
                  <a:cubicBezTo>
                    <a:pt x="-2" y="100"/>
                    <a:pt x="1" y="104"/>
                    <a:pt x="3" y="108"/>
                  </a:cubicBezTo>
                  <a:cubicBezTo>
                    <a:pt x="7" y="113"/>
                    <a:pt x="11" y="115"/>
                    <a:pt x="15" y="115"/>
                  </a:cubicBezTo>
                  <a:cubicBezTo>
                    <a:pt x="11" y="115"/>
                    <a:pt x="7" y="119"/>
                    <a:pt x="3" y="121"/>
                  </a:cubicBezTo>
                  <a:cubicBezTo>
                    <a:pt x="1" y="125"/>
                    <a:pt x="-2" y="132"/>
                    <a:pt x="1" y="136"/>
                  </a:cubicBezTo>
                  <a:cubicBezTo>
                    <a:pt x="3" y="153"/>
                    <a:pt x="9" y="168"/>
                    <a:pt x="20" y="180"/>
                  </a:cubicBezTo>
                  <a:cubicBezTo>
                    <a:pt x="22" y="184"/>
                    <a:pt x="26" y="189"/>
                    <a:pt x="32" y="189"/>
                  </a:cubicBezTo>
                  <a:cubicBezTo>
                    <a:pt x="37" y="189"/>
                    <a:pt x="41" y="189"/>
                    <a:pt x="45" y="184"/>
                  </a:cubicBezTo>
                  <a:cubicBezTo>
                    <a:pt x="41" y="189"/>
                    <a:pt x="41" y="193"/>
                    <a:pt x="41" y="199"/>
                  </a:cubicBezTo>
                  <a:cubicBezTo>
                    <a:pt x="41" y="204"/>
                    <a:pt x="45" y="208"/>
                    <a:pt x="49" y="210"/>
                  </a:cubicBezTo>
                  <a:cubicBezTo>
                    <a:pt x="62" y="220"/>
                    <a:pt x="77" y="227"/>
                    <a:pt x="94" y="229"/>
                  </a:cubicBezTo>
                  <a:cubicBezTo>
                    <a:pt x="98" y="231"/>
                    <a:pt x="104" y="229"/>
                    <a:pt x="109" y="227"/>
                  </a:cubicBezTo>
                  <a:cubicBezTo>
                    <a:pt x="113" y="223"/>
                    <a:pt x="115" y="218"/>
                    <a:pt x="115" y="214"/>
                  </a:cubicBezTo>
                  <a:cubicBezTo>
                    <a:pt x="115" y="218"/>
                    <a:pt x="117" y="223"/>
                    <a:pt x="121" y="227"/>
                  </a:cubicBezTo>
                  <a:cubicBezTo>
                    <a:pt x="125" y="229"/>
                    <a:pt x="128" y="229"/>
                    <a:pt x="132" y="229"/>
                  </a:cubicBezTo>
                  <a:cubicBezTo>
                    <a:pt x="134" y="229"/>
                    <a:pt x="134" y="229"/>
                    <a:pt x="136" y="229"/>
                  </a:cubicBezTo>
                  <a:cubicBezTo>
                    <a:pt x="153" y="227"/>
                    <a:pt x="168" y="220"/>
                    <a:pt x="180" y="210"/>
                  </a:cubicBezTo>
                  <a:cubicBezTo>
                    <a:pt x="185" y="208"/>
                    <a:pt x="187" y="204"/>
                    <a:pt x="189" y="199"/>
                  </a:cubicBezTo>
                  <a:cubicBezTo>
                    <a:pt x="189" y="193"/>
                    <a:pt x="187" y="189"/>
                    <a:pt x="185" y="184"/>
                  </a:cubicBezTo>
                  <a:cubicBezTo>
                    <a:pt x="189" y="189"/>
                    <a:pt x="193" y="189"/>
                    <a:pt x="197" y="189"/>
                  </a:cubicBezTo>
                  <a:cubicBezTo>
                    <a:pt x="204" y="189"/>
                    <a:pt x="208" y="184"/>
                    <a:pt x="210" y="180"/>
                  </a:cubicBezTo>
                  <a:cubicBezTo>
                    <a:pt x="221" y="168"/>
                    <a:pt x="227" y="153"/>
                    <a:pt x="229" y="136"/>
                  </a:cubicBezTo>
                  <a:cubicBezTo>
                    <a:pt x="229" y="132"/>
                    <a:pt x="229" y="125"/>
                    <a:pt x="225" y="121"/>
                  </a:cubicBezTo>
                  <a:cubicBezTo>
                    <a:pt x="223" y="119"/>
                    <a:pt x="219" y="115"/>
                    <a:pt x="214" y="115"/>
                  </a:cubicBezTo>
                  <a:cubicBezTo>
                    <a:pt x="219" y="115"/>
                    <a:pt x="223" y="113"/>
                    <a:pt x="225" y="108"/>
                  </a:cubicBezTo>
                  <a:cubicBezTo>
                    <a:pt x="229" y="104"/>
                    <a:pt x="229" y="100"/>
                    <a:pt x="229" y="9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sp>
          <p:nvSpPr>
            <p:cNvPr id="1001" name="Freihandform 1987">
              <a:extLst>
                <a:ext uri="{FF2B5EF4-FFF2-40B4-BE49-F238E27FC236}">
                  <a16:creationId xmlns:a16="http://schemas.microsoft.com/office/drawing/2014/main" id="{4B632F10-492D-42E5-9C25-E857D3F5D536}"/>
                </a:ext>
              </a:extLst>
            </p:cNvPr>
            <p:cNvSpPr/>
            <p:nvPr/>
          </p:nvSpPr>
          <p:spPr>
            <a:xfrm>
              <a:off x="4805280" y="3462479"/>
              <a:ext cx="36360" cy="35280"/>
            </a:xfrm>
            <a:custGeom>
              <a:avLst/>
              <a:gdLst/>
              <a:ahLst/>
              <a:cxnLst>
                <a:cxn ang="3cd4">
                  <a:pos x="hc" y="t"/>
                </a:cxn>
                <a:cxn ang="cd2">
                  <a:pos x="l" y="vc"/>
                </a:cxn>
                <a:cxn ang="cd4">
                  <a:pos x="hc" y="b"/>
                </a:cxn>
                <a:cxn ang="0">
                  <a:pos x="r" y="vc"/>
                </a:cxn>
              </a:cxnLst>
              <a:rect l="l" t="t" r="r" b="b"/>
              <a:pathLst>
                <a:path w="102" h="99">
                  <a:moveTo>
                    <a:pt x="51" y="63"/>
                  </a:moveTo>
                  <a:cubicBezTo>
                    <a:pt x="42" y="63"/>
                    <a:pt x="36" y="57"/>
                    <a:pt x="36" y="49"/>
                  </a:cubicBezTo>
                  <a:cubicBezTo>
                    <a:pt x="36" y="40"/>
                    <a:pt x="42" y="34"/>
                    <a:pt x="51" y="34"/>
                  </a:cubicBezTo>
                  <a:cubicBezTo>
                    <a:pt x="59" y="34"/>
                    <a:pt x="66" y="40"/>
                    <a:pt x="66" y="49"/>
                  </a:cubicBezTo>
                  <a:cubicBezTo>
                    <a:pt x="66" y="57"/>
                    <a:pt x="59" y="63"/>
                    <a:pt x="51" y="63"/>
                  </a:cubicBezTo>
                  <a:close/>
                  <a:moveTo>
                    <a:pt x="51" y="0"/>
                  </a:moveTo>
                  <a:cubicBezTo>
                    <a:pt x="23" y="0"/>
                    <a:pt x="0" y="21"/>
                    <a:pt x="0" y="49"/>
                  </a:cubicBezTo>
                  <a:cubicBezTo>
                    <a:pt x="0" y="76"/>
                    <a:pt x="23" y="99"/>
                    <a:pt x="51" y="99"/>
                  </a:cubicBezTo>
                  <a:cubicBezTo>
                    <a:pt x="78" y="99"/>
                    <a:pt x="102" y="76"/>
                    <a:pt x="102" y="49"/>
                  </a:cubicBezTo>
                  <a:cubicBezTo>
                    <a:pt x="102" y="21"/>
                    <a:pt x="78" y="0"/>
                    <a:pt x="51"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131365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0BB91C01-0B5E-4F30-9D42-208DC25B534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6" name="Datumsplatzhalter 5">
            <a:extLst>
              <a:ext uri="{FF2B5EF4-FFF2-40B4-BE49-F238E27FC236}">
                <a16:creationId xmlns:a16="http://schemas.microsoft.com/office/drawing/2014/main" id="{E57224E3-189C-4F88-AEA9-02D65095C112}"/>
              </a:ext>
            </a:extLst>
          </p:cNvPr>
          <p:cNvSpPr>
            <a:spLocks noGrp="1"/>
          </p:cNvSpPr>
          <p:nvPr>
            <p:ph type="dt" sz="half" idx="10"/>
          </p:nvPr>
        </p:nvSpPr>
        <p:spPr/>
        <p:txBody>
          <a:bodyPr/>
          <a:lstStyle/>
          <a:p>
            <a:r>
              <a:rPr lang="de-DE"/>
              <a:t>© Allianz 2021</a:t>
            </a:r>
          </a:p>
        </p:txBody>
      </p:sp>
      <p:sp>
        <p:nvSpPr>
          <p:cNvPr id="10" name="Textplatzhalter 9">
            <a:extLst>
              <a:ext uri="{FF2B5EF4-FFF2-40B4-BE49-F238E27FC236}">
                <a16:creationId xmlns:a16="http://schemas.microsoft.com/office/drawing/2014/main" id="{05797988-58D4-4499-875E-61753FCAB745}"/>
              </a:ext>
            </a:extLst>
          </p:cNvPr>
          <p:cNvSpPr>
            <a:spLocks noGrp="1"/>
          </p:cNvSpPr>
          <p:nvPr>
            <p:ph type="body" sz="quarter" idx="14"/>
          </p:nvPr>
        </p:nvSpPr>
        <p:spPr>
          <a:xfrm>
            <a:off x="468314" y="2861187"/>
            <a:ext cx="3382962" cy="2791901"/>
          </a:xfrm>
        </p:spPr>
        <p:txBody>
          <a:bodyPr/>
          <a:lstStyle/>
          <a:p>
            <a:r>
              <a:rPr lang="de-DE"/>
              <a:t>Thank you!</a:t>
            </a:r>
          </a:p>
        </p:txBody>
      </p:sp>
      <p:sp>
        <p:nvSpPr>
          <p:cNvPr id="16" name="Grafik 13">
            <a:extLst>
              <a:ext uri="{FF2B5EF4-FFF2-40B4-BE49-F238E27FC236}">
                <a16:creationId xmlns:a16="http://schemas.microsoft.com/office/drawing/2014/main" id="{43EDEF05-5AA6-4791-9B0E-3E3E5A3B5627}"/>
              </a:ext>
            </a:extLst>
          </p:cNvPr>
          <p:cNvSpPr>
            <a:spLocks noChangeAspect="1"/>
          </p:cNvSpPr>
          <p:nvPr/>
        </p:nvSpPr>
        <p:spPr>
          <a:xfrm>
            <a:off x="3600243" y="1080087"/>
            <a:ext cx="4320001" cy="4320000"/>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a:p>
        </p:txBody>
      </p:sp>
    </p:spTree>
    <p:extLst>
      <p:ext uri="{BB962C8B-B14F-4D97-AF65-F5344CB8AC3E}">
        <p14:creationId xmlns:p14="http://schemas.microsoft.com/office/powerpoint/2010/main" val="165058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platzhalter 13">
            <a:extLst>
              <a:ext uri="{FF2B5EF4-FFF2-40B4-BE49-F238E27FC236}">
                <a16:creationId xmlns:a16="http://schemas.microsoft.com/office/drawing/2014/main" id="{4BECDE29-54E8-4DDD-9DED-9E4727A3416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p:txBody>
          <a:bodyPr/>
          <a:lstStyle/>
          <a:p>
            <a:r>
              <a:rPr lang="de-DE"/>
              <a:t>Sample</a:t>
            </a:r>
            <a:br>
              <a:rPr lang="de-DE"/>
            </a:br>
            <a:r>
              <a:rPr lang="de-DE"/>
              <a:t>      project   </a:t>
            </a:r>
            <a:br>
              <a:rPr lang="de-DE"/>
            </a:br>
            <a:r>
              <a:rPr lang="de-DE">
                <a:solidFill>
                  <a:srgbClr val="13A0D3"/>
                </a:solidFill>
              </a:rPr>
              <a:t>headline</a:t>
            </a:r>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a:t>Lorem ipsum dolor amet Payar traductores.</a:t>
            </a:r>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a:t>Filename</a:t>
            </a:r>
          </a:p>
          <a:p>
            <a:r>
              <a:rPr lang="de-DE"/>
              <a:t>Department | Author</a:t>
            </a:r>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a:t>Munich</a:t>
            </a:r>
          </a:p>
          <a:p>
            <a:r>
              <a:rPr lang="de-DE"/>
              <a:t>February 1, 2021</a:t>
            </a:r>
          </a:p>
        </p:txBody>
      </p:sp>
    </p:spTree>
    <p:extLst>
      <p:ext uri="{BB962C8B-B14F-4D97-AF65-F5344CB8AC3E}">
        <p14:creationId xmlns:p14="http://schemas.microsoft.com/office/powerpoint/2010/main" val="261586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a:t>© Allianz 2021</a:t>
            </a: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7</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t>Content / </a:t>
            </a:r>
            <a:r>
              <a:rPr lang="de-DE">
                <a:solidFill>
                  <a:schemeClr val="accent4"/>
                </a:solidFill>
              </a:rPr>
              <a:t>topics</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2553859967"/>
              </p:ext>
            </p:extLst>
          </p:nvPr>
        </p:nvGraphicFramePr>
        <p:xfrm>
          <a:off x="3996275" y="1378069"/>
          <a:ext cx="6840000" cy="3733488"/>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2880000">
                  <a:extLst>
                    <a:ext uri="{9D8B030D-6E8A-4147-A177-3AD203B41FA5}">
                      <a16:colId xmlns:a16="http://schemas.microsoft.com/office/drawing/2014/main" val="3594622348"/>
                    </a:ext>
                  </a:extLst>
                </a:gridCol>
                <a:gridCol w="648000">
                  <a:extLst>
                    <a:ext uri="{9D8B030D-6E8A-4147-A177-3AD203B41FA5}">
                      <a16:colId xmlns:a16="http://schemas.microsoft.com/office/drawing/2014/main" val="1143073045"/>
                    </a:ext>
                  </a:extLst>
                </a:gridCol>
                <a:gridCol w="2664000">
                  <a:extLst>
                    <a:ext uri="{9D8B030D-6E8A-4147-A177-3AD203B41FA5}">
                      <a16:colId xmlns:a16="http://schemas.microsoft.com/office/drawing/2014/main" val="2353681851"/>
                    </a:ext>
                  </a:extLst>
                </a:gridCol>
              </a:tblGrid>
              <a:tr h="370840">
                <a:tc>
                  <a:txBody>
                    <a:bodyPr/>
                    <a:lstStyle/>
                    <a:p>
                      <a:pPr algn="l">
                        <a:lnSpc>
                          <a:spcPct val="90000"/>
                        </a:lnSpc>
                      </a:pPr>
                      <a:r>
                        <a:rPr lang="de-DE" sz="4720">
                          <a:solidFill>
                            <a:srgbClr val="13A0D3"/>
                          </a:solidFill>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a:solidFill>
                            <a:srgbClr val="13A0D3"/>
                          </a:solidFill>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5</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20">
                          <a:solidFill>
                            <a:srgbClr val="13A0D3"/>
                          </a:solidFill>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p>
                    <a:p>
                      <a:pPr algn="l"/>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6</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tx1"/>
                          </a:solidFill>
                        </a:rPr>
                        <a:t>Lorem ipsum dolor sit amet</a:t>
                      </a:r>
                    </a:p>
                    <a:p>
                      <a:pPr algn="l"/>
                      <a:r>
                        <a:rPr lang="it-IT" sz="1510">
                          <a:solidFill>
                            <a:schemeClr val="tx1"/>
                          </a:solidFill>
                        </a:rPr>
                        <a:t>Solmen va esser necessi far uniform grammatica</a:t>
                      </a:r>
                      <a:endParaRPr lang="de-DE" sz="1510">
                        <a:solidFill>
                          <a:schemeClr val="tx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Tree>
    <p:extLst>
      <p:ext uri="{BB962C8B-B14F-4D97-AF65-F5344CB8AC3E}">
        <p14:creationId xmlns:p14="http://schemas.microsoft.com/office/powerpoint/2010/main" val="397826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E080B7E-C6CE-4560-9592-5A09C2DE0277}"/>
              </a:ext>
            </a:extLst>
          </p:cNvPr>
          <p:cNvSpPr>
            <a:spLocks noGrp="1"/>
          </p:cNvSpPr>
          <p:nvPr>
            <p:ph type="dt" sz="half" idx="10"/>
          </p:nvPr>
        </p:nvSpPr>
        <p:spPr/>
        <p:txBody>
          <a:bodyPr/>
          <a:lstStyle/>
          <a:p>
            <a:r>
              <a:rPr lang="de-DE"/>
              <a:t>© Allianz 2021</a:t>
            </a:r>
          </a:p>
        </p:txBody>
      </p:sp>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2"/>
          </p:nvPr>
        </p:nvSpPr>
        <p:spPr/>
        <p:txBody>
          <a:bodyPr/>
          <a:lstStyle/>
          <a:p>
            <a:fld id="{0F96B16C-3F5F-44BC-AFCC-8CBCBD90898D}" type="slidenum">
              <a:rPr lang="de-DE" smtClean="0"/>
              <a:pPr/>
              <a:t>8</a:t>
            </a:fld>
            <a:endParaRPr lang="de-DE"/>
          </a:p>
        </p:txBody>
      </p:sp>
      <p:sp>
        <p:nvSpPr>
          <p:cNvPr id="9" name="Titel 7">
            <a:extLst>
              <a:ext uri="{FF2B5EF4-FFF2-40B4-BE49-F238E27FC236}">
                <a16:creationId xmlns:a16="http://schemas.microsoft.com/office/drawing/2014/main" id="{96691009-8A79-4B19-A8ED-C1CA988A9DF8}"/>
              </a:ext>
            </a:extLst>
          </p:cNvPr>
          <p:cNvSpPr txBox="1">
            <a:spLocks/>
          </p:cNvSpPr>
          <p:nvPr/>
        </p:nvSpPr>
        <p:spPr>
          <a:xfrm>
            <a:off x="3995738" y="488637"/>
            <a:ext cx="6840000"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solidFill>
                  <a:schemeClr val="bg1"/>
                </a:solidFill>
              </a:rPr>
              <a:t>Content / </a:t>
            </a:r>
            <a:r>
              <a:rPr lang="de-DE">
                <a:solidFill>
                  <a:schemeClr val="accent4"/>
                </a:solidFill>
              </a:rPr>
              <a:t>topics</a:t>
            </a:r>
          </a:p>
        </p:txBody>
      </p:sp>
      <p:graphicFrame>
        <p:nvGraphicFramePr>
          <p:cNvPr id="11" name="Tabelle 10">
            <a:extLst>
              <a:ext uri="{FF2B5EF4-FFF2-40B4-BE49-F238E27FC236}">
                <a16:creationId xmlns:a16="http://schemas.microsoft.com/office/drawing/2014/main" id="{234555AE-6763-43AF-800A-D61884FD2746}"/>
              </a:ext>
            </a:extLst>
          </p:cNvPr>
          <p:cNvGraphicFramePr>
            <a:graphicFrameLocks/>
          </p:cNvGraphicFramePr>
          <p:nvPr>
            <p:extLst>
              <p:ext uri="{D42A27DB-BD31-4B8C-83A1-F6EECF244321}">
                <p14:modId xmlns:p14="http://schemas.microsoft.com/office/powerpoint/2010/main" val="1011077054"/>
              </p:ext>
            </p:extLst>
          </p:nvPr>
        </p:nvGraphicFramePr>
        <p:xfrm>
          <a:off x="3996275" y="1378069"/>
          <a:ext cx="6840000" cy="3733488"/>
        </p:xfrm>
        <a:graphic>
          <a:graphicData uri="http://schemas.openxmlformats.org/drawingml/2006/table">
            <a:tbl>
              <a:tblPr>
                <a:tableStyleId>{5C22544A-7EE6-4342-B048-85BDC9FD1C3A}</a:tableStyleId>
              </a:tblPr>
              <a:tblGrid>
                <a:gridCol w="648000">
                  <a:extLst>
                    <a:ext uri="{9D8B030D-6E8A-4147-A177-3AD203B41FA5}">
                      <a16:colId xmlns:a16="http://schemas.microsoft.com/office/drawing/2014/main" val="2028713201"/>
                    </a:ext>
                  </a:extLst>
                </a:gridCol>
                <a:gridCol w="2880000">
                  <a:extLst>
                    <a:ext uri="{9D8B030D-6E8A-4147-A177-3AD203B41FA5}">
                      <a16:colId xmlns:a16="http://schemas.microsoft.com/office/drawing/2014/main" val="3594622348"/>
                    </a:ext>
                  </a:extLst>
                </a:gridCol>
                <a:gridCol w="648000">
                  <a:extLst>
                    <a:ext uri="{9D8B030D-6E8A-4147-A177-3AD203B41FA5}">
                      <a16:colId xmlns:a16="http://schemas.microsoft.com/office/drawing/2014/main" val="1143073045"/>
                    </a:ext>
                  </a:extLst>
                </a:gridCol>
                <a:gridCol w="2664000">
                  <a:extLst>
                    <a:ext uri="{9D8B030D-6E8A-4147-A177-3AD203B41FA5}">
                      <a16:colId xmlns:a16="http://schemas.microsoft.com/office/drawing/2014/main" val="2353681851"/>
                    </a:ext>
                  </a:extLst>
                </a:gridCol>
              </a:tblGrid>
              <a:tr h="370840">
                <a:tc>
                  <a:txBody>
                    <a:bodyPr/>
                    <a:lstStyle/>
                    <a:p>
                      <a:pPr algn="l">
                        <a:lnSpc>
                          <a:spcPct val="90000"/>
                        </a:lnSpc>
                      </a:pPr>
                      <a:r>
                        <a:rPr lang="de-DE" sz="4720">
                          <a:solidFill>
                            <a:srgbClr val="13A0D3"/>
                          </a:solidFill>
                        </a:rPr>
                        <a:t>1</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4</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370840">
                <a:tc>
                  <a:txBody>
                    <a:bodyPr/>
                    <a:lstStyle/>
                    <a:p>
                      <a:pPr algn="l">
                        <a:lnSpc>
                          <a:spcPct val="90000"/>
                        </a:lnSpc>
                      </a:pPr>
                      <a:r>
                        <a:rPr lang="de-DE" sz="4720">
                          <a:solidFill>
                            <a:srgbClr val="13A0D3"/>
                          </a:solidFill>
                        </a:rPr>
                        <a:t>2</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5</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370840">
                <a:tc>
                  <a:txBody>
                    <a:bodyPr/>
                    <a:lstStyle/>
                    <a:p>
                      <a:pPr algn="l">
                        <a:lnSpc>
                          <a:spcPct val="90000"/>
                        </a:lnSpc>
                      </a:pPr>
                      <a:r>
                        <a:rPr lang="de-DE" sz="4720">
                          <a:solidFill>
                            <a:srgbClr val="13A0D3"/>
                          </a:solidFill>
                        </a:rPr>
                        <a:t>3</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p>
                    <a:p>
                      <a:pPr algn="l"/>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r>
                        <a:rPr lang="de-DE" sz="4720">
                          <a:solidFill>
                            <a:srgbClr val="13A0D3"/>
                          </a:solidFill>
                        </a:rPr>
                        <a:t>6</a:t>
                      </a: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510">
                          <a:solidFill>
                            <a:schemeClr val="bg1"/>
                          </a:solidFill>
                        </a:rPr>
                        <a:t>Lorem ipsum dolor sit amet</a:t>
                      </a:r>
                    </a:p>
                    <a:p>
                      <a:pPr algn="l"/>
                      <a:r>
                        <a:rPr lang="it-IT" sz="1510">
                          <a:solidFill>
                            <a:schemeClr val="bg1"/>
                          </a:solidFill>
                        </a:rPr>
                        <a:t>Solmen va esser necessi far uniform grammatica</a:t>
                      </a:r>
                      <a:endParaRPr lang="de-DE" sz="1510">
                        <a:solidFill>
                          <a:schemeClr val="bg1"/>
                        </a:solidFill>
                      </a:endParaRPr>
                    </a:p>
                  </a:txBody>
                  <a:tcPr marL="0" marR="0" marT="0" marB="324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Tree>
    <p:extLst>
      <p:ext uri="{BB962C8B-B14F-4D97-AF65-F5344CB8AC3E}">
        <p14:creationId xmlns:p14="http://schemas.microsoft.com/office/powerpoint/2010/main" val="225285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a:t>Placeholder for </a:t>
            </a:r>
            <a:br>
              <a:rPr lang="de-DE"/>
            </a:br>
            <a:r>
              <a:rPr lang="de-DE">
                <a:solidFill>
                  <a:schemeClr val="accent4"/>
                </a:solidFill>
              </a:rPr>
              <a:t>your headline</a:t>
            </a:r>
          </a:p>
        </p:txBody>
      </p:sp>
      <p:sp>
        <p:nvSpPr>
          <p:cNvPr id="11" name="Inhaltsplatzhalter 10">
            <a:extLst>
              <a:ext uri="{FF2B5EF4-FFF2-40B4-BE49-F238E27FC236}">
                <a16:creationId xmlns:a16="http://schemas.microsoft.com/office/drawing/2014/main" id="{A9233E5C-A21A-45D1-A437-573A2EF2AF9D}"/>
              </a:ext>
            </a:extLst>
          </p:cNvPr>
          <p:cNvSpPr>
            <a:spLocks noGrp="1"/>
          </p:cNvSpPr>
          <p:nvPr>
            <p:ph idx="1"/>
          </p:nvPr>
        </p:nvSpPr>
        <p:spPr/>
        <p:txBody>
          <a:bodyPr/>
          <a:lstStyle/>
          <a:p>
            <a:endParaRPr lang="de-DE"/>
          </a:p>
          <a:p>
            <a:endParaRPr lang="de-DE"/>
          </a:p>
          <a:p>
            <a:r>
              <a:rPr lang="de-DE"/>
              <a:t>Evenihillat qui nitiis nescidelles maio. Ut et ea vellignist, aligent optatectio. </a:t>
            </a:r>
          </a:p>
          <a:p>
            <a:r>
              <a:rPr lang="de-DE"/>
              <a:t>Nam suntur acestiam voleseq uametusandi consecature is etur? It am, sunt, </a:t>
            </a:r>
          </a:p>
          <a:p>
            <a:r>
              <a:rPr lang="de-DE"/>
              <a:t>sequo ium cuptatio endio consequidere sam eos a senderum lam, ut iunt. </a:t>
            </a:r>
          </a:p>
          <a:p>
            <a:endParaRPr lang="de-DE"/>
          </a:p>
          <a:p>
            <a:pPr lvl="4"/>
            <a:r>
              <a:rPr lang="de-DE"/>
              <a:t>Et esciis cus, vel excestium fuga. Ut que molorem volorrorrum </a:t>
            </a:r>
          </a:p>
          <a:p>
            <a:pPr lvl="4"/>
            <a:r>
              <a:rPr lang="de-DE"/>
              <a:t>Hit harchil magnaturero et enitate res venim eum, non cupta expel </a:t>
            </a:r>
          </a:p>
          <a:p>
            <a:pPr lvl="4"/>
            <a:r>
              <a:rPr lang="de-DE"/>
              <a:t>Faceatium accae et incipsum nonsequam</a:t>
            </a:r>
          </a:p>
          <a:p>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a:t>© Allianz 2021</a:t>
            </a:r>
          </a:p>
        </p:txBody>
      </p:sp>
      <p:sp>
        <p:nvSpPr>
          <p:cNvPr id="6" name="Fußzeilenplatzhalter 5">
            <a:extLst>
              <a:ext uri="{FF2B5EF4-FFF2-40B4-BE49-F238E27FC236}">
                <a16:creationId xmlns:a16="http://schemas.microsoft.com/office/drawing/2014/main" id="{528DACD9-E1A8-466F-99DE-835C0A1D84D6}"/>
              </a:ext>
            </a:extLst>
          </p:cNvPr>
          <p:cNvSpPr>
            <a:spLocks noGrp="1"/>
          </p:cNvSpPr>
          <p:nvPr>
            <p:ph type="ftr" sz="quarter" idx="11"/>
          </p:nvPr>
        </p:nvSpPr>
        <p:spPr/>
        <p:txBody>
          <a:bodyPr/>
          <a:lstStyle/>
          <a:p>
            <a:r>
              <a:rPr lang="de-DE"/>
              <a:t>Topline goes here</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2"/>
          </p:nvPr>
        </p:nvSpPr>
        <p:spPr/>
        <p:txBody>
          <a:bodyPr/>
          <a:lstStyle/>
          <a:p>
            <a:fld id="{0F96B16C-3F5F-44BC-AFCC-8CBCBD90898D}" type="slidenum">
              <a:rPr lang="de-DE" smtClean="0"/>
              <a:pPr/>
              <a:t>9</a:t>
            </a:fld>
            <a:endParaRPr lang="de-DE"/>
          </a:p>
        </p:txBody>
      </p:sp>
    </p:spTree>
    <p:extLst>
      <p:ext uri="{BB962C8B-B14F-4D97-AF65-F5344CB8AC3E}">
        <p14:creationId xmlns:p14="http://schemas.microsoft.com/office/powerpoint/2010/main" val="3418032456"/>
      </p:ext>
    </p:extLst>
  </p:cSld>
  <p:clrMapOvr>
    <a:masterClrMapping/>
  </p:clrMapOvr>
</p:sld>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A505927623E8B47B4D5AF9D79FABE67" ma:contentTypeVersion="2" ma:contentTypeDescription="Ein neues Dokument erstellen." ma:contentTypeScope="" ma:versionID="4270ea42de19a9331e3e5312c55c22ca">
  <xsd:schema xmlns:xsd="http://www.w3.org/2001/XMLSchema" xmlns:xs="http://www.w3.org/2001/XMLSchema" xmlns:p="http://schemas.microsoft.com/office/2006/metadata/properties" xmlns:ns3="c72a1869-58d2-4854-bbb7-6c82a609f92c" targetNamespace="http://schemas.microsoft.com/office/2006/metadata/properties" ma:root="true" ma:fieldsID="5e393012214ad580c20b08749580cba1" ns3:_="">
    <xsd:import namespace="c72a1869-58d2-4854-bbb7-6c82a609f92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a1869-58d2-4854-bbb7-6c82a609f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2.xml><?xml version="1.0" encoding="utf-8"?>
<ds:datastoreItem xmlns:ds="http://schemas.openxmlformats.org/officeDocument/2006/customXml" ds:itemID="{09578BFD-1561-42AB-94F0-EAB23BDB9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a1869-58d2-4854-bbb7-6c82a609f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38861-3DAC-4F8A-8FBD-A33F14A90246}">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c72a1869-58d2-4854-bbb7-6c82a609f92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15</TotalTime>
  <Words>2714</Words>
  <Application>Microsoft Macintosh PowerPoint</Application>
  <PresentationFormat>Custom</PresentationFormat>
  <Paragraphs>639</Paragraphs>
  <Slides>52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52</vt:i4>
      </vt:variant>
    </vt:vector>
  </HeadingPairs>
  <TitlesOfParts>
    <vt:vector size="57" baseType="lpstr">
      <vt:lpstr>Calibri</vt:lpstr>
      <vt:lpstr>Arial</vt:lpstr>
      <vt:lpstr>Allianz Neo PPT</vt:lpstr>
      <vt:lpstr>Allianz white</vt:lpstr>
      <vt:lpstr>Allianz blue</vt:lpstr>
      <vt:lpstr>PowerPoint Presentation</vt:lpstr>
      <vt:lpstr>PowerPoint Presentation</vt:lpstr>
      <vt:lpstr>PowerPoint Presentation</vt:lpstr>
      <vt:lpstr>PowerPoint Presentation</vt:lpstr>
      <vt:lpstr>Sample project </vt:lpstr>
      <vt:lpstr>Sample       project    headline</vt:lpstr>
      <vt:lpstr>PowerPoint Presentation</vt:lpstr>
      <vt:lpstr>PowerPoint Presentation</vt:lpstr>
      <vt:lpstr>Placeholder for  your headline</vt:lpstr>
      <vt:lpstr>Placeholder for your headline</vt:lpstr>
      <vt:lpstr>PowerPoint Presentation</vt:lpstr>
      <vt:lpstr>Placeholder  for your headline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Placeholder for  your headline</vt:lpstr>
      <vt:lpstr>Placeholder for your headline</vt:lpstr>
      <vt:lpstr>Placeholder for your headline</vt:lpstr>
      <vt:lpstr>PowerPoint Presentation</vt:lpstr>
      <vt:lpstr>Chapter</vt:lpstr>
      <vt:lpstr>Chapter</vt:lpstr>
      <vt:lpstr>PowerPoint Presentation</vt:lpstr>
      <vt:lpstr>Chapter divider </vt:lpstr>
      <vt:lpstr>Chapter divider </vt:lpstr>
      <vt:lpstr>PowerPoint Presentation</vt:lpstr>
      <vt:lpstr>PowerPoint Presentation</vt:lpstr>
      <vt:lpstr>Placeholder for your headline</vt:lpstr>
      <vt:lpstr>PowerPoint Presentation</vt:lpstr>
      <vt:lpstr>Placeholder for your headline</vt:lpstr>
      <vt:lpstr>Placeholder for your headline</vt:lpstr>
      <vt:lpstr>Placeholder for your headline</vt:lpstr>
      <vt:lpstr>PowerPoint Presentation</vt:lpstr>
      <vt:lpstr>Placeholder for your headline</vt:lpstr>
      <vt:lpstr>Placeholder for your headline</vt:lpstr>
      <vt:lpstr>Graphs example</vt:lpstr>
      <vt:lpstr>Bold headline</vt:lpstr>
      <vt:lpstr>PowerPoint Presentation</vt:lpstr>
      <vt:lpstr>PowerPoint Presentation</vt:lpstr>
      <vt:lpstr>Headline goes here</vt:lpstr>
      <vt:lpstr>Headline goes here</vt:lpstr>
      <vt:lpstr>Headline goes here</vt:lpstr>
      <vt:lpstr>Graphs example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Mik Schulz</dc:creator>
  <cp:keywords/>
  <dc:description/>
  <cp:lastModifiedBy>Ronald Galang</cp:lastModifiedBy>
  <cp:revision>161</cp:revision>
  <dcterms:created xsi:type="dcterms:W3CDTF">2021-05-25T12:15:33Z</dcterms:created>
  <dcterms:modified xsi:type="dcterms:W3CDTF">2022-02-04T03:41:27Z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0x0101004A505927623E8B47B4D5AF9D79FABE67</vt:lpwstr>
  </property>
  <property fmtid="{D5CDD505-2E9C-101B-9397-08002B2CF9AE}" pid="3" name="_AdHocReviewCycleID">
    <vt:i4>226763222</vt:i4>
  </property>
  <property fmtid="{D5CDD505-2E9C-101B-9397-08002B2CF9AE}" pid="4" name="_NewReviewCycle">
    <vt:lpwstr/>
  </property>
  <property fmtid="{D5CDD505-2E9C-101B-9397-08002B2CF9AE}" pid="5" name="_EmailSubject">
    <vt:lpwstr>PPT Master finale Version</vt:lpwstr>
  </property>
  <property fmtid="{D5CDD505-2E9C-101B-9397-08002B2CF9AE}" pid="6" name="_AuthorEmail">
    <vt:lpwstr>TOBIAS.GRUENEWALD@ALLIANZ.COM</vt:lpwstr>
  </property>
  <property fmtid="{D5CDD505-2E9C-101B-9397-08002B2CF9AE}" pid="7" name="_AuthorEmailDisplayName">
    <vt:lpwstr>Gruenewald, Tobias (Allianz SE)</vt:lpwstr>
  </property>
  <property fmtid="{D5CDD505-2E9C-101B-9397-08002B2CF9AE}" pid="8" name="MSIP_Label_ce5f591a-3248-43e9-9b70-1ad50135772d_Enabled">
    <vt:lpwstr>true</vt:lpwstr>
  </property>
  <property fmtid="{D5CDD505-2E9C-101B-9397-08002B2CF9AE}" pid="9" name="MSIP_Label_ce5f591a-3248-43e9-9b70-1ad50135772d_SetDate">
    <vt:lpwstr>2021-07-29T09:20:11Z</vt:lpwstr>
  </property>
  <property fmtid="{D5CDD505-2E9C-101B-9397-08002B2CF9AE}" pid="10" name="MSIP_Label_ce5f591a-3248-43e9-9b70-1ad50135772d_Method">
    <vt:lpwstr>Privileged</vt:lpwstr>
  </property>
  <property fmtid="{D5CDD505-2E9C-101B-9397-08002B2CF9AE}" pid="11" name="MSIP_Label_ce5f591a-3248-43e9-9b70-1ad50135772d_Name">
    <vt:lpwstr>ce5f591a-3248-43e9-9b70-1ad50135772d</vt:lpwstr>
  </property>
  <property fmtid="{D5CDD505-2E9C-101B-9397-08002B2CF9AE}" pid="12" name="MSIP_Label_ce5f591a-3248-43e9-9b70-1ad50135772d_SiteId">
    <vt:lpwstr>6e06e42d-6925-47c6-b9e7-9581c7ca302a</vt:lpwstr>
  </property>
  <property fmtid="{D5CDD505-2E9C-101B-9397-08002B2CF9AE}" pid="13" name="MSIP_Label_ce5f591a-3248-43e9-9b70-1ad50135772d_ActionId">
    <vt:lpwstr>cae8452c-7462-4e0b-86f6-dfc751feef05</vt:lpwstr>
  </property>
  <property fmtid="{D5CDD505-2E9C-101B-9397-08002B2CF9AE}" pid="14" name="MSIP_Label_ce5f591a-3248-43e9-9b70-1ad50135772d_ContentBits">
    <vt:lpwstr>0</vt:lpwstr>
  </property>
  <property fmtid="{D5CDD505-2E9C-101B-9397-08002B2CF9AE}" pid="15" name="_PreviousAdHocReviewCycleID">
    <vt:i4>187749390</vt:i4>
  </property>
</Properties>
</file>