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sldIdLst>
    <p:sldId id="256" r:id="rId2"/>
    <p:sldId id="257" r:id="rId3"/>
  </p:sldIdLst>
  <p:sldSz cx="104743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3088"/>
    <a:srgbClr val="F6245A"/>
    <a:srgbClr val="15A3D4"/>
    <a:srgbClr val="013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3"/>
    <p:restoredTop sz="94681"/>
  </p:normalViewPr>
  <p:slideViewPr>
    <p:cSldViewPr snapToGrid="0" snapToObjects="1">
      <p:cViewPr varScale="1">
        <p:scale>
          <a:sx n="92" d="100"/>
          <a:sy n="92" d="100"/>
        </p:scale>
        <p:origin x="19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575" y="1122363"/>
            <a:ext cx="8903176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291" y="3602038"/>
            <a:ext cx="7855744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110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293913C9-F606-3543-A87C-560D07C4264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69620" y="6356352"/>
            <a:ext cx="353508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7492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B0745E5B-F1AF-F243-A6A4-30AF6684C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6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110" y="365127"/>
            <a:ext cx="90341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110" y="1825625"/>
            <a:ext cx="903410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110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293913C9-F606-3543-A87C-560D07C4264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69620" y="6356352"/>
            <a:ext cx="353508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7492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B0745E5B-F1AF-F243-A6A4-30AF6684C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3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5690" y="365125"/>
            <a:ext cx="2258526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110" y="365125"/>
            <a:ext cx="664465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110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293913C9-F606-3543-A87C-560D07C4264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69620" y="6356352"/>
            <a:ext cx="353508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7492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B0745E5B-F1AF-F243-A6A4-30AF6684C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5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110" y="365127"/>
            <a:ext cx="90341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10" y="1825625"/>
            <a:ext cx="903410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110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293913C9-F606-3543-A87C-560D07C4264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69620" y="6356352"/>
            <a:ext cx="353508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7492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B0745E5B-F1AF-F243-A6A4-30AF6684C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0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655" y="1709740"/>
            <a:ext cx="903410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655" y="4589465"/>
            <a:ext cx="903410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110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293913C9-F606-3543-A87C-560D07C4264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69620" y="6356352"/>
            <a:ext cx="353508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7492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B0745E5B-F1AF-F243-A6A4-30AF6684C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3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110" y="365127"/>
            <a:ext cx="90341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110" y="1825625"/>
            <a:ext cx="4451588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627" y="1825625"/>
            <a:ext cx="4451588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110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293913C9-F606-3543-A87C-560D07C4264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69620" y="6356352"/>
            <a:ext cx="353508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97492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B0745E5B-F1AF-F243-A6A4-30AF6684C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3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474" y="365127"/>
            <a:ext cx="90341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475" y="1681163"/>
            <a:ext cx="443113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475" y="2505075"/>
            <a:ext cx="443113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2628" y="1681163"/>
            <a:ext cx="445295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2628" y="2505075"/>
            <a:ext cx="445295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20110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293913C9-F606-3543-A87C-560D07C4264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69620" y="6356352"/>
            <a:ext cx="353508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7492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B0745E5B-F1AF-F243-A6A4-30AF6684C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1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110" y="365127"/>
            <a:ext cx="90341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0110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293913C9-F606-3543-A87C-560D07C4264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69620" y="6356352"/>
            <a:ext cx="353508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97492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B0745E5B-F1AF-F243-A6A4-30AF6684C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1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0110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293913C9-F606-3543-A87C-560D07C4264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69620" y="6356352"/>
            <a:ext cx="353508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7492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B0745E5B-F1AF-F243-A6A4-30AF6684C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9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474" y="457200"/>
            <a:ext cx="3378242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2952" y="987427"/>
            <a:ext cx="5302627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474" y="2057400"/>
            <a:ext cx="337824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110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293913C9-F606-3543-A87C-560D07C4264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69620" y="6356352"/>
            <a:ext cx="353508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97492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B0745E5B-F1AF-F243-A6A4-30AF6684C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4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474" y="457200"/>
            <a:ext cx="3378242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2952" y="987427"/>
            <a:ext cx="5302627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474" y="2057400"/>
            <a:ext cx="337824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110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293913C9-F606-3543-A87C-560D07C4264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69620" y="6356352"/>
            <a:ext cx="353508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97492" y="6356352"/>
            <a:ext cx="2356723" cy="365125"/>
          </a:xfrm>
          <a:prstGeom prst="rect">
            <a:avLst/>
          </a:prstGeom>
        </p:spPr>
        <p:txBody>
          <a:bodyPr/>
          <a:lstStyle/>
          <a:p>
            <a:fld id="{B0745E5B-F1AF-F243-A6A4-30AF6684C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6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8678225-8381-C442-92EC-0A6289F0BC1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04584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14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5988C5-9C91-784A-B7A6-447E475962A3}"/>
              </a:ext>
            </a:extLst>
          </p:cNvPr>
          <p:cNvSpPr txBox="1"/>
          <p:nvPr/>
        </p:nvSpPr>
        <p:spPr>
          <a:xfrm>
            <a:off x="7684022" y="238626"/>
            <a:ext cx="21659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013684"/>
                </a:solidFill>
                <a:latin typeface="Allianz Neo" panose="020B0504020203020204" pitchFamily="34" charset="77"/>
              </a:rPr>
              <a:t>Month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92A7FB-58C0-A548-A249-7CB227F407F5}"/>
              </a:ext>
            </a:extLst>
          </p:cNvPr>
          <p:cNvSpPr txBox="1"/>
          <p:nvPr/>
        </p:nvSpPr>
        <p:spPr>
          <a:xfrm>
            <a:off x="994611" y="1684421"/>
            <a:ext cx="136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llianz Neo" panose="020B0504020203020204" pitchFamily="34" charset="77"/>
              </a:rPr>
              <a:t>Day</a:t>
            </a:r>
            <a:endParaRPr lang="en-US" sz="3200" dirty="0">
              <a:solidFill>
                <a:schemeClr val="bg1"/>
              </a:solidFill>
              <a:latin typeface="Allianz Neo" panose="020B0504020203020204" pitchFamily="34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9731D9-3423-5045-BF10-34F7641F07A4}"/>
              </a:ext>
            </a:extLst>
          </p:cNvPr>
          <p:cNvSpPr txBox="1"/>
          <p:nvPr/>
        </p:nvSpPr>
        <p:spPr>
          <a:xfrm>
            <a:off x="3320716" y="1684421"/>
            <a:ext cx="136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llianz Neo" panose="020B0504020203020204" pitchFamily="34" charset="77"/>
              </a:rPr>
              <a:t>Day</a:t>
            </a:r>
            <a:endParaRPr lang="en-US" sz="3200" dirty="0">
              <a:solidFill>
                <a:schemeClr val="bg1"/>
              </a:solidFill>
              <a:latin typeface="Allianz Neo" panose="020B0504020203020204" pitchFamily="34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F36C07-11FB-9042-833A-A4D5528F7064}"/>
              </a:ext>
            </a:extLst>
          </p:cNvPr>
          <p:cNvSpPr txBox="1"/>
          <p:nvPr/>
        </p:nvSpPr>
        <p:spPr>
          <a:xfrm>
            <a:off x="5694948" y="1684421"/>
            <a:ext cx="136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llianz Neo" panose="020B0504020203020204" pitchFamily="34" charset="77"/>
              </a:rPr>
              <a:t>Day</a:t>
            </a:r>
            <a:endParaRPr lang="en-US" sz="3200" dirty="0">
              <a:solidFill>
                <a:schemeClr val="bg1"/>
              </a:solidFill>
              <a:latin typeface="Allianz Neo" panose="020B0504020203020204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0F5815-827F-DE46-BDAB-AAE39E4355DA}"/>
              </a:ext>
            </a:extLst>
          </p:cNvPr>
          <p:cNvSpPr txBox="1"/>
          <p:nvPr/>
        </p:nvSpPr>
        <p:spPr>
          <a:xfrm>
            <a:off x="8085222" y="1684421"/>
            <a:ext cx="136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llianz Neo" panose="020B0504020203020204" pitchFamily="34" charset="77"/>
              </a:rPr>
              <a:t>Day</a:t>
            </a:r>
            <a:endParaRPr lang="en-US" sz="3200" dirty="0">
              <a:solidFill>
                <a:schemeClr val="bg1"/>
              </a:solidFill>
              <a:latin typeface="Allianz Neo" panose="020B0504020203020204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A9F4BE-5B01-D54B-810F-1532337C4612}"/>
              </a:ext>
            </a:extLst>
          </p:cNvPr>
          <p:cNvSpPr txBox="1"/>
          <p:nvPr/>
        </p:nvSpPr>
        <p:spPr>
          <a:xfrm>
            <a:off x="994611" y="3978442"/>
            <a:ext cx="136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llianz Neo" panose="020B0504020203020204" pitchFamily="34" charset="77"/>
              </a:rPr>
              <a:t>Day</a:t>
            </a:r>
            <a:endParaRPr lang="en-US" sz="3200" dirty="0">
              <a:solidFill>
                <a:schemeClr val="bg1"/>
              </a:solidFill>
              <a:latin typeface="Allianz Neo" panose="020B0504020203020204" pitchFamily="34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41C352-9974-564E-9676-C601A6886A6A}"/>
              </a:ext>
            </a:extLst>
          </p:cNvPr>
          <p:cNvSpPr txBox="1"/>
          <p:nvPr/>
        </p:nvSpPr>
        <p:spPr>
          <a:xfrm>
            <a:off x="3320716" y="3978442"/>
            <a:ext cx="136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llianz Neo" panose="020B0504020203020204" pitchFamily="34" charset="77"/>
              </a:rPr>
              <a:t>Day</a:t>
            </a:r>
            <a:endParaRPr lang="en-US" sz="3200" dirty="0">
              <a:solidFill>
                <a:schemeClr val="bg1"/>
              </a:solidFill>
              <a:latin typeface="Allianz Neo" panose="020B0504020203020204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3437D3-3702-D24E-8866-CD12E568A4A5}"/>
              </a:ext>
            </a:extLst>
          </p:cNvPr>
          <p:cNvSpPr txBox="1"/>
          <p:nvPr/>
        </p:nvSpPr>
        <p:spPr>
          <a:xfrm>
            <a:off x="5694948" y="3978442"/>
            <a:ext cx="136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llianz Neo" panose="020B0504020203020204" pitchFamily="34" charset="77"/>
              </a:rPr>
              <a:t>Day</a:t>
            </a:r>
            <a:endParaRPr lang="en-US" sz="3200" dirty="0">
              <a:solidFill>
                <a:schemeClr val="bg1"/>
              </a:solidFill>
              <a:latin typeface="Allianz Neo" panose="020B0504020203020204" pitchFamily="34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4A8C3E-1F94-664A-998D-740C91529C1B}"/>
              </a:ext>
            </a:extLst>
          </p:cNvPr>
          <p:cNvSpPr txBox="1"/>
          <p:nvPr/>
        </p:nvSpPr>
        <p:spPr>
          <a:xfrm>
            <a:off x="547705" y="6272463"/>
            <a:ext cx="6216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dirty="0">
                <a:solidFill>
                  <a:srgbClr val="013684"/>
                </a:solidFill>
                <a:latin typeface="Allianz Neo" panose="020B0504020203020204" pitchFamily="34" charset="77"/>
              </a:rPr>
              <a:t>Send me a DM or text at XXXXX to </a:t>
            </a:r>
            <a:r>
              <a:rPr lang="en-PH" dirty="0" err="1">
                <a:solidFill>
                  <a:srgbClr val="013684"/>
                </a:solidFill>
                <a:latin typeface="Allianz Neo" panose="020B0504020203020204" pitchFamily="34" charset="77"/>
              </a:rPr>
              <a:t>eAZily</a:t>
            </a:r>
            <a:r>
              <a:rPr lang="en-PH" dirty="0">
                <a:solidFill>
                  <a:srgbClr val="013684"/>
                </a:solidFill>
                <a:latin typeface="Allianz Neo" panose="020B0504020203020204" pitchFamily="34" charset="77"/>
              </a:rPr>
              <a:t> secure a time slot! </a:t>
            </a:r>
            <a:endParaRPr lang="en-US" dirty="0">
              <a:solidFill>
                <a:srgbClr val="013684"/>
              </a:solidFill>
              <a:latin typeface="Allianz Neo" panose="020B0504020203020204" pitchFamily="34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41368D-1EA3-C742-9933-08A8CE66FA9E}"/>
              </a:ext>
            </a:extLst>
          </p:cNvPr>
          <p:cNvSpPr txBox="1"/>
          <p:nvPr/>
        </p:nvSpPr>
        <p:spPr>
          <a:xfrm>
            <a:off x="3376753" y="1119272"/>
            <a:ext cx="6473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6245A"/>
                </a:solidFill>
                <a:latin typeface="Allianz Neo" panose="020B0504020203020204" pitchFamily="34" charset="77"/>
              </a:rPr>
              <a:t>Time slots open for </a:t>
            </a:r>
            <a:r>
              <a:rPr lang="en-US" sz="1600" dirty="0" err="1">
                <a:solidFill>
                  <a:srgbClr val="F6245A"/>
                </a:solidFill>
                <a:latin typeface="Allianz Neo" panose="020B0504020203020204" pitchFamily="34" charset="77"/>
              </a:rPr>
              <a:t>eAZy</a:t>
            </a:r>
            <a:r>
              <a:rPr lang="en-US" sz="1600" dirty="0">
                <a:solidFill>
                  <a:srgbClr val="F6245A"/>
                </a:solidFill>
                <a:latin typeface="Allianz Neo" panose="020B0504020203020204" pitchFamily="34" charset="77"/>
              </a:rPr>
              <a:t> Inquiries, </a:t>
            </a:r>
            <a:r>
              <a:rPr lang="en-US" sz="1600" dirty="0" err="1">
                <a:solidFill>
                  <a:srgbClr val="F6245A"/>
                </a:solidFill>
                <a:latin typeface="Allianz Neo" panose="020B0504020203020204" pitchFamily="34" charset="77"/>
              </a:rPr>
              <a:t>eAZy</a:t>
            </a:r>
            <a:r>
              <a:rPr lang="en-US" sz="1600" dirty="0">
                <a:solidFill>
                  <a:srgbClr val="F6245A"/>
                </a:solidFill>
                <a:latin typeface="Allianz Neo" panose="020B0504020203020204" pitchFamily="34" charset="77"/>
              </a:rPr>
              <a:t> Policy Recap, </a:t>
            </a:r>
            <a:r>
              <a:rPr lang="en-US" sz="1600" dirty="0" err="1">
                <a:solidFill>
                  <a:srgbClr val="F6245A"/>
                </a:solidFill>
                <a:latin typeface="Allianz Neo" panose="020B0504020203020204" pitchFamily="34" charset="77"/>
              </a:rPr>
              <a:t>eAZy</a:t>
            </a:r>
            <a:r>
              <a:rPr lang="en-US" sz="1600" dirty="0">
                <a:solidFill>
                  <a:srgbClr val="F6245A"/>
                </a:solidFill>
                <a:latin typeface="Allianz Neo" panose="020B0504020203020204" pitchFamily="34" charset="77"/>
              </a:rPr>
              <a:t> Application</a:t>
            </a:r>
          </a:p>
        </p:txBody>
      </p:sp>
    </p:spTree>
    <p:extLst>
      <p:ext uri="{BB962C8B-B14F-4D97-AF65-F5344CB8AC3E}">
        <p14:creationId xmlns:p14="http://schemas.microsoft.com/office/powerpoint/2010/main" val="47522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713781-A5C3-F34E-AAAD-F3EB06B1E49B}"/>
              </a:ext>
            </a:extLst>
          </p:cNvPr>
          <p:cNvSpPr/>
          <p:nvPr/>
        </p:nvSpPr>
        <p:spPr>
          <a:xfrm>
            <a:off x="0" y="0"/>
            <a:ext cx="1047432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1034F6-118F-0B44-9160-CF76BD2B4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463" y="2292350"/>
            <a:ext cx="2260600" cy="2273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8BB63B-DF7E-724F-8BDF-EC40B54DD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622" y="2292350"/>
            <a:ext cx="2260600" cy="2273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C8E886-E962-224E-A401-040F3CB2F7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9781" y="2292350"/>
            <a:ext cx="2260600" cy="2273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6591249-74F2-5945-AD45-027CCF5C64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8940" y="2320925"/>
            <a:ext cx="2260600" cy="2260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D5BA737-370B-264F-87AD-35A3ECC1AD45}"/>
              </a:ext>
            </a:extLst>
          </p:cNvPr>
          <p:cNvSpPr txBox="1"/>
          <p:nvPr/>
        </p:nvSpPr>
        <p:spPr>
          <a:xfrm>
            <a:off x="711463" y="499844"/>
            <a:ext cx="1688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53088"/>
                </a:solidFill>
                <a:latin typeface="Allianz Neo" panose="020B0504020203020204" pitchFamily="34" charset="77"/>
              </a:rPr>
              <a:t>Stamps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36F326-BBCA-F946-8BAA-5B9D17A48887}"/>
              </a:ext>
            </a:extLst>
          </p:cNvPr>
          <p:cNvSpPr txBox="1"/>
          <p:nvPr/>
        </p:nvSpPr>
        <p:spPr>
          <a:xfrm>
            <a:off x="1326180" y="4565650"/>
            <a:ext cx="93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53088"/>
                </a:solidFill>
                <a:latin typeface="Allianz Neo" panose="020B0504020203020204" pitchFamily="34" charset="77"/>
              </a:rPr>
              <a:t>Book it!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FDB27E-C37D-0142-9DDD-B639A15A13B8}"/>
              </a:ext>
            </a:extLst>
          </p:cNvPr>
          <p:cNvSpPr txBox="1"/>
          <p:nvPr/>
        </p:nvSpPr>
        <p:spPr>
          <a:xfrm>
            <a:off x="2793395" y="4380984"/>
            <a:ext cx="2515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53088"/>
                </a:solidFill>
                <a:latin typeface="Allianz Neo" panose="020B0504020203020204" pitchFamily="34" charset="77"/>
              </a:rPr>
              <a:t>Ongoing </a:t>
            </a:r>
            <a:r>
              <a:rPr lang="en-US" dirty="0" err="1">
                <a:solidFill>
                  <a:srgbClr val="053088"/>
                </a:solidFill>
                <a:latin typeface="Allianz Neo" panose="020B0504020203020204" pitchFamily="34" charset="77"/>
              </a:rPr>
              <a:t>lifetalks</a:t>
            </a:r>
            <a:endParaRPr lang="en-US" dirty="0">
              <a:solidFill>
                <a:srgbClr val="053088"/>
              </a:solidFill>
              <a:latin typeface="Allianz Neo" panose="020B0504020203020204" pitchFamily="34" charset="77"/>
            </a:endParaRPr>
          </a:p>
          <a:p>
            <a:pPr algn="ctr"/>
            <a:r>
              <a:rPr lang="en-US" dirty="0">
                <a:solidFill>
                  <a:srgbClr val="053088"/>
                </a:solidFill>
                <a:latin typeface="Allianz Neo" panose="020B0504020203020204" pitchFamily="34" charset="77"/>
              </a:rPr>
              <a:t>(for reserved time slots)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167689-6AB1-7F42-BBAD-AD6FAFF1818A}"/>
              </a:ext>
            </a:extLst>
          </p:cNvPr>
          <p:cNvSpPr txBox="1"/>
          <p:nvPr/>
        </p:nvSpPr>
        <p:spPr>
          <a:xfrm>
            <a:off x="5432628" y="4534872"/>
            <a:ext cx="1975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053088"/>
                </a:solidFill>
                <a:latin typeface="Allianz Neo" panose="020B0504020203020204" pitchFamily="34" charset="77"/>
              </a:rPr>
              <a:t>Lifechanger</a:t>
            </a:r>
            <a:r>
              <a:rPr lang="en-US" dirty="0">
                <a:solidFill>
                  <a:srgbClr val="053088"/>
                </a:solidFill>
                <a:latin typeface="Allianz Neo" panose="020B0504020203020204" pitchFamily="34" charset="77"/>
              </a:rPr>
              <a:t> Event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21E157-8E42-4146-9B70-4DFCA437AAB4}"/>
              </a:ext>
            </a:extLst>
          </p:cNvPr>
          <p:cNvSpPr txBox="1"/>
          <p:nvPr/>
        </p:nvSpPr>
        <p:spPr>
          <a:xfrm>
            <a:off x="7468446" y="4380984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53088"/>
                </a:solidFill>
                <a:latin typeface="Allianz Neo" panose="020B0504020203020204" pitchFamily="34" charset="77"/>
              </a:rPr>
              <a:t>Allianz Event</a:t>
            </a:r>
          </a:p>
          <a:p>
            <a:pPr algn="ctr"/>
            <a:r>
              <a:rPr lang="en-US" dirty="0">
                <a:solidFill>
                  <a:srgbClr val="053088"/>
                </a:solidFill>
                <a:latin typeface="Allianz Neo" panose="020B0504020203020204" pitchFamily="34" charset="77"/>
              </a:rPr>
              <a:t>(i.e. for MM webinars)</a:t>
            </a:r>
          </a:p>
        </p:txBody>
      </p:sp>
    </p:spTree>
    <p:extLst>
      <p:ext uri="{BB962C8B-B14F-4D97-AF65-F5344CB8AC3E}">
        <p14:creationId xmlns:p14="http://schemas.microsoft.com/office/powerpoint/2010/main" val="87673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61</Words>
  <Application>Microsoft Macintosh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Allianz Neo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2021-05-14T03:48:20Z</dcterms:created>
  <dcterms:modified xsi:type="dcterms:W3CDTF">2021-05-26T06:20:30Z</dcterms:modified>
</cp:coreProperties>
</file>